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6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59BCCBAB-1087-EF49-AE0E-C977AFE56B9E}"/>
    <pc:docChg chg="delSld">
      <pc:chgData name="Schwalbe, Austin T" userId="91c5c430-080e-4065-b71b-699a7075b1d4" providerId="ADAL" clId="{59BCCBAB-1087-EF49-AE0E-C977AFE56B9E}" dt="2021-01-27T21:20:45.823" v="1" actId="2696"/>
      <pc:docMkLst>
        <pc:docMk/>
      </pc:docMkLst>
      <pc:sldChg chg="del">
        <pc:chgData name="Schwalbe, Austin T" userId="91c5c430-080e-4065-b71b-699a7075b1d4" providerId="ADAL" clId="{59BCCBAB-1087-EF49-AE0E-C977AFE56B9E}" dt="2021-01-27T21:20:43.658" v="0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59BCCBAB-1087-EF49-AE0E-C977AFE56B9E}" dt="2021-01-27T21:20:43.658" v="0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59BCCBAB-1087-EF49-AE0E-C977AFE56B9E}" dt="2021-01-27T21:20:43.658" v="0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59BCCBAB-1087-EF49-AE0E-C977AFE56B9E}" dt="2021-01-27T21:20:45.82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59BCCBAB-1087-EF49-AE0E-C977AFE56B9E}" dt="2021-01-27T21:20:45.823" v="1" actId="2696"/>
        <pc:sldMkLst>
          <pc:docMk/>
          <pc:sldMk cId="2116319706" sldId="278"/>
        </pc:sldMkLst>
      </pc:sldChg>
    </pc:docChg>
  </pc:docChgLst>
  <pc:docChgLst>
    <pc:chgData name="Schwalbe, Austin T" userId="91c5c430-080e-4065-b71b-699a7075b1d4" providerId="ADAL" clId="{7DCA0B1C-EC66-9143-A048-536B4A5B869A}"/>
    <pc:docChg chg="delSld">
      <pc:chgData name="Schwalbe, Austin T" userId="91c5c430-080e-4065-b71b-699a7075b1d4" providerId="ADAL" clId="{7DCA0B1C-EC66-9143-A048-536B4A5B869A}" dt="2021-01-27T14:54:47.965" v="0" actId="2696"/>
      <pc:docMkLst>
        <pc:docMk/>
      </pc:docMkLst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428695642" sldId="27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7445322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2021-01-27T21:20:47Z</dcterms:modified>
</cp:coreProperties>
</file>