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7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FE69E58D-AADC-E94E-9240-8B83C8E17024}"/>
    <pc:docChg chg="delSld">
      <pc:chgData name="Schwalbe, Austin T" userId="91c5c430-080e-4065-b71b-699a7075b1d4" providerId="ADAL" clId="{FE69E58D-AADC-E94E-9240-8B83C8E17024}" dt="2021-01-27T21:20:51.806" v="2" actId="2696"/>
      <pc:docMkLst>
        <pc:docMk/>
      </pc:docMkLst>
      <pc:sldChg chg="del">
        <pc:chgData name="Schwalbe, Austin T" userId="91c5c430-080e-4065-b71b-699a7075b1d4" providerId="ADAL" clId="{FE69E58D-AADC-E94E-9240-8B83C8E17024}" dt="2021-01-27T21:20:50.211" v="0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FE69E58D-AADC-E94E-9240-8B83C8E17024}" dt="2021-01-27T21:20:50.211" v="0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FE69E58D-AADC-E94E-9240-8B83C8E17024}" dt="2021-01-27T21:20:50.211" v="0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FE69E58D-AADC-E94E-9240-8B83C8E17024}" dt="2021-01-27T21:20:50.716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FE69E58D-AADC-E94E-9240-8B83C8E17024}" dt="2021-01-27T21:20:51.806" v="2" actId="2696"/>
        <pc:sldMkLst>
          <pc:docMk/>
          <pc:sldMk cId="2116319706" sldId="278"/>
        </pc:sldMkLst>
      </pc:sldChg>
    </pc:docChg>
  </pc:docChgLst>
  <pc:docChgLst>
    <pc:chgData name="Schwalbe, Austin T" userId="91c5c430-080e-4065-b71b-699a7075b1d4" providerId="ADAL" clId="{7DCA0B1C-EC66-9143-A048-536B4A5B869A}"/>
    <pc:docChg chg="delSld">
      <pc:chgData name="Schwalbe, Austin T" userId="91c5c430-080e-4065-b71b-699a7075b1d4" providerId="ADAL" clId="{7DCA0B1C-EC66-9143-A048-536B4A5B869A}" dt="2021-01-27T14:54:47.965" v="0" actId="2696"/>
      <pc:docMkLst>
        <pc:docMk/>
      </pc:docMkLst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428695642" sldId="27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47445322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6BAC73-1198-C941-AE5D-23E338F4E6F6}"/>
              </a:ext>
            </a:extLst>
          </p:cNvPr>
          <p:cNvSpPr/>
          <p:nvPr/>
        </p:nvSpPr>
        <p:spPr>
          <a:xfrm>
            <a:off x="292871" y="924782"/>
            <a:ext cx="1837386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3" y="1843475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FC84-7057-E849-9BFB-5E60CBB95FF6}"/>
              </a:ext>
            </a:extLst>
          </p:cNvPr>
          <p:cNvSpPr/>
          <p:nvPr/>
        </p:nvSpPr>
        <p:spPr>
          <a:xfrm>
            <a:off x="2130257" y="459954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2021-01-27T21:20:52Z</dcterms:modified>
</cp:coreProperties>
</file>