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73" r:id="rId9"/>
    <p:sldId id="261" r:id="rId10"/>
    <p:sldId id="269" r:id="rId11"/>
    <p:sldId id="262" r:id="rId12"/>
    <p:sldId id="271" r:id="rId13"/>
    <p:sldId id="274" r:id="rId14"/>
    <p:sldId id="270" r:id="rId15"/>
    <p:sldId id="263" r:id="rId16"/>
    <p:sldId id="26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3E455A-45FD-40AC-BEC9-DFD1F5D783A4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B0411-2E3C-4012-9EF3-7431F9993D4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426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E231-92F5-443F-B078-B985A05BDCF8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492DC-C850-474D-A331-1BCA76C35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0E54617-DDC1-4B3D-BA92-4E2D4B6F94CC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415C42-2C6E-4A90-AD59-6D29CD43AE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1A9284-680E-4776-AA07-579921EF80C5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2FC6E-61BC-4F3C-869B-19F22A943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985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E904C8-65B1-4F10-869D-B48DAEFCBCEA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7D8783-8FB0-4D52-85C6-E896F44EABD6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F31A4-DFCB-4FD0-B5A0-B5DFE6CD1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08262C-D1D9-4260-B51E-BE26991540D5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1761D-032F-4B53-ADE3-810B6849A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5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A84464-0948-4BC9-8411-07A12526FBB0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439CB-216C-4F31-9B2D-8BE504D2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D342EB-7E1B-473C-B0A4-60044470EAA6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F06CD0-59E5-4D80-9BEA-4DD06EB1A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9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B1A29F15-BC94-4550-859F-A39BA8F7C6B9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5EA81A9-547F-4E85-94FB-945E6CF788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2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F9F189-E18C-448E-91E5-FEE1715A53D0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325AAC-2E78-48D2-9CEB-D4AD0A0E5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8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fld id="{E2E904C8-65B1-4F10-869D-B48DAEFCBCEA}" type="datetime1">
              <a:rPr lang="de-DE" smtClean="0"/>
              <a:pPr lvl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schwed/OSG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gi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34DBF-807A-4E78-A262-993BF881BF8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OSGi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74A23-8480-4172-BF9D-1882437DD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1"/>
                </a:solidFill>
              </a:rPr>
              <a:t>Anastasia Schwed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8E845-2375-4B19-A444-4720A600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21576-E64F-4D5C-844E-C44CEC871F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the ability to dynamically install and manage bundles in the OSGi framework.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OSGi specification defines the following lifecycle operations: install, update, start, stop and uninstall.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Bundles can be controlled from the OSGi console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F084394-BFA9-4153-9F2C-661939440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33400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3D89-03C3-429B-8B92-E1AC83DE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8DAF586-69CF-47D8-AB09-37542989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46" y="1846263"/>
            <a:ext cx="6389033" cy="4022725"/>
          </a:xfrm>
        </p:spPr>
      </p:pic>
    </p:spTree>
    <p:extLst>
      <p:ext uri="{BB962C8B-B14F-4D97-AF65-F5344CB8AC3E}">
        <p14:creationId xmlns:p14="http://schemas.microsoft.com/office/powerpoint/2010/main" val="43144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331D2-FF48-4EB9-A0BB-70B9FBAB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Console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4F2D68-7365-480D-976F-6E9D95C4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" y="1957183"/>
            <a:ext cx="6582694" cy="128605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35D6F7-D3FA-42FE-9EB4-147D342F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3" y="3243237"/>
            <a:ext cx="65541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C05E28-0030-43B5-9A69-76FC9D6B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69" y="2765779"/>
            <a:ext cx="4079487" cy="193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B05C3C-B3EA-4DA5-9216-5365FB9C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A42F-59C3-4D1B-B940-957A2B2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Hidden implementations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Publish, find and bind paradigm.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Services are published to the Service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Tracker searches the registry for required services</a:t>
            </a:r>
          </a:p>
          <a:p>
            <a:pPr marL="0" indent="0">
              <a:buNone/>
            </a:pPr>
            <a:r>
              <a:rPr lang="en-US" dirty="0"/>
              <a:t>and calls the set methods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interface driven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similar concept to Dependency Injection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97C3-9C01-496F-81C4-0EB86F95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registration</a:t>
            </a:r>
            <a:r>
              <a:rPr lang="de-DE" dirty="0">
                <a:solidFill>
                  <a:schemeClr val="accent1"/>
                </a:solidFill>
              </a:rPr>
              <a:t> and </a:t>
            </a:r>
            <a:r>
              <a:rPr lang="de-DE" dirty="0" err="1">
                <a:solidFill>
                  <a:schemeClr val="accent1"/>
                </a:solidFill>
              </a:rPr>
              <a:t>binding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76EE5-EE3A-45E6-B911-3E7F65EA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Programmatically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Declarative</a:t>
            </a:r>
            <a:r>
              <a:rPr lang="de-DE" dirty="0"/>
              <a:t> Services (component.xml)</a:t>
            </a:r>
          </a:p>
        </p:txBody>
      </p:sp>
    </p:spTree>
    <p:extLst>
      <p:ext uri="{BB962C8B-B14F-4D97-AF65-F5344CB8AC3E}">
        <p14:creationId xmlns:p14="http://schemas.microsoft.com/office/powerpoint/2010/main" val="17370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6A38-8FF0-4F3B-AA38-90CE41A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BD059-68E1-4AFF-9231-9BB16555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(Interfaces)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methods</a:t>
            </a:r>
            <a:r>
              <a:rPr lang="de-DE" dirty="0"/>
              <a:t> (bind/</a:t>
            </a:r>
            <a:r>
              <a:rPr lang="de-DE" dirty="0" err="1"/>
              <a:t>unbind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Activate()</a:t>
            </a:r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01B10-4D80-4AE8-9213-40C872D3A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7" y="1825627"/>
            <a:ext cx="5181600" cy="211282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82A3C16-A189-439D-B444-ADA85788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6" y="4419418"/>
            <a:ext cx="6056686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06568-A081-4D86-BD6B-919ED5F0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7696"/>
            <a:ext cx="10058400" cy="2025570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Thank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attention</a:t>
            </a:r>
            <a:r>
              <a:rPr lang="de-DE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84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6F124-5682-4502-8DDB-8AFDC4A7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Clone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project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3B780-3071-4A70-8222-0B3C0F73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https://github.com/aschwed/OSGi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5E325B-FD6C-46DC-970D-972682FE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9" y="1721520"/>
            <a:ext cx="5685077" cy="42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865E8E-A44D-491B-96D6-4BB714AE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3" y="656838"/>
            <a:ext cx="601111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9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D96AE86-B578-4EE9-B2CB-C93B2C1B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542522"/>
            <a:ext cx="528711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A44FD-7CCB-4EF3-A288-4CE85CE482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AFECD-BA17-41E7-A5B0-0D8574886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Bundles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C416C9-A253-4096-BAF3-C05E76F0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Set </a:t>
            </a:r>
            <a:r>
              <a:rPr lang="de-DE" dirty="0" err="1">
                <a:solidFill>
                  <a:schemeClr val="accent1"/>
                </a:solidFill>
              </a:rPr>
              <a:t>the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Eclipse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target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platform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D95E76-835C-48A2-9209-5D0FECB56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21" y="1846263"/>
            <a:ext cx="7795483" cy="4022725"/>
          </a:xfrm>
        </p:spPr>
      </p:pic>
    </p:spTree>
    <p:extLst>
      <p:ext uri="{BB962C8B-B14F-4D97-AF65-F5344CB8AC3E}">
        <p14:creationId xmlns:p14="http://schemas.microsoft.com/office/powerpoint/2010/main" val="33732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7AEB7B-AE7D-4709-8AAB-446DEF07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11"/>
            <a:ext cx="12192000" cy="63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3CF062A-3A8F-49CE-A117-EC3D4AF7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2372810"/>
            <a:ext cx="4349138" cy="1315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FD4855-829B-4AF5-88A0-0B2B0F700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What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is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67E04-5D9E-4104-BE54-3EB6964084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Open Service Gateway Initiative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Alliance in 2000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(</a:t>
            </a:r>
            <a:r>
              <a:rPr lang="de-DE" dirty="0" err="1"/>
              <a:t>Equinox</a:t>
            </a:r>
            <a:r>
              <a:rPr lang="de-DE" dirty="0"/>
              <a:t>, </a:t>
            </a:r>
            <a:r>
              <a:rPr lang="de-DE" dirty="0" err="1"/>
              <a:t>Knoflerfish</a:t>
            </a:r>
            <a:r>
              <a:rPr lang="de-DE" dirty="0"/>
              <a:t>…)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https://www.osgi.org/</a:t>
            </a: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DC88-5295-4B17-BD6D-E375B2D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Key </a:t>
            </a:r>
            <a:r>
              <a:rPr lang="de-DE" dirty="0" err="1">
                <a:solidFill>
                  <a:schemeClr val="accent1"/>
                </a:solidFill>
              </a:rPr>
              <a:t>concepts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84E24-BF3A-4A31-AE68-278311A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Modularity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Dynamic </a:t>
            </a:r>
            <a:r>
              <a:rPr lang="de-DE" dirty="0" err="1"/>
              <a:t>control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Interface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C7020-B95C-447F-BC0E-FEE5C38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Why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3D30B0-FEC4-447B-B4A9-E827F971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8" y="2088397"/>
            <a:ext cx="4223796" cy="4223796"/>
          </a:xfrm>
        </p:spPr>
      </p:pic>
    </p:spTree>
    <p:extLst>
      <p:ext uri="{BB962C8B-B14F-4D97-AF65-F5344CB8AC3E}">
        <p14:creationId xmlns:p14="http://schemas.microsoft.com/office/powerpoint/2010/main" val="10157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5E548EBB-AA45-4E4F-853F-D37B5FECF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19415"/>
            <a:ext cx="6912217" cy="409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F29149-8582-48D9-ABEC-CAAB071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OSGi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50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F1EE-7839-4775-83FB-21B5FD65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Layers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262A0-B2A0-48A1-8768-8AA9E2D3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Bundles (Modules)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Package Level Encapsulation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Lifecycle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Managing an OSGi 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How OSGi bundles communicate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98BD61-AA13-4A27-8DB2-0BF562BBA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2837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066342-446E-487F-B425-DFC75DF8E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84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8AFC61-58F9-4C27-B8F8-CEF12A61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049A7-17EF-4686-9F56-6FAB38A1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MANIFEST.MF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 definition(component.xml)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of modularity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class can be a part of several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Dependencies are not transitive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visibility for nested packages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82DEE-B69E-40FA-9E7C-3F9258F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Module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C6D8E4-FC3F-4B6E-A9E1-C333C908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MANIFEST.MF (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META-INF </a:t>
            </a:r>
            <a:r>
              <a:rPr lang="de-DE" dirty="0" err="1"/>
              <a:t>directory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Imported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Activator</a:t>
            </a:r>
            <a:r>
              <a:rPr lang="de-DE" dirty="0"/>
              <a:t>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45A50B8-DAFE-4035-A328-4F2C22A7717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675"/>
            <a:ext cx="4283075" cy="1898650"/>
          </a:xfrm>
        </p:spPr>
      </p:pic>
    </p:spTree>
    <p:extLst>
      <p:ext uri="{BB962C8B-B14F-4D97-AF65-F5344CB8AC3E}">
        <p14:creationId xmlns:p14="http://schemas.microsoft.com/office/powerpoint/2010/main" val="359819228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320</Words>
  <Application>Microsoft Office PowerPoint</Application>
  <PresentationFormat>Breitbild</PresentationFormat>
  <Paragraphs>78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Rückblick</vt:lpstr>
      <vt:lpstr>OSGi</vt:lpstr>
      <vt:lpstr>Outline</vt:lpstr>
      <vt:lpstr>What is OSGi?</vt:lpstr>
      <vt:lpstr>Key concepts</vt:lpstr>
      <vt:lpstr>Why OSGi?</vt:lpstr>
      <vt:lpstr>OSGi Architecture</vt:lpstr>
      <vt:lpstr>Layers</vt:lpstr>
      <vt:lpstr>Module layer</vt:lpstr>
      <vt:lpstr>Module layer</vt:lpstr>
      <vt:lpstr>Lifecycle layer</vt:lpstr>
      <vt:lpstr>Lifecycle layer</vt:lpstr>
      <vt:lpstr>OSGi Console</vt:lpstr>
      <vt:lpstr>Service layer</vt:lpstr>
      <vt:lpstr>Service registration and binding</vt:lpstr>
      <vt:lpstr>Service layer</vt:lpstr>
      <vt:lpstr>Thank you for your attention!</vt:lpstr>
      <vt:lpstr>Clone project</vt:lpstr>
      <vt:lpstr>PowerPoint-Präsentation</vt:lpstr>
      <vt:lpstr>PowerPoint-Präsentation</vt:lpstr>
      <vt:lpstr>Set the Eclipse target platform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OSGi</dc:title>
  <dc:creator>Anastasia Schwed</dc:creator>
  <cp:lastModifiedBy>Anastasia Schwed</cp:lastModifiedBy>
  <cp:revision>41</cp:revision>
  <dcterms:created xsi:type="dcterms:W3CDTF">2018-05-03T14:56:43Z</dcterms:created>
  <dcterms:modified xsi:type="dcterms:W3CDTF">2018-05-15T10:51:13Z</dcterms:modified>
</cp:coreProperties>
</file>