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6.xml" ContentType="application/vnd.openxmlformats-officedocument.presentationml.notesSlide+xml"/>
  <Override PartName="/ppt/ink/ink31.xml" ContentType="application/inkml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56" r:id="rId5"/>
    <p:sldId id="259" r:id="rId6"/>
    <p:sldId id="260" r:id="rId7"/>
    <p:sldId id="264" r:id="rId8"/>
    <p:sldId id="265" r:id="rId9"/>
    <p:sldId id="290" r:id="rId10"/>
    <p:sldId id="267" r:id="rId11"/>
    <p:sldId id="266" r:id="rId12"/>
    <p:sldId id="269" r:id="rId13"/>
    <p:sldId id="272" r:id="rId14"/>
    <p:sldId id="273" r:id="rId15"/>
    <p:sldId id="271" r:id="rId16"/>
    <p:sldId id="291" r:id="rId17"/>
    <p:sldId id="276" r:id="rId18"/>
    <p:sldId id="277" r:id="rId19"/>
    <p:sldId id="280" r:id="rId20"/>
    <p:sldId id="279" r:id="rId21"/>
    <p:sldId id="281" r:id="rId22"/>
    <p:sldId id="283" r:id="rId23"/>
    <p:sldId id="284" r:id="rId24"/>
    <p:sldId id="285" r:id="rId25"/>
    <p:sldId id="287" r:id="rId26"/>
    <p:sldId id="293" r:id="rId27"/>
    <p:sldId id="297" r:id="rId28"/>
    <p:sldId id="300" r:id="rId29"/>
    <p:sldId id="274" r:id="rId30"/>
    <p:sldId id="286" r:id="rId31"/>
    <p:sldId id="289" r:id="rId32"/>
    <p:sldId id="360" r:id="rId33"/>
    <p:sldId id="353" r:id="rId34"/>
    <p:sldId id="361" r:id="rId35"/>
    <p:sldId id="359" r:id="rId36"/>
    <p:sldId id="356" r:id="rId37"/>
    <p:sldId id="358" r:id="rId38"/>
    <p:sldId id="294" r:id="rId39"/>
    <p:sldId id="296" r:id="rId40"/>
    <p:sldId id="298" r:id="rId41"/>
    <p:sldId id="299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38472-C40F-BCF0-3CB0-7BA47052CB97}" v="492" dt="2022-05-18T17:56:43.644"/>
    <p1510:client id="{D40AA932-8BA9-405B-A3E2-997B1467E349}" v="1098" dt="2022-05-16T14:52:02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09:3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3083 24575,'7'0'0,"1"-1"0,-1-1 0,0 0 0,0 0 0,0 0 0,0-1 0,11-5 0,-2 0 0,305-165 0,-259 136 0,210-140 0,-10-13 0,-241 173 0,29-22 0,-2-2 0,-2-2 0,-2-2 0,-2-2 0,52-77 0,-39 40 0,-4-2 0,66-155 0,-76 137 0,45-181 0,-57 144 0,4-15 0,67-300 0,-88 386 56,4-115 1,-15-71-1305,-1 241 1018,-1-28-6596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3:3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24575,'71'0'0,"252"-8"0,-285 4 0,461-29 0,327 30 0,-432 5 0,1105-2-1476,-800-27 92,-300 7 783,468 2 38,0 20-393,-246 0 642,4096-2-184,-2695 0 3989,-1793 11-1411,-117-4-1859,206 17-534,38 1-57,-244-21 370,240 21 0,-240-8-1251,-71-11-5006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3:4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24575,'4442'0'0,"-4063"-23"0,-141 5 0,357 12 0,-360 8 0,1813-2-1956,-990 0 3808,-811 14-1723,-56-1-154,226-10 25,-365-3 0,276 21 0,-153-7 0,409-3 0,-523-11 0,8 3 0,125 22 0,-152-19 0,38 3 0,0-4 0,83-6 0,-71 0 0,2150-1 0,-1279 3 0,-765 15 336,-27-1-2037,-142-14-5125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2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2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589 164 24575,'-1'0'0,"0"0"0,0 0 0,0-1 0,1 1 0,-1 0 0,0 0 0,1-1 0,-1 1 0,0 0 0,0-1 0,1 1 0,-1-1 0,1 1 0,-1-1 0,0 1 0,1-1 0,-1 1 0,1-1 0,-1-1 0,-5-4 0,-28-24 0,0 1 0,-61-37 0,89 62 0,0 0 0,-1 1 0,1 0 0,0 1 0,-1-1 0,-7-1 0,11 4 0,0-1 0,-1 1 0,1 0 0,0 0 0,-1 0 0,1 1 0,0-1 0,-1 1 0,1 0 0,0 0 0,0 0 0,0 0 0,-1 0 0,1 1 0,1-1 0,-4 3 0,-5 4 0,1 0 0,0 1 0,1 0 0,0 1 0,0 0 0,-9 14 0,-43 74 0,34-48 0,2 1 0,2 1 0,2 0 0,3 2 0,-20 98 0,36-144 0,-3 41 0,4-47 0,1 0 0,0 1 0,0-1 0,1 1 0,-1-1 0,0 0 0,1 1 0,0-1 0,-1 0 0,1 0 0,0 1 0,0-1 0,0 0 0,0 0 0,3 3 0,-3-4 0,0-1 0,-1 1 0,1-1 0,0 1 0,0-1 0,-1 0 0,1 1 0,0-1 0,0 0 0,0 0 0,0 1 0,-1-1 0,1 0 0,0 0 0,0 0 0,0 0 0,0 0 0,0 0 0,-1 0 0,1-1 0,0 1 0,0 0 0,0 0 0,0-1 0,-1 1 0,1 0 0,0-1 0,1 0 0,7-4 0,0 0 0,-1-1 0,1 0 0,-1-1 0,11-11 0,38-46 0,-37 41 0,-5 5 0,-5 5 0,0 0 0,2 1 0,-1 1 0,25-19 0,-34 29 0,0 0 0,0 0 0,0 0 0,0 0 0,0 0 0,0 0 0,0 0 0,0 1 0,0-1 0,0 1 0,1-1 0,-1 1 0,0 0 0,0 0 0,1 0 0,-1 0 0,0 1 0,0-1 0,0 0 0,0 1 0,1 0 0,-1-1 0,0 1 0,0 0 0,0 0 0,0 0 0,-1 0 0,1 1 0,0-1 0,0 0 0,-1 1 0,1-1 0,0 1 0,-1 0 0,0 0 0,1-1 0,-1 1 0,2 3 0,2 5 0,-1-1 0,0 1 0,0 0 0,0 0 0,3 19 0,5 58 0,2 171 0,-17 3 0,1-162 0,0-14 0,1 102 0,0-178 0,1 0 0,1 0 0,0-1 0,0 1 0,1 0 0,0-1 0,0 0 0,1 1 0,5 10 0,-7-18 0,-1 0 0,1 1 0,0-1 0,0 0 0,0 0 0,0 0 0,0 0 0,0 1 0,0-2 0,0 1 0,0 0 0,1 0 0,-1 0 0,0 0 0,1-1 0,-1 1 0,0-1 0,1 1 0,-1-1 0,1 0 0,-1 1 0,3-1 0,-2 0 0,1 0 0,-1-1 0,1 1 0,-1-1 0,1 0 0,-1 0 0,0 0 0,1 0 0,-1 0 0,0 0 0,0 0 0,3-3 0,4-4 0,1 0 0,-1-1 0,-1 0 0,11-15 0,-1-1 0,-1-1 0,-2-1 0,22-50 0,-21 36 0,-2 0 0,9-48 0,-19 74 0,-1-1 0,-1 0 0,-1 0 0,0 0 0,-1 0 0,-4-31 0,4 45 0,0-1 0,0 1 0,0-1 0,0 1 0,0-1 0,0 1 0,1-1 0,-1 1 0,1-1 0,0 1 0,0-1 0,0 1 0,0 0 0,0-1 0,0 1 0,1 0 0,-1 0 0,1 0 0,-1 0 0,1 0 0,0 0 0,0 0 0,2-1 0,6-4 0,-1 1 0,1 1 0,0 0 0,11-5 0,-10 5 0,17-7-119,46-24 370,-65 31-465,-1 0 0,0 0 0,0-1 0,-1-1 1,0 1-1,9-11 0,2-8-6612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2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24575,'19'97'0,"-12"-51"0,3 9 0,53 245 0,-62-296 0,3 9 0,0 0 0,0 0 0,1 0 0,11 19 0,-15-30 0,1 1 0,-1-1 0,1 0 0,-1 0 0,1 0 0,0 0 0,0 0 0,0 0 0,0-1 0,0 1 0,0 0 0,0-1 0,0 0 0,1 0 0,-1 1 0,1-1 0,-1-1 0,1 1 0,-1 0 0,1-1 0,-1 1 0,1-1 0,0 0 0,-1 1 0,1-1 0,-1-1 0,1 1 0,0 0 0,-1-1 0,1 1 0,3-2 0,0 0 0,-1-1 0,1 0 0,-1 0 0,0 0 0,1-1 0,-1 1 0,-1-1 0,8-7 0,-1-1 0,-1 0 0,11-16 0,-9 8 0,0 0 0,-1-1 0,-1 0 0,-1-1 0,11-41 0,-12 27 0,-1-1 0,4-65 0,-10 86 0,1 14 0,2 26 0,-3-18 0,27 422 0,-28-407 0,0-6 0,3 28 0,-2-39 0,0 0 0,0 0 0,0-1 0,0 1 0,0 0 0,1-1 0,0 1 0,0-1 0,0 1 0,0-1 0,0 0 0,3 3 0,-3-4 3,-1-1 0,1 0 0,-1 0 0,1 0 0,0 0 0,0 0-1,-1 0 1,1 0 0,0-1 0,0 1 0,0-1 0,0 1 0,0-1 0,-1 0-1,1 0 1,0 0 0,0 0 0,0 0 0,0 0 0,0 0 0,0 0 0,0-1-1,0 1 1,0-1 0,3-1 0,3-2-291,-1 0 0,1 0 0,0 0 0,7-7 0,24-20-6538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2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0 549 24575,'10'0'0,"1"-1"0,-1-1 0,0 1 0,0-2 0,0 1 0,0-1 0,0-1 0,-1 0 0,1 0 0,-1-1 0,11-7 0,3-5 0,-1 0 0,37-38 0,-33 28 0,-2 0 0,0-2 0,-2-1 0,-2-1 0,0 0 0,-2-2 0,-2 0 0,13-36 0,-27 65 0,1-6 0,1-1 0,-2 1 0,3-12 0,-5 20 0,1 0 0,-1-1 0,0 1 0,0 0 0,0 0 0,0 0 0,0 0 0,-1 0 0,1 0 0,-1 0 0,1 0 0,-1 0 0,0 0 0,1 0 0,-1 0 0,0 0 0,0 1 0,-1-1 0,1 0 0,0 1 0,-1-1 0,-1-1 0,2 2 0,0 0 0,0 1 0,1-1 0,-1 1 0,0-1 0,0 1 0,0 0 0,0-1 0,0 1 0,0 0 0,0 0 0,0-1 0,0 1 0,0 0 0,0 0 0,0 0 0,0 0 0,0 1 0,0-1 0,0 0 0,0 0 0,0 0 0,1 1 0,-1-1 0,0 0 0,0 1 0,0-1 0,0 1 0,0-1 0,1 1 0,-1 0 0,-1 0 0,-2 3 0,0 0 0,1 1 0,-1-1 0,1 1 0,-3 5 0,-6 13 0,0 1 0,2 0 0,0 1 0,2 0 0,-8 42 0,6-7 0,-5 82 0,15 109 0,0-244 0,1 0 0,0 0 0,0 0 0,1 0 0,0 0 0,4 12 0,-5-18 0,0 1 0,0 0 0,0 0 0,0-1 0,0 1 0,0-1 0,1 1 0,-1-1 0,0 1 0,1-1 0,-1 0 0,1 0 0,0 0 0,-1 1 0,1-2 0,0 1 0,0 0 0,-1 0 0,1 0 0,0-1 0,0 1 0,0-1 0,0 0 0,0 1 0,0-1 0,0 0 0,0 0 0,0 0 0,2-1 0,3-1-136,0 0-1,0-1 1,0 0-1,-1 0 1,1-1-1,-1 0 1,0 0-1,0 0 0,10-10 1,18-18-6690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2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24575,'1'0'0,"0"0"0,0 0 0,1 0 0,-1 1 0,0-1 0,0 0 0,0 0 0,0 1 0,0-1 0,0 0 0,0 1 0,0-1 0,-1 1 0,1 0 0,0-1 0,0 1 0,0 0 0,0-1 0,-1 1 0,2 1 0,9 23 0,-9-22 0,16 54 0,-13-37 0,1 1 0,1-1 0,1-1 0,1 1 0,1-1 0,14 20 0,-22-36 0,0 0 0,0-1 0,1 1 0,-1-1 0,1 1 0,0-1 0,0 0 0,0 0 0,0 0 0,0 0 0,0-1 0,0 1 0,0-1 0,1 0 0,-1 0 0,1 0 0,-1 0 0,1-1 0,-1 1 0,1-1 0,-1 0 0,1 0 0,-1 0 0,1 0 0,-1-1 0,1 0 0,-1 1 0,1-1 0,3-2 0,5-2 0,0 0 0,0-2 0,-1 1 0,1-1 0,-1-1 0,15-14 0,2-3 0,-2-1 0,45-58 0,31-69 0,-85 124 0,-1-1 0,-2 0 0,20-57 0,-26 67 0,-8 20 0,-1 0 0,1 0 0,0 0 0,0 1 0,0-1 0,0 0 0,0 0 0,0 0 0,0 0 0,0 0 0,0 0 0,0 0 0,0 0 0,0 0 0,0 1 0,0-1 0,0 0 0,0 0 0,0 0 0,0 0 0,0 0 0,0 0 0,1 0 0,-1 0 0,0 0 0,0 1 0,0-1 0,0 0 0,0 0 0,0 0 0,0 0 0,0 0 0,0 0 0,0 0 0,0 0 0,0 0 0,0 0 0,1 0 0,-1 0 0,0 0 0,0 0 0,0 0 0,0 0 0,0 0 0,0 0 0,0 0 0,0 0 0,0 0 0,1 0 0,-1 0 0,0 0 0,0 0 0,0 0 0,0 0 0,0 0 0,0 0 0,0 0 0,0 0 0,0 0 0,1 0 0,-1 0 0,0 0 0,0 0 0,0 0 0,0 0 0,0 0 0,0 0 0,1 37 0,-2-25 0,-1 48 0,0 53 0,2-93 0,2-1 0,0 1 0,9 31 0,-10-46-47,1-1 0,-1 0 0,1 1 0,0-1 0,0 0 0,0 0 0,1 0 0,-1 0 0,1-1-1,0 1 1,0-1 0,0 1 0,0-1 0,1 0 0,0-1 0,-1 1 0,1 0 0,0-1 0,0 0 0,0 0 0,1 0 0,-1 0-1,0-1 1,1 0 0,-1 0 0,1 0 0,-1 0 0,7 0 0,37-1-6779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2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0 586 24575,'9'-1'0,"1"0"0,-1 0 0,0-1 0,0-1 0,-1 0 0,1 0 0,0 0 0,12-8 0,-3 2 0,105-51 0,-3-5 0,176-127 0,-222 131 0,-64 51 0,-1 0 0,1-1 0,-2 0 0,11-17 0,-16 24 0,-1 0 0,0 1 0,0-1 0,-1 0 0,1 0 0,-1 0 0,0-1 0,0 1 0,0-7 0,-1 9 0,0 0 0,0 1 0,0-1 0,-1 0 0,1 0 0,-1 1 0,1-1 0,-1 0 0,0 1 0,1-1 0,-1 1 0,0-1 0,0 1 0,0-1 0,0 1 0,-1 0 0,1-1 0,0 1 0,0 0 0,-1 0 0,1 0 0,-1 0 0,1 0 0,-1 0 0,-2-1 0,-3-1 0,-1 0 0,1 1 0,-1 0 0,1 0 0,-1 1 0,0 0 0,1 0 0,-1 0 0,0 1 0,0 1 0,1-1 0,-1 1 0,0 0 0,1 1 0,-1 0 0,1 0 0,-1 1 0,1 0 0,0 0 0,0 0 0,-6 6 0,-3 1 0,1 1 0,0 0 0,1 1 0,0 1 0,1 0 0,0 1 0,-17 25 0,17-18 0,1 0 0,0 1 0,2 0 0,1 1 0,0-1 0,2 2 0,0-1 0,2 1 0,-3 31 0,2 23 0,6 120 0,1-157 0,6 172 0,-7-212-13,0 9 40,1-1 0,0 1 0,0-1 0,5 15 0,-5-22-80,-1 0-1,1 0 1,0 0 0,0-1 0,0 1 0,0 0 0,0-1 0,0 1 0,1 0 0,-1-1 0,0 0-1,1 1 1,-1-1 0,1 0 0,-1 0 0,1 0 0,0 0 0,0 0 0,-1 0 0,1 0 0,0 0 0,0-1-1,0 1 1,0-1 0,0 1 0,0-1 0,2 0 0,20-1-6773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4:41:4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11:4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09:3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2027 3285 24575,'-5'0'0,"1"0"0,-1-1 0,0 0 0,0 0 0,1 0 0,-1 0 0,1-1 0,-1 0 0,-7-4 0,10 5 0,-37-19 0,1-2 0,-57-43 0,-66-67 0,160 131 0,-257-225-304,-30-27-54,248 219 358,-124-110 0,-227-231 662,360 345-662,0-2 0,2-1 0,-39-59 0,50 63 0,0-1 0,3-2 0,0 1 0,2-1 0,-9-38 0,-48-226 0,39 155 0,-25-39 0,9 36 0,37 101 0,2 1 0,1-2 0,1-46 0,6-134 0,3 126 0,-2-135-1365,-1 182-5461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0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0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2596 24575,'-11'241'23,"3"-93"-361,3-9-814,-13 214 727,-34 728-2509,52-855 2903,-1 74-22,-12-91 2365,0-10 61,12-70-2148,-8 134-225,-28 160 0,25-253 0,-6 157 0,16 539 0,4-422 0,-3-295 0,7 259 0,20 246 0,-6-376 0,-5-118 0,-4 542 0,-12-481 0,2-29 0,-3 198 0,-12-160 0,1-3 0,9 377 0,5-360 0,-1-228 0,-1-9 0,1 0 0,0 0 0,1 1 0,1 8 0,-1-14 0,-1 1 0,1-1 0,0 0 0,0 0 0,0 0 0,0 0 0,0-1 0,0 1 0,1 0 0,-1 0 0,0-1 0,1 1 0,0-1 0,-1 1 0,1-1 0,0 1 0,0-1 0,3 2 0,3 0 0,1 0 0,-1 0 0,1 0 0,0-1 0,0 0 0,10 0 0,59 0 0,-57-2 0,369-4 0,-35-1 0,-313 5 0,191 8 0,239 31 0,-129-16 0,-30-2 0,-82-20 0,18 0 0,-64 13 0,-3 0 0,101-12 0,-190-3 0,-88 1 0,2 0 0,-1 0 0,1 0 0,11-3 0,-16 3 0,0-1 0,1 0 0,-1 0 0,0 0 0,0 0 0,0 0 0,0-1 0,1 1 0,-2 0 0,1-1 0,0 0 0,0 1 0,0-1 0,1-2 0,1-2 0,-1 0 0,1-1 0,-1 1 0,0-1 0,-1 1 0,0-1 0,2-11 0,7-54 0,-11 71 0,9-331 0,-6 77 0,31-585-599,-33 614-82,2-182 281,21-3 67,-7 242 280,19-247-763,-23-149 718,-15-1 266,0 154-92,2-1817-76,-16 1781 367,2 98 132,-30-153 86,5 101-545,16 64 147,-6-130-34,-12-83 57,22 372-210,-12-153 0,8 84 326,1-8 18,16 13-330,-5-85-3,1 137-11,-16-167 0,8 168-682,8-200-1,10 352-6143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0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2516 24575,'0'-392'0,"-2"343"0,-12-64 0,-1-18 0,12 94 0,-13-57 0,-1 0 0,12 56 0,2 0 0,2 0 0,2-1 0,1 1 0,2 0 0,1 0 0,2 0 0,16-48 0,51-164 0,-56 174 0,11-104 0,-23-110 0,-8 176 0,1-150-1365,1 224-5461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3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24575,'-21'23'0,"2"0"0,-22 34 0,15-20 0,11-17 0,4-5 0,0 0 0,1 0 0,-14 30 0,22-40 0,0 0 0,0 1 0,1 0 0,0-1 0,0 1 0,0 0 0,0-1 0,1 1 0,0 0 0,0 0 0,1-1 0,0 1 0,0 0 0,0 0 0,0-1 0,4 8 0,0 0 0,1-1 0,1 0 0,0 0 0,15 18 0,41 39 0,-45-52 0,-2 1 0,0 0 0,-1 1 0,-1 0 0,12 23 0,-19-28 0,-2 0 0,0 0 0,0 1 0,-1 0 0,-1 0 0,0 0 0,-1 0 0,-1 0 0,0 0 0,-3 23 0,1-26 0,0 0 0,-1 0 0,-1 0 0,0 0 0,-1-1 0,0 1 0,-1-1 0,0 0 0,-1 0 0,0 0 0,-1-1 0,0 0 0,-12 13 0,12-17-80,0 0 0,0-1-1,0 1 1,-1-2 0,1 1-1,-1-1 1,0 0 0,-1-1-1,1 0 1,-1 0 0,1-1 0,-1 0-1,0 0 1,0-1 0,0 0-1,-9-1 1,-15 0-6746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24575,'6'0'0,"14"0"0,9 0 0,7 0 0,8 0 0,12 0 0,10 0 0,-2 0 0,-6 0 0,-8 0 0,-5 0 0,-4 0 0,-10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3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24575,'-1'8'0,"1"-1"0,-1 0 0,-4 11 0,0 7 0,-7 49 0,-31 243 0,17-78 0,5-65 0,20-163 0,-1 2 0,1 1 0,0 0 0,1-1 0,2 20 0,-1-30 0,-1-1 0,1 1 0,0 0 0,0-1 0,0 1 0,0 0 0,0-1 0,1 1 0,-1-1 0,1 0 0,2 4 0,-2-4 0,-1-1 0,1 0 0,0 0 0,-1 0 0,1 0 0,0 0 0,0 0 0,-1 0 0,1-1 0,0 1 0,0-1 0,0 1 0,0-1 0,0 0 0,0 0 0,0 0 0,0 0 0,3 0 0,2-1-91,-1-1 0,1 0 0,-1 0 0,0-1 0,1 1 0,-1-1 0,0-1 0,0 1 0,-1-1 0,1 0 0,-1 0 0,0-1 0,0 0 0,4-5 0,15-17-6735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3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249 203 24575,'0'-8'0,"-1"0"0,-1 0 0,1 0 0,-4-8 0,1-1 0,2 5 0,-1 1 0,-1-1 0,0 1 0,0 0 0,-1 1 0,0-1 0,-1 1 0,-13-19 0,17 27 0,1 0 0,-1 0 0,0 0 0,0 1 0,0-1 0,-1 0 0,1 1 0,0-1 0,-1 1 0,-3-2 0,5 3 0,0 0 0,-1 0 0,1-1 0,0 1 0,-1 0 0,1 0 0,0 0 0,-1 0 0,1 1 0,0-1 0,0 0 0,-1 1 0,1-1 0,0 1 0,0-1 0,-1 1 0,1-1 0,0 1 0,0 0 0,0-1 0,0 1 0,0 0 0,0 0 0,0 0 0,-1 2 0,-4 4 0,1 0 0,1 0 0,-1 1 0,1-1 0,0 1 0,-2 9 0,-18 58 0,24-75 0,-17 67 0,-15 117 0,15 73 0,16-244 0,2 35 0,-1-45 0,0 0 0,0 0 0,1 0 0,0 0 0,0 0 0,0 0 0,0 0 0,0-1 0,0 1 0,1 0 0,-1-1 0,3 4 0,-4-6 0,1 1 0,-1-1 0,1 1 0,-1-1 0,1 1 0,0-1 0,-1 1 0,1-1 0,0 0 0,-1 1 0,1-1 0,0 0 0,-1 1 0,1-1 0,0 0 0,0 0 0,-1 0 0,1 0 0,0 0 0,0 0 0,0 0 0,-1 0 0,1 0 0,0 0 0,0 0 0,-1 0 0,1 0 0,0-1 0,0 1 0,-1 0 0,1-1 0,0 1 0,-1 0 0,1-1 0,0 0 0,2-1 0,0-1 0,0 0 0,0 0 0,0 0 0,-1 0 0,3-4 0,16-30 0,-1 0 0,26-74 0,-18 42 0,-27 66 0,1-1 0,-1 1 0,1 0 0,-1 0 0,1 0 0,0 0 0,0 0 0,4-3 0,-5 5 0,-1 1 0,0 0 0,1-1 0,-1 1 0,1 0 0,-1 0 0,1-1 0,-1 1 0,1 0 0,-1 0 0,1 0 0,-1 0 0,1 0 0,-1 0 0,1 0 0,0 0 0,-1 0 0,1 0 0,-1 0 0,1 0 0,0 0 0,0 1 0,1 0 0,-1 0 0,0-1 0,0 1 0,1 0 0,-1 0 0,0 0 0,0 0 0,0 0 0,0 1 0,0 0 0,8 13 0,-1 0 0,-1 1 0,-1-1 0,7 23 0,-9-25 0,15 51-117,-10-31 200,2 0-1,25 54 0,-31-78-188,0 0-1,0 0 0,1-1 0,1 0 0,-1 0 0,1 0 1,1-1-1,-1 0 0,1 0 0,0-1 0,1 0 1,0 0-1,13 6 0,13 1-6719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3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24575,'-5'1'0,"-1"0"0,0 0 0,1 0 0,-1 0 0,1 1 0,-1 0 0,1 0 0,0 1 0,0-1 0,0 1 0,0 0 0,0 1 0,0-1 0,-6 8 0,-3 3 0,1 0 0,-22 31 0,25-32 0,2 0 0,0 1 0,0 0 0,2 0 0,-1 1 0,2 0 0,0 0 0,-4 22 0,8-31 0,0 0 0,0 0 0,1 0 0,0 0 0,0 0 0,1 0 0,-1-1 0,1 1 0,0 0 0,1 0 0,-1-1 0,1 1 0,1-1 0,-1 1 0,1-1 0,0 0 0,0 0 0,0 0 0,0 0 0,1 0 0,0-1 0,0 0 0,0 0 0,1 0 0,6 4 0,-1-2 14,0 0-1,1-1 0,0 0 0,0 0 1,1-2-1,-1 1 0,1-1 1,22 2-1,1-2-756,60-4 1,-62 0-6084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3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24575,'0'26'0,"-8"50"0,-10 56 0,-2 28 0,2 30-3072,-4 25 3072,3 20 0,-4-6-1660,2-11 1660,5-12 0,5-20 0,-4-36 465,2-24-465,2-27 0,3-23 0,3-20 0,2-18-3924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09:3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1921 5294 24575,'-2'0'0,"0"0"0,0-1 0,0 1 0,0 0 0,0-1 0,1 1 0,-1-1 0,0 0 0,0 0 0,1 1 0,-1-1 0,-2-2 0,-7-3 0,-59-33 0,1-3 0,-110-89 0,-112-126 0,190 164 0,-526-505 0,590 556 0,1-1 0,-53-84 0,-39-103 0,89 154-165,4-2-1,-45-145 0,49 104 147,6-1-1,6-1 0,4-1 0,2-145 0,14 225 49,2 0 0,1 1 0,2 0 0,2 0 0,24-74 0,-21 86 7,1 1 0,1 0 0,2 1 0,1 0-1,1 1 1,1 1 0,1 1 0,35-36 0,-30 38-29,2 1-1,0 1 1,1 1-1,0 1 1,2 1 0,0 2-1,1 1 1,0 1 0,1 2-1,0 1 1,1 2-1,0 0 1,1 3 0,51-4-1,158 10-6,-128 2 0,-86-2 0,0 2 0,0 1 0,0 1 0,-1 1 0,1 2 0,-1 0 0,-1 2 0,0 1 0,0 1 0,35 23 0,-9-1 0,-50-33 0,0 1 0,0-1 0,0 1 0,1-1 0,-1 0 0,0 0 0,0 0 0,1 0 0,-1 0 0,1 0 0,-1-1 0,1 1 0,-1-1 0,1 1 0,-1-1 0,5 0 0,-6-1 0,1 1 0,-1-1 0,0 0 0,0 1 0,0-1 0,0 0 0,0 1 0,0-1 0,0 0 0,0 0 0,0 0 0,-1 0 0,1 0 0,0-1 0,2-3 0,0 1 0,-1-1 0,0 0 0,2-6 0,2-11 0,-1 0 0,4-40 0,-1-55 0,-5 37-96,16-198-707,-13 232 769,3 1 0,1 0 1,2 1-1,21-51 0,-8 41-153,2 2-1,2 0 1,3 2-1,69-84 1,-37 62-125,4 2-1,88-70 1,-94 91 188,2 2 0,140-76 0,-151 96 50,2 3 0,0 2 0,2 3 0,94-19-1,-82 26 5,108-4-1,-126 15 339,-1 3-1,95 14 1,-123-11 52,0 0 0,-1 2 0,1 0-1,27 15 1,-16-4 257,54 38 0,-44-25-460,220 168 36,33 70-473,-27 27-1,-235-251 321,-1 1 0,-2 2 0,-3 2 0,-1 0 0,22 63 0,-41-87 89,-1 0 0,-1 1 0,-1 0 0,-2 0 0,1 48 0,-4-72-69,-1 0-13,1-1 0,0 1 0,0-1 0,0 1 0,1-1 0,-1 0 0,0 1 0,1-1 0,0 0 0,-1 1 0,1-1 0,2 4 0,-3-6-7,1 1-1,-1-1 1,1 0 0,0 1-1,-1-1 1,1 0 0,-1 1-1,1-1 1,0 0 0,-1 0-1,1 1 1,0-1 0,-1 0-1,1 0 1,0 0 0,-1 0-1,1 0 1,0 0 0,1 0 0,2-1 0,-1 0 0,1 0 1,0 0-1,-1 0 1,6-3-1,80-48 0,57-44-731,68-43-2196,452-280 2274,20 35-1558,-479 284 1785,-47 35 426,-136 56-31,0 2 1,1 0-1,-1 2 1,1 1-1,37-2 1,-49 6 301,0 0 1,1 1 0,-1 1-1,0 0 1,0 1 0,0 0 0,0 1-1,-1 1 1,1 0 0,-1 1-1,16 9 1,-7 0 217,-1 0 0,0 1-1,-2 1 1,0 1 0,-1 0 0,0 2 0,21 33 0,80 157-541,-117-207 64,19 38-12,-2 1 0,-2 0 0,-2 2 0,-1 0 0,8 62 0,-7 4 0,-2 127 0,-26 113 0,12-334 0,1-10 0,0 0 0,1 0 0,0 1 0,0-1 0,0 0 0,0 0 0,3 8 0,-3-13 0,0 0 0,1 1 0,0-1 0,-1 0 0,1 1 0,0-1 0,0 0 0,-1 0 0,1 0 0,0 1 0,0-1 0,0 0 0,1 0 0,-1-1 0,1 2 0,1-1 0,-1 0 0,0 0 0,0 0 0,1 0 0,-1-1 0,0 1 0,1-1 0,-1 0 0,1 0 0,-1 0 0,1 0 0,1 0 0,20-3 0,-1-2 0,27-8 0,125-39-474,186-49-840,-221 72 1314,204-16 0,-264 41 0,0 3 0,-1 3 0,1 4 0,87 18 0,-104-10-169,0 3-1,117 48 1,-134-44 68,-2 2 0,0 2-1,-1 2 1,56 46-1,-5 12-308,-4 4 0,123 156 0,-135-141 369,-4 4 0,-5 3 0,-5 3 0,-5 3 0,64 180 0,-96-217-19,-4 1-1,-3 1 1,11 98 0,-25-132 29,-3-1 1,-2 1 0,-2 0 0,-2 0 0,-3-1-1,-1 1 1,-14 47 0,11-64 324,-1 0 1,-1 0-1,-29 52 0,34-71-161,0 0-1,-2 0 1,1-1 0,-1 0-1,-1-1 1,0 0 0,0 0-1,-1-1 1,0-1 0,-1 0-1,-17 10 1,5-8 219,1-1 1,-2-1-1,1-1 0,-49 7 1,-108 1-127,178-15-221,-824 10-1992,657-11 2138,-426-20-1690,520 15-3277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3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24575,'-4'0'0,"0"1"0,0-1 0,0 1 0,-1 0 0,1 0 0,0 0 0,-7 3 0,-3 1 0,-20 6 0,-34 11 0,2 3 0,-81 42 0,141-63 0,-23 13 0,27-16 0,1 0 0,-1 0 0,1 0 0,0 1 0,-1-1 0,1 0 0,0 0 0,0 1 0,0-1 0,0 1 0,0-1 0,0 1 0,0-1 0,0 3 0,1-3 0,0 0 0,0 0 0,0 0 0,1-1 0,-1 1 0,0 0 0,0 0 0,1-1 0,-1 1 0,1 0 0,-1 0 0,1-1 0,-1 1 0,1 0 0,-1-1 0,1 1 0,-1-1 0,1 1 0,0 0 0,-1-1 0,1 0 0,0 1 0,0-1 0,-1 1 0,1-1 0,0 0 0,0 1 0,0-1 0,0 0 0,30 8 0,-31-8 0,42 5 0,57 0 0,-4 0 0,119 14-1365,-176-17-5461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06:41:5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1:25:37.0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1:25:49.710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4144 11729 24575,'-3'0'0,"-1"0"0,1-1 0,-1 1 0,1-1 0,0 0 0,-1 0 0,1 0 0,0 0 0,0-1 0,-6-3 0,-28-24 0,24 17 0,-90-80 0,-159-185 0,168 176 0,-23-27 0,104 110 0,1 0 0,1-1 0,1-1 0,0 0 0,-13-41 0,-17-110 0,31 129 0,-139-530 0,128 500 0,3 0 0,-11-96 0,14-154 0,14 299 0,-8-318 0,-10 51 0,16-1 0,2 281 0,-4-72 0,-3 1 0,-22-96 0,17 110 0,7 39 0,-2 0 0,0 1 0,-2 0 0,-1 1 0,-1 0 0,-2 0 0,0 1 0,-17-23 0,-72-87 0,81 112 0,-1 1 0,0 1 0,-40-29 0,-119-80 0,-106-72 0,254 183 0,-1 1 0,-58-22 0,-74-15 0,160 53 0,-56-15 0,-1 3 0,0 2 0,-1 3 0,-128 0 0,134 10 0,7 0 0,-75-7 0,-123-27 0,226 30 0,1-2 0,-1-1 0,1-1 0,0-1 0,1 0 0,0-2 0,0 0 0,1-2 0,-24-17 0,-10-13 0,-88-88 0,113 99 0,1 0 0,2-2 0,1-2 0,2 0 0,1-1 0,2-1 0,-19-48 0,4-8 0,-42-188 0,-75-420 0,129 593 0,5-1 0,4 0 0,1-123 0,18-248 0,1 364 0,26-153 0,-22 203 0,37-155 0,17-1 0,17-63 0,-71 239 0,66-322 0,-71 330 0,21-120 0,-19 127 0,1 1 0,2 0 0,15-32 0,226-420 0,-187 376 0,101-130 0,97-82 0,-261 317 0,47-56 0,268-293 0,-197 226 0,13-11 0,98-79 0,15 19 0,-207 169 0,2 2 0,1 1 0,0 2 0,2 2 0,0 1 0,1 3 0,1 2 0,0 1 0,1 3 0,0 1 0,75-2 0,336 11 0,-177 2 0,-124-4 0,184 2 0,-307 1 0,-1 1 0,1 1 0,-1 2 0,60 20 0,115 58 0,-141-54 0,336 169-537,-17 27-228,-85-12 711,375 375-944,-268-178 2014,-373-372-971,-1 1 0,-2 1 0,-2 2-1,-2 1 1,28 60 0,59 140-45,36 72 0,-101-220 83,76 138 504,-89-175-387,81 102-1,-35-64-199,124 154 0,-115-125-915,134 246 0,184 502 915,-115-166-1022,-237-570 1025,65 138 282,7-16 1266,-15 10-1605,94 411 331,-171-510-277,55 202 0,-83-347 79,0-1 0,2 0 0,0 0 0,2-2 0,1 1 0,1-2 0,0 0 0,2 0 0,19 18 0,292 262-79,-263-246 0,109 101 0,-142-125 0,-1 2 0,-2 1 0,28 46 0,-30-37 0,-3 1 0,-2 2 0,-2 0 0,-2 1 0,-3 1 0,15 74 0,-14-26 0,-5 1 0,-1 140 0,-14 95 0,0-54 0,3-235 0,-3 1 0,-1 0 0,-3-1 0,-19 64 0,-75 162 0,-48 51 0,66-145 0,-4-9 0,41-83 0,40-72 0,-1 0 0,0 0 0,0-1 0,-2 0 0,1-1 0,-1 0 0,-16 12 0,-9 4 0,-41 22 0,57-37 0,-436 244 0,-59-21 0,473-218 0,-175 57 0,-83-12 0,193-41 0,-408 61 0,255-64 0,190-14 0,-87 9 0,7 0 0,35-10 0,-129-15 0,-111-30 0,220 25 0,69 9-14,-563-87-529,211-20 543,278 72 0,45 18 0,43 13 0,-89-36 0,-57-51 330,43 20-103,135 72-227,0 1 0,0 1 0,-25-6 0,-61-6 0,76 14 0,-225-30 0,91 17-1365,121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4:41:4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11:4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4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13:23:3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424C1-A76F-4B66-94FA-7928AE6C49D4}" type="datetimeFigureOut">
              <a:t>2022/7/5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CFD2-DB0C-4494-809A-72C0EC638F67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5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一疊盤子或書的圖片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742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59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878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https://www.geeksforgeeks.org/applications-of-tree-data-structure/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789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8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2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272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274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8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介紹FILO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0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4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沒有空格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28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78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介紹FIFO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0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Head and tail pointer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8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等线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8CFD2-DB0C-4494-809A-72C0EC638F67}" type="slidenum">
              <a:rPr lang="en-US" altLang="zh-TW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5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273BA-F5A6-4E40-A683-3348F0AB8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886125-C82C-4A45-95FE-54261D2E8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F90851-473F-4E46-B172-BA16B1EA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1F64B-F517-4ABD-B95E-F285CA6E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6F8322-AB3C-483D-82E4-5C71230B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029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6B071-2748-4B9E-95B8-5FA8B27F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450A7-1515-431B-AD6D-605DBEC14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54C34-DD2E-4658-B8BD-1A8D5DA6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D7134-A7FF-4777-B540-1E149E3D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47F4F-F764-4801-83F0-B0634E56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282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597F6E-8465-4843-8A6D-A8D7341F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07C5B8-0F63-43BB-BF1A-4D8885FF1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C7E20-48CD-4389-8D81-009B3A30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945752-DBD0-4C35-B2EC-DE28063E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4E5E1A-3401-4C53-AA92-A34AC120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4003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DAD5B-0E1F-4ECB-9D93-5AB97A9B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05FFC-6EB2-4A2A-9EEA-9C1B2443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9810-D6CE-4700-9EAE-446C42DC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C9C73-87C8-47EA-8B43-EABCF659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026C88-6253-4551-8506-4DFB7925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3108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AED7A-FE3E-4A98-A6E0-E358C95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7AED72-08F3-40CF-B377-A9AAF91E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28207D-7B19-4D30-8A9B-C1C4BFF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A9FF8D-2613-4701-B209-5F5D9E21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9E6EB-5573-4F3A-B6DE-D1BC43E2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40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B6F6B-0645-4DEC-99F0-C4119EC3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AB83E-2611-4799-9BE3-75BF5A485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61EFD0-84B1-4A61-838F-10DE5FCFD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FA5A21-9403-48C3-B70B-59290459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E3B5B8-8657-4D1D-97C3-1FB62713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3332A-3F01-4D41-B539-F6A6AEF1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5297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F798B-5D9F-4887-935E-F4E76086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3C0C8D-B02D-4FBF-AB5B-32A15DF72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5A6F8F-0688-4852-860A-F2C6F440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3F03AD-C957-4775-B232-2C47F1FEA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D6ACD2-F7E3-4DCE-948F-C94CAC96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1D32EC-0409-4F8E-B640-B9FF91C3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7B7CC2-66E3-409A-921F-162D5797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1F8020-74F1-4A8B-BB75-7BAD6372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117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A8C54-6F83-46AC-8E55-0E132266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3785D5-9891-440F-9E2F-DC7C2B15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451B60-1C79-4F0A-B15E-46ADD0B9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8B33BF-4D8C-4756-9267-44E800E0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9682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DFFFC0-D194-437E-81C4-4BC4F073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239F21-EEEC-4BCE-82A6-F10D179C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EE3756-02D9-44D8-B2C8-154F9195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379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8263E-24A1-40E0-8790-ECB5EC1D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01CE80-0531-4E90-8176-BFB8A68C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61ABF9-ED1F-4761-9CC5-A960EA08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645440-FBDE-4C89-95F3-9DDEBA58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57D888-6EB0-415D-A347-4A92D212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E0926A-807E-4875-BF10-02815D0F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3863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A4039-290B-4489-9C63-6A4A6B39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B0A444-C6F0-4DD9-90F6-FE54FD1BB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DE9BA6-7E88-479F-A4C1-0D12CC02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D74414-0FB6-4BD9-89D7-B8B6C59A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CB0FF0-EA7E-4860-A457-306ED34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39CF2D-D28C-4F5A-BEE7-A475E258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579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798527-4CD0-4A05-ACBE-65C51C1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7AE0C7-ECB3-49DC-BFC9-EAF01780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B7870-097F-4AAD-A0BA-7C2D3AF27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901A-EFF1-4BC0-90BE-86365A1A322C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9C54F-7ECC-43FC-8FAA-98A8F4BB3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4164F-30DA-41F6-93DF-FF48F9852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D97D-E200-4092-9556-016D458E65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34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52" r:id="rId4"/>
    <p:sldLayoutId id="2147483665" r:id="rId5"/>
    <p:sldLayoutId id="2147483654" r:id="rId6"/>
    <p:sldLayoutId id="2147483663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19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customXml" Target="../ink/ink1.xml"/><Relationship Id="rId10" Type="http://schemas.openxmlformats.org/officeDocument/2006/relationships/image" Target="../media/image560.png"/><Relationship Id="rId4" Type="http://schemas.openxmlformats.org/officeDocument/2006/relationships/image" Target="../media/image20.png"/><Relationship Id="rId9" Type="http://schemas.openxmlformats.org/officeDocument/2006/relationships/customXml" Target="../ink/ink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7.png"/><Relationship Id="rId4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6.xml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9.png"/><Relationship Id="rId9" Type="http://schemas.openxmlformats.org/officeDocument/2006/relationships/image" Target="../media/image6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6.png"/><Relationship Id="rId18" Type="http://schemas.openxmlformats.org/officeDocument/2006/relationships/customXml" Target="../ink/ink17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customXml" Target="../ink/ink14.xml"/><Relationship Id="rId17" Type="http://schemas.openxmlformats.org/officeDocument/2006/relationships/image" Target="../media/image68.png"/><Relationship Id="rId2" Type="http://schemas.openxmlformats.org/officeDocument/2006/relationships/image" Target="../media/image23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5.png"/><Relationship Id="rId5" Type="http://schemas.openxmlformats.org/officeDocument/2006/relationships/customXml" Target="../ink/ink10.xml"/><Relationship Id="rId15" Type="http://schemas.openxmlformats.org/officeDocument/2006/relationships/image" Target="../media/image67.png"/><Relationship Id="rId10" Type="http://schemas.openxmlformats.org/officeDocument/2006/relationships/customXml" Target="../ink/ink13.xml"/><Relationship Id="rId19" Type="http://schemas.openxmlformats.org/officeDocument/2006/relationships/image" Target="../media/image69.png"/><Relationship Id="rId4" Type="http://schemas.openxmlformats.org/officeDocument/2006/relationships/image" Target="../media/image620.png"/><Relationship Id="rId9" Type="http://schemas.openxmlformats.org/officeDocument/2006/relationships/customXml" Target="../ink/ink12.xml"/><Relationship Id="rId14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customXml" Target="../ink/ink18.xml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9.png"/><Relationship Id="rId9" Type="http://schemas.openxmlformats.org/officeDocument/2006/relationships/image" Target="../media/image6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customXml" Target="../ink/ink26.xml"/><Relationship Id="rId18" Type="http://schemas.openxmlformats.org/officeDocument/2006/relationships/image" Target="../media/image77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7" Type="http://schemas.openxmlformats.org/officeDocument/2006/relationships/customXml" Target="../ink/ink23.xml"/><Relationship Id="rId12" Type="http://schemas.openxmlformats.org/officeDocument/2006/relationships/image" Target="../media/image74.png"/><Relationship Id="rId17" Type="http://schemas.openxmlformats.org/officeDocument/2006/relationships/customXml" Target="../ink/ink28.xml"/><Relationship Id="rId2" Type="http://schemas.openxmlformats.org/officeDocument/2006/relationships/image" Target="../media/image23.png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73.png"/><Relationship Id="rId19" Type="http://schemas.openxmlformats.org/officeDocument/2006/relationships/customXml" Target="../ink/ink29.xml"/><Relationship Id="rId4" Type="http://schemas.openxmlformats.org/officeDocument/2006/relationships/image" Target="../media/image620.png"/><Relationship Id="rId9" Type="http://schemas.openxmlformats.org/officeDocument/2006/relationships/customXml" Target="../ink/ink24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4E91B-A05B-4185-A7AD-6C7785BDA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計概報告</a:t>
            </a:r>
            <a:br>
              <a:rPr lang="zh-TW" altLang="en-US">
                <a:ea typeface="新細明體"/>
                <a:cs typeface="Calibri Light"/>
              </a:rPr>
            </a:br>
            <a:r>
              <a:rPr lang="zh-TW" altLang="en-US">
                <a:latin typeface="Calibri"/>
                <a:ea typeface="新細明體"/>
                <a:cs typeface="Calibri Light"/>
              </a:rPr>
              <a:t>Data Structures</a:t>
            </a:r>
            <a:endParaRPr lang="zh-TW" altLang="en-US">
              <a:latin typeface="Calibri"/>
              <a:cs typeface="Calibri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5FB175-F6C5-4CC5-9AF2-3CD3B9123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第3組</a:t>
            </a:r>
          </a:p>
          <a:p>
            <a:r>
              <a:rPr lang="zh-TW" altLang="en-US">
                <a:ea typeface="新細明體"/>
                <a:cs typeface="Calibri"/>
              </a:rPr>
              <a:t>組員:李博茗、陳厚愷、葉倫峻、卓湘庭、</a:t>
            </a:r>
          </a:p>
          <a:p>
            <a:r>
              <a:rPr lang="zh-TW" altLang="en-US">
                <a:ea typeface="新細明體"/>
                <a:cs typeface="Calibri"/>
              </a:rPr>
              <a:t>王柏凱、蘇冠名、洪翊庭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D7130-2788-450D-C723-0ACA08AF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01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0BBDE-3C59-4B4E-95C1-3B8B3DB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"/>
              </a:rPr>
              <a:t>What’s “</a:t>
            </a:r>
            <a:r>
              <a:rPr lang="en-US" altLang="zh-TW" err="1">
                <a:latin typeface="Calibri"/>
                <a:ea typeface="新細明體"/>
                <a:cs typeface="Calibri"/>
              </a:rPr>
              <a:t>stackoverflow</a:t>
            </a:r>
            <a:r>
              <a:rPr lang="en-US" altLang="zh-TW">
                <a:latin typeface="Calibri"/>
                <a:ea typeface="新細明體"/>
                <a:cs typeface="Calibri"/>
              </a:rPr>
              <a:t>”</a:t>
            </a:r>
            <a:endParaRPr lang="zh-TW" altLang="en-US">
              <a:latin typeface="Calibri"/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FD38B-A5BF-4182-9A0F-EC5F7A0D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/>
              <a:t>Answer programming questions</a:t>
            </a:r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61D7954-778E-1780-F054-23BC5073E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00" y="1690688"/>
            <a:ext cx="7257690" cy="2230369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BC131A-6B7F-3DE8-663E-D698F88A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7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0BBDE-3C59-4B4E-95C1-3B8B3DB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cs typeface="Calibri"/>
              </a:rPr>
              <a:t>I meant “Stack overflow bug”</a:t>
            </a:r>
            <a:endParaRPr lang="zh-TW" altLang="en-US">
              <a:latin typeface="Calibri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FD38B-A5BF-4182-9A0F-EC5F7A0D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Calling too many functions</a:t>
            </a:r>
          </a:p>
          <a:p>
            <a:r>
              <a:rPr lang="en-US" altLang="zh-TW">
                <a:ea typeface="新細明體"/>
              </a:rPr>
              <a:t>Mostly because infinite recursion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B6BCAE7-1A25-B360-0AEA-E27A0B41E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28" y="3150570"/>
            <a:ext cx="6045199" cy="2723002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92B0C770-7DC6-4C29-A749-ABCF4199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38" y="3102174"/>
            <a:ext cx="3705742" cy="281979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1F96BB-B845-597F-860A-F3EE2FCD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, 天花板, 室內, 個人 的圖片&#10;&#10;自動產生的描述">
            <a:extLst>
              <a:ext uri="{FF2B5EF4-FFF2-40B4-BE49-F238E27FC236}">
                <a16:creationId xmlns:a16="http://schemas.microsoft.com/office/drawing/2014/main" id="{ED9671B2-D14E-3B71-6EBD-F9095252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" y="-1"/>
            <a:ext cx="12188822" cy="686668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6A0BBDE-3C59-4B4E-95C1-3B8B3DB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Queue</a:t>
            </a:r>
            <a:endParaRPr lang="zh-TW" altLang="en-US" b="1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5FD54D-10A7-656E-1452-2600BA0E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07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21D51-5204-5EE8-0FFD-5BD0B367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 Light"/>
              </a:rPr>
              <a:t>U</a:t>
            </a:r>
            <a:r>
              <a:rPr lang="zh-TW" altLang="en-US">
                <a:latin typeface="Calibri"/>
                <a:ea typeface="新細明體"/>
                <a:cs typeface="Calibri Light"/>
              </a:rPr>
              <a:t>ser feedback</a:t>
            </a: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E870036-67A8-529D-C38B-C490E24DD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" r="47284" b="-813"/>
          <a:stretch/>
        </p:blipFill>
        <p:spPr>
          <a:xfrm>
            <a:off x="839523" y="2519977"/>
            <a:ext cx="8477668" cy="2017748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6ED39E2-B4D0-5E7F-781D-CB03AF27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65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50A99D29-9793-87C0-B44B-562B2E79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992980" y="489286"/>
            <a:ext cx="3866147" cy="257074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E064DCF-7C6A-43C0-9C47-855073C2A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28" y="2504849"/>
            <a:ext cx="1495634" cy="3248478"/>
          </a:xfrm>
          <a:prstGeom prst="rect">
            <a:avLst/>
          </a:prstGeom>
        </p:spPr>
      </p:pic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D2BC89C6-7E74-4FAC-AA80-B0F1C9BAD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805" y="2506821"/>
            <a:ext cx="1495634" cy="32484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12C86ED-3B5D-4591-AE24-CEA701ED0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33" y="2504849"/>
            <a:ext cx="1495634" cy="324847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A6217C-7FAE-E03D-FC59-6A90715E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1BAA36-7638-40A2-B7FB-819879F6D655}"/>
              </a:ext>
            </a:extLst>
          </p:cNvPr>
          <p:cNvSpPr txBox="1"/>
          <p:nvPr/>
        </p:nvSpPr>
        <p:spPr>
          <a:xfrm>
            <a:off x="8538204" y="1478512"/>
            <a:ext cx="2783874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>
                <a:solidFill>
                  <a:srgbClr val="1CEDE3"/>
                </a:solidFill>
                <a:ea typeface="新細明體"/>
              </a:rPr>
              <a:t>Free  Food -&gt;</a:t>
            </a:r>
            <a:endParaRPr lang="zh-TW" altLang="en-US" sz="3200">
              <a:solidFill>
                <a:srgbClr val="1CEDE3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6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Calibri"/>
                <a:ea typeface="新細明體"/>
                <a:cs typeface="Calibri Light"/>
              </a:rPr>
              <a:t>FIFO</a:t>
            </a:r>
            <a:endParaRPr lang="zh-TW" altLang="en-US">
              <a:latin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161B6-0455-40FC-8625-6B856CA2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>
                <a:solidFill>
                  <a:srgbClr val="FF0000"/>
                </a:solidFill>
                <a:ea typeface="新細明體"/>
                <a:cs typeface="Calibri"/>
              </a:rPr>
              <a:t>F</a:t>
            </a:r>
            <a:r>
              <a:rPr lang="zh-TW" altLang="en-US" sz="3600">
                <a:ea typeface="新細明體"/>
                <a:cs typeface="Calibri"/>
              </a:rPr>
              <a:t>irst</a:t>
            </a:r>
            <a:r>
              <a:rPr lang="zh-TW" altLang="en-US" sz="3600">
                <a:solidFill>
                  <a:srgbClr val="FF0000"/>
                </a:solidFill>
                <a:ea typeface="新細明體"/>
                <a:cs typeface="Calibri"/>
              </a:rPr>
              <a:t> I</a:t>
            </a:r>
            <a:r>
              <a:rPr lang="zh-TW" altLang="en-US" sz="3600">
                <a:ea typeface="新細明體"/>
                <a:cs typeface="Calibri"/>
              </a:rPr>
              <a:t>n </a:t>
            </a:r>
            <a:r>
              <a:rPr lang="zh-TW" altLang="en-US" sz="3600">
                <a:solidFill>
                  <a:srgbClr val="FF0000"/>
                </a:solidFill>
                <a:ea typeface="新細明體"/>
                <a:cs typeface="Calibri"/>
              </a:rPr>
              <a:t>F</a:t>
            </a:r>
            <a:r>
              <a:rPr lang="zh-TW" altLang="en-US" sz="3600">
                <a:ea typeface="新細明體"/>
                <a:cs typeface="Calibri"/>
              </a:rPr>
              <a:t>irst </a:t>
            </a:r>
            <a:r>
              <a:rPr lang="zh-TW" altLang="en-US" sz="3600">
                <a:solidFill>
                  <a:srgbClr val="FF0000"/>
                </a:solidFill>
                <a:ea typeface="新細明體"/>
                <a:cs typeface="Calibri"/>
              </a:rPr>
              <a:t>O</a:t>
            </a:r>
            <a:r>
              <a:rPr lang="zh-TW" altLang="en-US" sz="3600">
                <a:ea typeface="新細明體"/>
                <a:cs typeface="Calibri"/>
              </a:rPr>
              <a:t>ut</a:t>
            </a:r>
            <a:endParaRPr lang="en-US" altLang="zh-TW" sz="360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360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E6A05-BF33-C176-197C-6CCECDC5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3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+mj-lt"/>
                <a:cs typeface="+mj-lt"/>
              </a:rPr>
              <a:t>Pointer of queue</a:t>
            </a:r>
            <a:endParaRPr lang="zh-TW">
              <a:latin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3E3FBC-5A2F-415B-A719-959C388AD000}"/>
              </a:ext>
            </a:extLst>
          </p:cNvPr>
          <p:cNvSpPr txBox="1"/>
          <p:nvPr/>
        </p:nvSpPr>
        <p:spPr>
          <a:xfrm>
            <a:off x="7647994" y="4918687"/>
            <a:ext cx="95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</a:rPr>
              <a:t>Pop()</a:t>
            </a:r>
            <a:endParaRPr lang="zh-TW" altLang="en-US" sz="280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B6D95D0-72D6-4104-8D98-026CEAA8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5020840"/>
            <a:ext cx="16764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54308E49-B2D9-4B9F-A2F2-F528DBFF2E2E}"/>
              </a:ext>
            </a:extLst>
          </p:cNvPr>
          <p:cNvSpPr/>
          <p:nvPr/>
        </p:nvSpPr>
        <p:spPr>
          <a:xfrm>
            <a:off x="3005441" y="4945708"/>
            <a:ext cx="1436914" cy="5028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>
                <a:ea typeface="新細明體"/>
                <a:cs typeface="Calibri"/>
              </a:rPr>
              <a:t>Head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2DA9BFC-6FDC-410B-8290-6BC7691C329E}"/>
              </a:ext>
            </a:extLst>
          </p:cNvPr>
          <p:cNvSpPr/>
          <p:nvPr/>
        </p:nvSpPr>
        <p:spPr>
          <a:xfrm>
            <a:off x="1307517" y="4945708"/>
            <a:ext cx="1436914" cy="50288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>
                <a:ea typeface="新細明體"/>
                <a:cs typeface="Calibri"/>
              </a:rPr>
              <a:t>Tail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DB5E1A0-AB50-45A5-9528-B02DA6DAF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4461003"/>
            <a:ext cx="16764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E964A93-109F-4D09-9F9C-1A872EBCA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3901166"/>
            <a:ext cx="16764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5CD98F8-1073-45B3-98FC-C56D1057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3341329"/>
            <a:ext cx="16764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38B2913-3BA8-46CE-93DA-C8A1EFF0FBB8}"/>
              </a:ext>
            </a:extLst>
          </p:cNvPr>
          <p:cNvSpPr txBox="1"/>
          <p:nvPr/>
        </p:nvSpPr>
        <p:spPr>
          <a:xfrm>
            <a:off x="7647994" y="4918687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</a:rPr>
              <a:t>Push()</a:t>
            </a:r>
            <a:endParaRPr lang="zh-TW" altLang="en-US" sz="280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EE28E6-5436-9FB3-3A12-52D76DC0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0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0092 -0.0733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-0.07338 L -0.00013 -0.1657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6574 L 0.00143 -0.2576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00065 -0.07801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7801 L -0.00065 -0.1625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1625 L 1.45833E-6 -0.25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Calibri"/>
                <a:ea typeface="新細明體"/>
                <a:cs typeface="Calibri Light"/>
              </a:rPr>
              <a:t>STL queue</a:t>
            </a:r>
            <a:endParaRPr lang="zh-TW" altLang="en-US">
              <a:latin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161B6-0455-40FC-8625-6B856CA2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  <a:cs typeface="Calibri"/>
              </a:rPr>
              <a:t>front</a:t>
            </a:r>
            <a:r>
              <a:rPr lang="zh-TW">
                <a:ea typeface="新細明體"/>
                <a:cs typeface="Calibri"/>
              </a:rPr>
              <a:t>()</a:t>
            </a:r>
            <a:endParaRPr lang="zh-TW">
              <a:ea typeface="新細明體"/>
              <a:cs typeface="+mn-lt"/>
            </a:endParaRPr>
          </a:p>
          <a:p>
            <a:r>
              <a:rPr lang="zh-TW">
                <a:cs typeface="Calibri"/>
              </a:rPr>
              <a:t>pop()</a:t>
            </a:r>
            <a:endParaRPr lang="zh-TW">
              <a:ea typeface="+mn-lt"/>
              <a:cs typeface="+mn-lt"/>
            </a:endParaRPr>
          </a:p>
          <a:p>
            <a:r>
              <a:rPr lang="zh-TW">
                <a:cs typeface="Calibri"/>
              </a:rPr>
              <a:t>push()</a:t>
            </a:r>
            <a:endParaRPr lang="en-US" altLang="zh-TW">
              <a:ea typeface="+mn-lt"/>
              <a:cs typeface="+mn-lt"/>
            </a:endParaRPr>
          </a:p>
          <a:p>
            <a:r>
              <a:rPr lang="zh-TW">
                <a:cs typeface="Calibri"/>
              </a:rPr>
              <a:t>empty()</a:t>
            </a:r>
            <a:endParaRPr lang="en-US" altLang="zh-TW">
              <a:ea typeface="新細明體"/>
              <a:cs typeface="Calibri"/>
            </a:endParaRPr>
          </a:p>
          <a:p>
            <a:r>
              <a:rPr lang="en-US" altLang="zh-TW">
                <a:ea typeface="+mn-lt"/>
                <a:cs typeface="Calibri"/>
              </a:rPr>
              <a:t>size()</a:t>
            </a:r>
            <a:endParaRPr lang="zh-TW">
              <a:ea typeface="+mn-lt"/>
              <a:cs typeface="+mn-lt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5A6D83-DA9D-A29B-30E3-D9A2A993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0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Calibri"/>
                <a:ea typeface="新細明體"/>
                <a:cs typeface="Calibri Light"/>
              </a:rPr>
              <a:t>Usage of queue</a:t>
            </a:r>
            <a:endParaRPr lang="en-US" altLang="zh-TW">
              <a:latin typeface="Calibri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161B6-0455-40FC-8625-6B856CA2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  <a:cs typeface="Calibri"/>
              </a:rPr>
              <a:t>Allocating resources</a:t>
            </a:r>
          </a:p>
          <a:p>
            <a:endParaRPr lang="en-US" altLang="zh-TW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</a:rPr>
              <a:t>BFS(</a:t>
            </a:r>
            <a:r>
              <a:rPr lang="en-US">
                <a:solidFill>
                  <a:srgbClr val="FF0000"/>
                </a:solidFill>
                <a:ea typeface="新細明體"/>
              </a:rPr>
              <a:t>B</a:t>
            </a:r>
            <a:r>
              <a:rPr lang="en-US" altLang="zh-TW">
                <a:ea typeface="新細明體"/>
                <a:cs typeface="Calibri"/>
              </a:rPr>
              <a:t>r</a:t>
            </a:r>
            <a:r>
              <a:rPr lang="en-US" altLang="zh-TW">
                <a:ea typeface="新細明體"/>
              </a:rPr>
              <a:t>eadth</a:t>
            </a:r>
            <a:r>
              <a:rPr lang="zh-TW" altLang="en-US">
                <a:ea typeface="新細明體"/>
              </a:rPr>
              <a:t> </a:t>
            </a:r>
            <a:r>
              <a:rPr lang="en-US" altLang="zh-TW">
                <a:solidFill>
                  <a:srgbClr val="FF0000"/>
                </a:solidFill>
                <a:ea typeface="新細明體"/>
              </a:rPr>
              <a:t>F</a:t>
            </a:r>
            <a:r>
              <a:rPr lang="en-US" altLang="zh-TW">
                <a:ea typeface="新細明體"/>
              </a:rPr>
              <a:t>irst</a:t>
            </a:r>
            <a:r>
              <a:rPr lang="zh-TW" altLang="en-US">
                <a:ea typeface="新細明體"/>
              </a:rPr>
              <a:t> </a:t>
            </a:r>
            <a:r>
              <a:rPr lang="en-US" altLang="zh-TW">
                <a:solidFill>
                  <a:srgbClr val="FF0000"/>
                </a:solidFill>
                <a:ea typeface="新細明體"/>
              </a:rPr>
              <a:t>S</a:t>
            </a:r>
            <a:r>
              <a:rPr lang="en-US" altLang="zh-TW">
                <a:ea typeface="新細明體"/>
              </a:rPr>
              <a:t>earch)</a:t>
            </a:r>
            <a:endParaRPr lang="en-US">
              <a:ea typeface="+mn-lt"/>
              <a:cs typeface="+mn-lt"/>
            </a:endParaRPr>
          </a:p>
          <a:p>
            <a:endParaRPr lang="en-US" altLang="zh-TW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965A5F-90B5-47D5-4189-7D3A237E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Calibri"/>
                <a:ea typeface="新細明體"/>
                <a:cs typeface="Calibri Light"/>
              </a:rPr>
              <a:t>Tree</a:t>
            </a:r>
            <a:endParaRPr lang="zh-TW" altLang="en-US">
              <a:latin typeface="Calibri"/>
            </a:endParaRPr>
          </a:p>
        </p:txBody>
      </p:sp>
      <p:pic>
        <p:nvPicPr>
          <p:cNvPr id="4" name="圖片 4" descr="一張含有 樹, 草, 天空, 室外 的圖片&#10;&#10;自動產生的描述">
            <a:extLst>
              <a:ext uri="{FF2B5EF4-FFF2-40B4-BE49-F238E27FC236}">
                <a16:creationId xmlns:a16="http://schemas.microsoft.com/office/drawing/2014/main" id="{3483578F-7407-C3F4-52D2-B0B49A16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85" y="1909872"/>
            <a:ext cx="6280029" cy="420282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BDF9E0-221C-D6CA-8270-ECCB0B5B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02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48050-BBFD-F1E3-05CC-EB289FF3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Calibri"/>
                <a:ea typeface="新細明體"/>
                <a:cs typeface="Calibri Light"/>
              </a:rPr>
              <a:t>Stack</a:t>
            </a:r>
            <a:endParaRPr lang="zh-TW" altLang="en-US">
              <a:latin typeface="Calibri"/>
            </a:endParaRPr>
          </a:p>
        </p:txBody>
      </p:sp>
      <p:pic>
        <p:nvPicPr>
          <p:cNvPr id="1026" name="Picture 2" descr="pancakes on brown tray">
            <a:extLst>
              <a:ext uri="{FF2B5EF4-FFF2-40B4-BE49-F238E27FC236}">
                <a16:creationId xmlns:a16="http://schemas.microsoft.com/office/drawing/2014/main" id="{14A4267C-95B3-4BBD-9A3A-8CA85BCD7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39" y="1691315"/>
            <a:ext cx="3361726" cy="448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536B89-0BC8-D7DE-12C4-D3093F2B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050" name="Picture 2" descr="Where the top of the stack is on x86 - Eli Bendersky's website">
            <a:extLst>
              <a:ext uri="{FF2B5EF4-FFF2-40B4-BE49-F238E27FC236}">
                <a16:creationId xmlns:a16="http://schemas.microsoft.com/office/drawing/2014/main" id="{7CFBCAB9-04C4-4345-B696-8901D937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1690688"/>
            <a:ext cx="3199759" cy="44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1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"/>
              </a:rPr>
              <a:t>Also Tree</a:t>
            </a:r>
            <a:endParaRPr lang="zh-TW" altLang="en-US">
              <a:latin typeface="Calibri"/>
              <a:ea typeface="新細明體"/>
              <a:cs typeface="Calibri"/>
            </a:endParaRPr>
          </a:p>
        </p:txBody>
      </p:sp>
      <p:pic>
        <p:nvPicPr>
          <p:cNvPr id="3074" name="Picture 2" descr="Data Structure - Implementing a Tree in Swift">
            <a:extLst>
              <a:ext uri="{FF2B5EF4-FFF2-40B4-BE49-F238E27FC236}">
                <a16:creationId xmlns:a16="http://schemas.microsoft.com/office/drawing/2014/main" id="{345BDEBE-5FB2-4FD0-9102-34B5BFDD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16" y="1690688"/>
            <a:ext cx="7108401" cy="40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D4D92B-0D0A-40DF-9B7B-65993D0031B3}"/>
              </a:ext>
            </a:extLst>
          </p:cNvPr>
          <p:cNvSpPr txBox="1"/>
          <p:nvPr/>
        </p:nvSpPr>
        <p:spPr>
          <a:xfrm>
            <a:off x="927652" y="1690688"/>
            <a:ext cx="4227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/>
              <a:t>Hierarchical</a:t>
            </a:r>
          </a:p>
          <a:p>
            <a:endParaRPr lang="en-US" altLang="zh-TW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/>
              <a:t>Node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/>
              <a:t>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/>
              <a:t>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D6B687-BE6C-EAFF-E724-D90CC602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0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 Light"/>
              </a:rPr>
              <a:t>Comparison</a:t>
            </a:r>
            <a:endParaRPr lang="zh-TW" altLang="en-US">
              <a:latin typeface="Calibri"/>
              <a:ea typeface="新細明體"/>
              <a:cs typeface="Calibri Light"/>
            </a:endParaRPr>
          </a:p>
        </p:txBody>
      </p:sp>
      <p:pic>
        <p:nvPicPr>
          <p:cNvPr id="3" name="圖片 4" descr="一張含有 樹, 草, 天空, 室外 的圖片&#10;&#10;自動產生的描述">
            <a:extLst>
              <a:ext uri="{FF2B5EF4-FFF2-40B4-BE49-F238E27FC236}">
                <a16:creationId xmlns:a16="http://schemas.microsoft.com/office/drawing/2014/main" id="{7A6DE385-BC27-C75F-1993-10108A55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73" y="2311985"/>
            <a:ext cx="4938592" cy="3305884"/>
          </a:xfrm>
          <a:prstGeom prst="rect">
            <a:avLst/>
          </a:prstGeom>
        </p:spPr>
      </p:pic>
      <p:pic>
        <p:nvPicPr>
          <p:cNvPr id="7" name="Picture 2" descr="Data Structure - Implementing a Tree in Swift">
            <a:extLst>
              <a:ext uri="{FF2B5EF4-FFF2-40B4-BE49-F238E27FC236}">
                <a16:creationId xmlns:a16="http://schemas.microsoft.com/office/drawing/2014/main" id="{B64F4C52-2E49-DA8A-C791-9ACC9F99B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549" y="2312200"/>
            <a:ext cx="5774901" cy="330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8950D-EA5D-2FAE-FCE4-6F531536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FA35EA7-C474-4FF8-92C5-335B4496C3AE}"/>
              </a:ext>
            </a:extLst>
          </p:cNvPr>
          <p:cNvGrpSpPr/>
          <p:nvPr/>
        </p:nvGrpSpPr>
        <p:grpSpPr>
          <a:xfrm>
            <a:off x="7100060" y="2107716"/>
            <a:ext cx="3919680" cy="3449880"/>
            <a:chOff x="7100060" y="2107716"/>
            <a:chExt cx="3919680" cy="34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F5335866-5D44-4466-A4FC-604A84BA5848}"/>
                    </a:ext>
                  </a:extLst>
                </p14:cNvPr>
                <p14:cNvContentPartPr/>
                <p14:nvPr/>
              </p14:nvContentPartPr>
              <p14:xfrm>
                <a:off x="7386260" y="4381476"/>
                <a:ext cx="679680" cy="11102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F5335866-5D44-4466-A4FC-604A84BA58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7260" y="4372476"/>
                  <a:ext cx="697320" cy="11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25ECAC84-35D2-4133-A665-7E5711A0133F}"/>
                    </a:ext>
                  </a:extLst>
                </p14:cNvPr>
                <p14:cNvContentPartPr/>
                <p14:nvPr/>
              </p14:nvContentPartPr>
              <p14:xfrm>
                <a:off x="9700700" y="4374636"/>
                <a:ext cx="730080" cy="118296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25ECAC84-35D2-4133-A665-7E5711A013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92060" y="4365636"/>
                  <a:ext cx="747720" cy="12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F53BE646-DD6E-4157-93E3-F58B786F194D}"/>
                    </a:ext>
                  </a:extLst>
                </p14:cNvPr>
                <p14:cNvContentPartPr/>
                <p14:nvPr/>
              </p14:nvContentPartPr>
              <p14:xfrm>
                <a:off x="7100060" y="2107716"/>
                <a:ext cx="3919680" cy="190620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F53BE646-DD6E-4157-93E3-F58B786F19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91060" y="2098716"/>
                  <a:ext cx="3937320" cy="192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03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B0DA0F57-6ADC-6563-CFE4-D20ECD75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4756"/>
            <a:ext cx="12192007" cy="68580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/>
                <a:ea typeface="新細明體"/>
                <a:cs typeface="Calibri"/>
              </a:rPr>
              <a:t>Terms</a:t>
            </a:r>
            <a:endParaRPr lang="zh-TW" altLang="en-US" dirty="0">
              <a:latin typeface="Calibri"/>
              <a:ea typeface="新細明體"/>
              <a:cs typeface="Calibr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D6A5B0-CF57-BDAC-90BE-F9D1C47E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B2299D-683E-48D7-A7E6-A0CE3C9BF6CA}"/>
              </a:ext>
            </a:extLst>
          </p:cNvPr>
          <p:cNvSpPr txBox="1"/>
          <p:nvPr/>
        </p:nvSpPr>
        <p:spPr>
          <a:xfrm>
            <a:off x="7010400" y="718066"/>
            <a:ext cx="178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Height:3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D89B034F-1413-499E-B351-9D201C188F3E}"/>
                  </a:ext>
                </a:extLst>
              </p14:cNvPr>
              <p14:cNvContentPartPr/>
              <p14:nvPr/>
            </p14:nvContentPartPr>
            <p14:xfrm>
              <a:off x="2901740" y="2507316"/>
              <a:ext cx="3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D89B034F-1413-499E-B351-9D201C188F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2740" y="24983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4DDA20A3-019B-40FE-B331-AD6CCA56C454}"/>
                  </a:ext>
                </a:extLst>
              </p14:cNvPr>
              <p14:cNvContentPartPr/>
              <p14:nvPr/>
            </p14:nvContentPartPr>
            <p14:xfrm>
              <a:off x="5894420" y="2128596"/>
              <a:ext cx="3838320" cy="44964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4DDA20A3-019B-40FE-B331-AD6CCA56C4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5780" y="2119596"/>
                <a:ext cx="3855960" cy="4514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FD6B632F-DF67-42A5-AFBA-79E5629B7204}"/>
              </a:ext>
            </a:extLst>
          </p:cNvPr>
          <p:cNvSpPr txBox="1"/>
          <p:nvPr/>
        </p:nvSpPr>
        <p:spPr>
          <a:xfrm>
            <a:off x="9057845" y="3228945"/>
            <a:ext cx="158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Subtree</a:t>
            </a:r>
          </a:p>
        </p:txBody>
      </p:sp>
    </p:spTree>
    <p:extLst>
      <p:ext uri="{BB962C8B-B14F-4D97-AF65-F5344CB8AC3E}">
        <p14:creationId xmlns:p14="http://schemas.microsoft.com/office/powerpoint/2010/main" val="40637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2F6D9-0C4C-4753-9FA1-8DA2C497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"/>
              </a:rPr>
              <a:t>Why use tree?</a:t>
            </a:r>
            <a:endParaRPr lang="zh-TW" altLang="en-US">
              <a:latin typeface="Calibri"/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E6470-F832-4600-947C-685221D0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Organized in a hierarchical way</a:t>
            </a:r>
          </a:p>
          <a:p>
            <a:endParaRPr lang="en-US" altLang="zh-TW"/>
          </a:p>
          <a:p>
            <a:r>
              <a:rPr lang="en-US" altLang="zh-TW">
                <a:ea typeface="新細明體"/>
              </a:rPr>
              <a:t>Moderate search time</a:t>
            </a:r>
            <a:endParaRPr lang="en-US" altLang="zh-TW">
              <a:ea typeface="新細明體"/>
              <a:cs typeface="Calibri"/>
            </a:endParaRPr>
          </a:p>
          <a:p>
            <a:endParaRPr lang="en-US" altLang="zh-TW"/>
          </a:p>
          <a:p>
            <a:r>
              <a:rPr lang="en-US" altLang="zh-TW">
                <a:ea typeface="新細明體"/>
              </a:rPr>
              <a:t>Moderate insert/delete time</a:t>
            </a:r>
            <a:endParaRPr lang="zh-TW" altLang="en-US">
              <a:ea typeface="新細明體"/>
            </a:endParaRPr>
          </a:p>
        </p:txBody>
      </p:sp>
      <p:pic>
        <p:nvPicPr>
          <p:cNvPr id="3074" name="Picture 2" descr="What is a Family Tree Diagram?">
            <a:extLst>
              <a:ext uri="{FF2B5EF4-FFF2-40B4-BE49-F238E27FC236}">
                <a16:creationId xmlns:a16="http://schemas.microsoft.com/office/drawing/2014/main" id="{5EA7889A-6C0E-49D8-BAC1-FFA88B531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76495"/>
            <a:ext cx="5554387" cy="51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FDF96A-50FA-C135-5298-AD21EB3F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3FF6F-6D54-4A99-91A9-C1A8DE68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"/>
              </a:rPr>
              <a:t>Binary Tree</a:t>
            </a:r>
            <a:endParaRPr lang="zh-TW" altLang="en-US">
              <a:latin typeface="Calibri"/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9DDF5-5CA2-438B-9528-6754DE9B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Left and right child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</a:rPr>
              <a:t>Binary</a:t>
            </a:r>
            <a:r>
              <a:rPr lang="zh-TW" altLang="en-US"/>
              <a:t> </a:t>
            </a:r>
            <a:r>
              <a:rPr lang="en-US" altLang="zh-TW">
                <a:ea typeface="新細明體"/>
              </a:rPr>
              <a:t>Search Tree(BST)</a:t>
            </a:r>
            <a:endParaRPr lang="en-US" altLang="zh-TW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9064E3-0DDC-AD5E-6653-A7F6180A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AutoShape 2" descr="Binary tree - Wikipedia">
            <a:extLst>
              <a:ext uri="{FF2B5EF4-FFF2-40B4-BE49-F238E27FC236}">
                <a16:creationId xmlns:a16="http://schemas.microsoft.com/office/drawing/2014/main" id="{933B03F4-C614-4F04-A8D5-C6D304FB6A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35571" cy="19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2" descr="二元搜尋樹- 維基百科，自由的百科全書">
            <a:extLst>
              <a:ext uri="{FF2B5EF4-FFF2-40B4-BE49-F238E27FC236}">
                <a16:creationId xmlns:a16="http://schemas.microsoft.com/office/drawing/2014/main" id="{376AE4A9-03CB-40EC-9E30-D77B5C50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52" y="576469"/>
            <a:ext cx="6440556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5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B51F2-3590-415A-9726-F5E0B3D4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/>
                <a:cs typeface="Calibri"/>
              </a:rPr>
              <a:t>Binary Search Tree</a:t>
            </a:r>
            <a:endParaRPr lang="zh-TW" altLang="en-US" dirty="0">
              <a:latin typeface="Calibri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68EEA-FDC7-47B6-8B30-8209CD66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solidFill>
                  <a:srgbClr val="292929"/>
                </a:solidFill>
                <a:latin typeface="Calibri"/>
                <a:ea typeface="新細明體"/>
                <a:cs typeface="Calibri Light"/>
              </a:rPr>
              <a:t>Every</a:t>
            </a:r>
            <a:r>
              <a:rPr lang="zh-TW" altLang="en-US" dirty="0">
                <a:solidFill>
                  <a:srgbClr val="292929"/>
                </a:solidFill>
                <a:latin typeface="Calibri"/>
                <a:cs typeface="Calibri Light"/>
              </a:rPr>
              <a:t> </a:t>
            </a:r>
            <a:r>
              <a:rPr lang="en-US" altLang="zh-TW" dirty="0">
                <a:solidFill>
                  <a:srgbClr val="292929"/>
                </a:solidFill>
                <a:latin typeface="Calibri"/>
                <a:ea typeface="新細明體"/>
                <a:cs typeface="Calibri Light"/>
              </a:rPr>
              <a:t>value is unique</a:t>
            </a:r>
          </a:p>
          <a:p>
            <a:endParaRPr lang="en-US" altLang="zh-TW" dirty="0">
              <a:solidFill>
                <a:srgbClr val="292929"/>
              </a:solidFill>
              <a:latin typeface="Calibri"/>
              <a:ea typeface="新細明體"/>
              <a:cs typeface="Calibri Light"/>
            </a:endParaRPr>
          </a:p>
          <a:p>
            <a:r>
              <a:rPr lang="en-US" altLang="zh-TW" dirty="0">
                <a:solidFill>
                  <a:srgbClr val="292929"/>
                </a:solidFill>
                <a:latin typeface="Calibri"/>
                <a:ea typeface="新細明體"/>
                <a:cs typeface="Calibri Light"/>
              </a:rPr>
              <a:t>Left values are</a:t>
            </a:r>
            <a:r>
              <a:rPr lang="zh-TW" altLang="en-US" dirty="0">
                <a:solidFill>
                  <a:srgbClr val="292929"/>
                </a:solidFill>
                <a:latin typeface="Calibri"/>
                <a:cs typeface="Calibri Light"/>
              </a:rPr>
              <a:t> </a:t>
            </a:r>
            <a:r>
              <a:rPr lang="en-US" altLang="zh-TW" dirty="0">
                <a:solidFill>
                  <a:srgbClr val="292929"/>
                </a:solidFill>
                <a:latin typeface="Calibri"/>
                <a:ea typeface="新細明體"/>
                <a:cs typeface="Calibri Light"/>
              </a:rPr>
              <a:t>smaller</a:t>
            </a:r>
          </a:p>
          <a:p>
            <a:endParaRPr lang="en-US" altLang="zh-TW" dirty="0">
              <a:solidFill>
                <a:srgbClr val="292929"/>
              </a:solidFill>
              <a:latin typeface="Calibri"/>
              <a:ea typeface="新細明體"/>
              <a:cs typeface="Calibri Light"/>
            </a:endParaRPr>
          </a:p>
          <a:p>
            <a:pPr algn="l"/>
            <a:r>
              <a:rPr lang="en-US" altLang="zh-TW" dirty="0">
                <a:solidFill>
                  <a:srgbClr val="292929"/>
                </a:solidFill>
                <a:latin typeface="Calibri"/>
                <a:ea typeface="新細明體"/>
                <a:cs typeface="Calibri Light"/>
              </a:rPr>
              <a:t>Right values are bigger</a:t>
            </a:r>
          </a:p>
          <a:p>
            <a:pPr algn="l"/>
            <a:endParaRPr lang="zh-TW" alt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 descr="二元搜尋樹- 維基百科，自由的百科全書">
            <a:extLst>
              <a:ext uri="{FF2B5EF4-FFF2-40B4-BE49-F238E27FC236}">
                <a16:creationId xmlns:a16="http://schemas.microsoft.com/office/drawing/2014/main" id="{A7D4C55B-9117-4376-B8AB-3EB582D3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52" y="576469"/>
            <a:ext cx="6440556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D0E16C-F8AB-2392-1765-7515D147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0BBDE-3C59-4B4E-95C1-3B8B3DB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"/>
              </a:rPr>
              <a:t>Implement Tree Node</a:t>
            </a:r>
            <a:endParaRPr lang="zh-TW" altLang="en-US">
              <a:latin typeface="Calibri"/>
              <a:cs typeface="Calibri"/>
            </a:endParaRPr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87CFF38F-6B19-421A-90F4-40EBC5A3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" y="2092354"/>
            <a:ext cx="10515600" cy="2382252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0E0A9E0-286E-293C-957C-8CC1A50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42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542"/>
            <a:ext cx="10515600" cy="1325563"/>
          </a:xfrm>
        </p:spPr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"/>
              </a:rPr>
              <a:t>How to search a tree</a:t>
            </a:r>
            <a:endParaRPr lang="zh-TW" altLang="en-US">
              <a:latin typeface="Calibri"/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161B6-0455-40FC-8625-6B856CA2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Start from root</a:t>
            </a:r>
          </a:p>
          <a:p>
            <a:endParaRPr lang="en-US" altLang="zh-TW"/>
          </a:p>
          <a:p>
            <a:r>
              <a:rPr lang="en-US" altLang="zh-TW"/>
              <a:t>Go to left/right child</a:t>
            </a:r>
          </a:p>
          <a:p>
            <a:endParaRPr lang="en-US" altLang="zh-TW"/>
          </a:p>
          <a:p>
            <a:r>
              <a:rPr lang="en-US" altLang="zh-TW"/>
              <a:t>Check leaf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E07976-67E2-A327-F3A0-D2074F26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6" name="Picture 2" descr="二元搜尋樹- 維基百科，自由的百科全書">
            <a:extLst>
              <a:ext uri="{FF2B5EF4-FFF2-40B4-BE49-F238E27FC236}">
                <a16:creationId xmlns:a16="http://schemas.microsoft.com/office/drawing/2014/main" id="{61A422BF-BDAA-4176-B0E9-07C92DDD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44" y="745435"/>
            <a:ext cx="6440556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3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/>
                <a:ea typeface="新細明體"/>
                <a:cs typeface="Calibri"/>
              </a:rPr>
              <a:t>BFS(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B</a:t>
            </a:r>
            <a:r>
              <a:rPr lang="en-US" altLang="zh-TW" dirty="0">
                <a:latin typeface="+mn-lt"/>
                <a:ea typeface="+mn-lt"/>
                <a:cs typeface="+mn-lt"/>
              </a:rPr>
              <a:t>r</a:t>
            </a:r>
            <a:r>
              <a:rPr lang="zh-TW" altLang="zh-TW" dirty="0">
                <a:latin typeface="+mn-lt"/>
                <a:ea typeface="+mn-lt"/>
                <a:cs typeface="+mn-lt"/>
              </a:rPr>
              <a:t>eadth</a:t>
            </a:r>
            <a:r>
              <a:rPr lang="zh-TW" altLang="en-US" dirty="0">
                <a:latin typeface="+mn-lt"/>
                <a:ea typeface="+mn-lt"/>
                <a:cs typeface="+mn-lt"/>
              </a:rPr>
              <a:t> </a:t>
            </a:r>
            <a:r>
              <a:rPr lang="zh-TW" altLang="zh-TW" dirty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F</a:t>
            </a:r>
            <a:r>
              <a:rPr lang="zh-TW" altLang="zh-TW" dirty="0">
                <a:latin typeface="+mn-lt"/>
                <a:ea typeface="+mn-lt"/>
                <a:cs typeface="+mn-lt"/>
              </a:rPr>
              <a:t>irst </a:t>
            </a:r>
            <a:r>
              <a:rPr lang="zh-TW" altLang="zh-TW" dirty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S</a:t>
            </a:r>
            <a:r>
              <a:rPr lang="zh-TW" altLang="zh-TW" dirty="0">
                <a:latin typeface="+mn-lt"/>
                <a:ea typeface="+mn-lt"/>
                <a:cs typeface="+mn-lt"/>
              </a:rPr>
              <a:t>earch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)</a:t>
            </a:r>
            <a:endParaRPr lang="zh-TW" altLang="en-US" dirty="0">
              <a:latin typeface="Calibri"/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161B6-0455-40FC-8625-6B856CA2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99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Push root into queue</a:t>
            </a:r>
          </a:p>
          <a:p>
            <a:pPr marL="0" indent="0">
              <a:buNone/>
            </a:pPr>
            <a:endParaRPr lang="en-US" altLang="zh-TW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While(queue is not empty){</a:t>
            </a: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Pop node</a:t>
            </a: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Push children of node into queue</a:t>
            </a: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022D4C-70F5-53E6-CFF5-F0E9FBF1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2" name="筆跡 71">
                <a:extLst>
                  <a:ext uri="{FF2B5EF4-FFF2-40B4-BE49-F238E27FC236}">
                    <a16:creationId xmlns:a16="http://schemas.microsoft.com/office/drawing/2014/main" id="{7A2F6748-659F-46B7-A24F-A3DA77A85362}"/>
                  </a:ext>
                </a:extLst>
              </p14:cNvPr>
              <p14:cNvContentPartPr/>
              <p14:nvPr/>
            </p14:nvContentPartPr>
            <p14:xfrm>
              <a:off x="4703138" y="1191098"/>
              <a:ext cx="360" cy="360"/>
            </p14:xfrm>
          </p:contentPart>
        </mc:Choice>
        <mc:Fallback xmlns="">
          <p:pic>
            <p:nvPicPr>
              <p:cNvPr id="72" name="筆跡 71">
                <a:extLst>
                  <a:ext uri="{FF2B5EF4-FFF2-40B4-BE49-F238E27FC236}">
                    <a16:creationId xmlns:a16="http://schemas.microsoft.com/office/drawing/2014/main" id="{7A2F6748-659F-46B7-A24F-A3DA77A853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4138" y="11820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768028A-46B8-4277-A902-C4FC79B4E134}"/>
                  </a:ext>
                </a:extLst>
              </p14:cNvPr>
              <p14:cNvContentPartPr/>
              <p14:nvPr/>
            </p14:nvContentPartPr>
            <p14:xfrm>
              <a:off x="3038540" y="1855716"/>
              <a:ext cx="360" cy="3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768028A-46B8-4277-A902-C4FC79B4E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9900" y="18467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3" name="筆跡 142">
                <a:extLst>
                  <a:ext uri="{FF2B5EF4-FFF2-40B4-BE49-F238E27FC236}">
                    <a16:creationId xmlns:a16="http://schemas.microsoft.com/office/drawing/2014/main" id="{47E72C91-0B60-4160-809F-6B2925019F73}"/>
                  </a:ext>
                </a:extLst>
              </p14:cNvPr>
              <p14:cNvContentPartPr/>
              <p14:nvPr/>
            </p14:nvContentPartPr>
            <p14:xfrm>
              <a:off x="2129540" y="2452596"/>
              <a:ext cx="360" cy="360"/>
            </p14:xfrm>
          </p:contentPart>
        </mc:Choice>
        <mc:Fallback xmlns="">
          <p:pic>
            <p:nvPicPr>
              <p:cNvPr id="143" name="筆跡 142">
                <a:extLst>
                  <a:ext uri="{FF2B5EF4-FFF2-40B4-BE49-F238E27FC236}">
                    <a16:creationId xmlns:a16="http://schemas.microsoft.com/office/drawing/2014/main" id="{47E72C91-0B60-4160-809F-6B2925019F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0900" y="24435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292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06D00-AD03-44DB-AA1B-8A29F1BC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BFS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AE3E24-535D-4EE3-9B9E-2B3CFA24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Picture 2" descr="二元搜尋樹- 維基百科，自由的百科全書">
            <a:extLst>
              <a:ext uri="{FF2B5EF4-FFF2-40B4-BE49-F238E27FC236}">
                <a16:creationId xmlns:a16="http://schemas.microsoft.com/office/drawing/2014/main" id="{16E03A4F-3EB6-4BB4-9952-0919C768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13" y="745435"/>
            <a:ext cx="6440556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240B943E-1097-43CF-B09B-21108A8E10EC}"/>
                  </a:ext>
                </a:extLst>
              </p14:cNvPr>
              <p14:cNvContentPartPr/>
              <p14:nvPr/>
            </p14:nvContentPartPr>
            <p14:xfrm>
              <a:off x="1182380" y="4429356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240B943E-1097-43CF-B09B-21108A8E10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3380" y="4420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F4C8AEA1-FEC7-4E29-BA6F-48A38BF74718}"/>
                  </a:ext>
                </a:extLst>
              </p14:cNvPr>
              <p14:cNvContentPartPr/>
              <p14:nvPr/>
            </p14:nvContentPartPr>
            <p14:xfrm>
              <a:off x="525380" y="1706676"/>
              <a:ext cx="5571360" cy="4464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F4C8AEA1-FEC7-4E29-BA6F-48A38BF747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740" y="1697676"/>
                <a:ext cx="55890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B841795B-19A5-4F72-AEB5-6C595AC49575}"/>
                  </a:ext>
                </a:extLst>
              </p14:cNvPr>
              <p14:cNvContentPartPr/>
              <p14:nvPr/>
            </p14:nvContentPartPr>
            <p14:xfrm>
              <a:off x="497660" y="2627556"/>
              <a:ext cx="5534640" cy="561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B841795B-19A5-4F72-AEB5-6C595AC495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9020" y="2618556"/>
                <a:ext cx="55522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54414BE3-6C89-43A4-883B-14289C25836E}"/>
                  </a:ext>
                </a:extLst>
              </p14:cNvPr>
              <p14:cNvContentPartPr/>
              <p14:nvPr/>
            </p14:nvContentPartPr>
            <p14:xfrm>
              <a:off x="2770340" y="913956"/>
              <a:ext cx="36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54414BE3-6C89-43A4-883B-14289C2583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1700" y="90531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78EB8284-0ECF-4221-B9E6-26CC9BBDC1D0}"/>
              </a:ext>
            </a:extLst>
          </p:cNvPr>
          <p:cNvGrpSpPr/>
          <p:nvPr/>
        </p:nvGrpSpPr>
        <p:grpSpPr>
          <a:xfrm>
            <a:off x="3390620" y="1123476"/>
            <a:ext cx="1490040" cy="596880"/>
            <a:chOff x="3390620" y="1123476"/>
            <a:chExt cx="149004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F9983317-0939-44AF-B8EE-4637A5643B0F}"/>
                    </a:ext>
                  </a:extLst>
                </p14:cNvPr>
                <p14:cNvContentPartPr/>
                <p14:nvPr/>
              </p14:nvContentPartPr>
              <p14:xfrm>
                <a:off x="3390620" y="1123476"/>
                <a:ext cx="343800" cy="59688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F9983317-0939-44AF-B8EE-4637A5643B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1620" y="1114476"/>
                  <a:ext cx="3614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F5AB7012-D7C4-4364-A9B9-BCE944C5F0A8}"/>
                    </a:ext>
                  </a:extLst>
                </p14:cNvPr>
                <p14:cNvContentPartPr/>
                <p14:nvPr/>
              </p14:nvContentPartPr>
              <p14:xfrm>
                <a:off x="3804980" y="1165596"/>
                <a:ext cx="217080" cy="27648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F5AB7012-D7C4-4364-A9B9-BCE944C5F0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6340" y="1156956"/>
                  <a:ext cx="234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E797A57C-BE50-4052-8982-C2402103A976}"/>
                    </a:ext>
                  </a:extLst>
                </p14:cNvPr>
                <p14:cNvContentPartPr/>
                <p14:nvPr/>
              </p14:nvContentPartPr>
              <p14:xfrm>
                <a:off x="4046180" y="1181796"/>
                <a:ext cx="164880" cy="27684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E797A57C-BE50-4052-8982-C2402103A9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7180" y="1172796"/>
                  <a:ext cx="182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D43EE29B-1BDF-4294-A00B-842F5BE4981C}"/>
                    </a:ext>
                  </a:extLst>
                </p14:cNvPr>
                <p14:cNvContentPartPr/>
                <p14:nvPr/>
              </p14:nvContentPartPr>
              <p14:xfrm>
                <a:off x="4248500" y="1257756"/>
                <a:ext cx="286200" cy="19836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D43EE29B-1BDF-4294-A00B-842F5BE498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39500" y="1248756"/>
                  <a:ext cx="303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00E42266-F1F8-45B9-95D3-07BFE5299C74}"/>
                    </a:ext>
                  </a:extLst>
                </p14:cNvPr>
                <p14:cNvContentPartPr/>
                <p14:nvPr/>
              </p14:nvContentPartPr>
              <p14:xfrm>
                <a:off x="4593740" y="1174236"/>
                <a:ext cx="286920" cy="37332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00E42266-F1F8-45B9-95D3-07BFE5299C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84740" y="1165236"/>
                  <a:ext cx="304560" cy="39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453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C91A8-D211-D834-1A79-E2296A9B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Calibri"/>
                <a:ea typeface="新細明體"/>
                <a:cs typeface="Calibri Light"/>
              </a:rPr>
              <a:t>Stack</a:t>
            </a:r>
            <a:endParaRPr lang="zh-TW" altLang="en-US">
              <a:latin typeface="Calibri"/>
            </a:endParaRP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3A8CAD86-2A5B-17BC-46E2-84DF44DB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ea typeface="新細明體"/>
                <a:cs typeface="Calibri" panose="020F0502020204030204"/>
              </a:rPr>
              <a:t>  </a:t>
            </a:r>
            <a:endParaRPr lang="zh-TW" altLang="en-US">
              <a:cs typeface="Calibri" panose="020F0502020204030204"/>
            </a:endParaRPr>
          </a:p>
        </p:txBody>
      </p:sp>
      <p:pic>
        <p:nvPicPr>
          <p:cNvPr id="14" name="圖片 10" descr="一張含有 文字, 監視器 的圖片&#10;&#10;自動產生的描述">
            <a:extLst>
              <a:ext uri="{FF2B5EF4-FFF2-40B4-BE49-F238E27FC236}">
                <a16:creationId xmlns:a16="http://schemas.microsoft.com/office/drawing/2014/main" id="{F0B0F7A5-E0F6-618E-4E83-0441E3C8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13" y="4417045"/>
            <a:ext cx="3449637" cy="1468786"/>
          </a:xfrm>
          <a:prstGeom prst="rect">
            <a:avLst/>
          </a:prstGeom>
        </p:spPr>
      </p:pic>
      <p:pic>
        <p:nvPicPr>
          <p:cNvPr id="16" name="圖片 16">
            <a:extLst>
              <a:ext uri="{FF2B5EF4-FFF2-40B4-BE49-F238E27FC236}">
                <a16:creationId xmlns:a16="http://schemas.microsoft.com/office/drawing/2014/main" id="{057FAD03-4457-D297-36E9-9D347E586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213" y="4760913"/>
            <a:ext cx="1838325" cy="4000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6570507-64EC-C3DA-90AD-50E72C0A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212" y="3482975"/>
            <a:ext cx="1838325" cy="400050"/>
          </a:xfrm>
          <a:prstGeom prst="rect">
            <a:avLst/>
          </a:prstGeom>
        </p:spPr>
      </p:pic>
      <p:pic>
        <p:nvPicPr>
          <p:cNvPr id="18" name="圖片 16">
            <a:extLst>
              <a:ext uri="{FF2B5EF4-FFF2-40B4-BE49-F238E27FC236}">
                <a16:creationId xmlns:a16="http://schemas.microsoft.com/office/drawing/2014/main" id="{0DE17B0F-A3B8-BA80-7DBE-79AD38A7D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213" y="4141788"/>
            <a:ext cx="1838325" cy="40005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04B751-6FCE-D4A7-1E84-FA55688A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6869C-71AB-47A3-8E90-9D3DECBE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BFS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BD88F7-F53B-41C9-A1B4-57B029A6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FC8F4F8-CE2F-411D-858F-66C1D128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/>
                <a:ea typeface="新細明體"/>
                <a:cs typeface="Calibri"/>
              </a:rPr>
              <a:t>DFS(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D</a:t>
            </a:r>
            <a:r>
              <a:rPr lang="zh-TW" altLang="zh-TW" dirty="0">
                <a:latin typeface="+mn-lt"/>
                <a:ea typeface="+mn-lt"/>
                <a:cs typeface="+mn-lt"/>
              </a:rPr>
              <a:t>e</a:t>
            </a:r>
            <a:r>
              <a:rPr lang="en-US" altLang="zh-TW" dirty="0" err="1">
                <a:latin typeface="+mn-lt"/>
                <a:ea typeface="+mn-lt"/>
                <a:cs typeface="+mn-lt"/>
              </a:rPr>
              <a:t>pth</a:t>
            </a:r>
            <a:r>
              <a:rPr lang="zh-TW" altLang="en-US" dirty="0">
                <a:latin typeface="+mn-lt"/>
                <a:ea typeface="+mn-lt"/>
                <a:cs typeface="+mn-lt"/>
              </a:rPr>
              <a:t> </a:t>
            </a:r>
            <a:r>
              <a:rPr lang="zh-TW" altLang="zh-TW" dirty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F</a:t>
            </a:r>
            <a:r>
              <a:rPr lang="zh-TW" altLang="zh-TW" dirty="0">
                <a:latin typeface="+mn-lt"/>
                <a:ea typeface="+mn-lt"/>
                <a:cs typeface="+mn-lt"/>
              </a:rPr>
              <a:t>irst </a:t>
            </a:r>
            <a:r>
              <a:rPr lang="zh-TW" altLang="zh-TW" dirty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S</a:t>
            </a:r>
            <a:r>
              <a:rPr lang="zh-TW" altLang="zh-TW" dirty="0">
                <a:latin typeface="+mn-lt"/>
                <a:ea typeface="+mn-lt"/>
                <a:cs typeface="+mn-lt"/>
              </a:rPr>
              <a:t>earch</a:t>
            </a:r>
            <a:r>
              <a:rPr lang="en-US" altLang="zh-TW" dirty="0">
                <a:latin typeface="Calibri"/>
                <a:ea typeface="新細明體"/>
                <a:cs typeface="Calibri"/>
              </a:rPr>
              <a:t>)</a:t>
            </a:r>
            <a:endParaRPr lang="zh-TW" altLang="en-US" dirty="0">
              <a:latin typeface="Calibri"/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161B6-0455-40FC-8625-6B856CA2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99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Push root into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stack</a:t>
            </a:r>
          </a:p>
          <a:p>
            <a:pPr marL="0" indent="0">
              <a:buNone/>
            </a:pPr>
            <a:endParaRPr lang="en-US" altLang="zh-TW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While(stack is not empty){</a:t>
            </a: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1. Pop node</a:t>
            </a: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2. Push children of node into stack</a:t>
            </a: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022D4C-70F5-53E6-CFF5-F0E9FBF1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2" name="筆跡 71">
                <a:extLst>
                  <a:ext uri="{FF2B5EF4-FFF2-40B4-BE49-F238E27FC236}">
                    <a16:creationId xmlns:a16="http://schemas.microsoft.com/office/drawing/2014/main" id="{7A2F6748-659F-46B7-A24F-A3DA77A85362}"/>
                  </a:ext>
                </a:extLst>
              </p14:cNvPr>
              <p14:cNvContentPartPr/>
              <p14:nvPr/>
            </p14:nvContentPartPr>
            <p14:xfrm>
              <a:off x="4703138" y="1191098"/>
              <a:ext cx="360" cy="360"/>
            </p14:xfrm>
          </p:contentPart>
        </mc:Choice>
        <mc:Fallback xmlns="">
          <p:pic>
            <p:nvPicPr>
              <p:cNvPr id="72" name="筆跡 71">
                <a:extLst>
                  <a:ext uri="{FF2B5EF4-FFF2-40B4-BE49-F238E27FC236}">
                    <a16:creationId xmlns:a16="http://schemas.microsoft.com/office/drawing/2014/main" id="{7A2F6748-659F-46B7-A24F-A3DA77A853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4138" y="11820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768028A-46B8-4277-A902-C4FC79B4E134}"/>
                  </a:ext>
                </a:extLst>
              </p14:cNvPr>
              <p14:cNvContentPartPr/>
              <p14:nvPr/>
            </p14:nvContentPartPr>
            <p14:xfrm>
              <a:off x="3038540" y="1855716"/>
              <a:ext cx="360" cy="3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768028A-46B8-4277-A902-C4FC79B4E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9900" y="18467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3" name="筆跡 142">
                <a:extLst>
                  <a:ext uri="{FF2B5EF4-FFF2-40B4-BE49-F238E27FC236}">
                    <a16:creationId xmlns:a16="http://schemas.microsoft.com/office/drawing/2014/main" id="{47E72C91-0B60-4160-809F-6B2925019F73}"/>
                  </a:ext>
                </a:extLst>
              </p14:cNvPr>
              <p14:cNvContentPartPr/>
              <p14:nvPr/>
            </p14:nvContentPartPr>
            <p14:xfrm>
              <a:off x="2129540" y="2452596"/>
              <a:ext cx="360" cy="360"/>
            </p14:xfrm>
          </p:contentPart>
        </mc:Choice>
        <mc:Fallback xmlns="">
          <p:pic>
            <p:nvPicPr>
              <p:cNvPr id="143" name="筆跡 142">
                <a:extLst>
                  <a:ext uri="{FF2B5EF4-FFF2-40B4-BE49-F238E27FC236}">
                    <a16:creationId xmlns:a16="http://schemas.microsoft.com/office/drawing/2014/main" id="{47E72C91-0B60-4160-809F-6B2925019F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0900" y="24435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11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06D00-AD03-44DB-AA1B-8A29F1BC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AE3E24-535D-4EE3-9B9E-2B3CFA24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Picture 2" descr="二元搜尋樹- 維基百科，自由的百科全書">
            <a:extLst>
              <a:ext uri="{FF2B5EF4-FFF2-40B4-BE49-F238E27FC236}">
                <a16:creationId xmlns:a16="http://schemas.microsoft.com/office/drawing/2014/main" id="{16E03A4F-3EB6-4BB4-9952-0919C768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13" y="745435"/>
            <a:ext cx="6440556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BDCF2EDA-2C49-44F3-BA3E-7CAFE339C68E}"/>
                  </a:ext>
                </a:extLst>
              </p14:cNvPr>
              <p14:cNvContentPartPr/>
              <p14:nvPr/>
            </p14:nvContentPartPr>
            <p14:xfrm>
              <a:off x="809780" y="1800996"/>
              <a:ext cx="3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DCF2EDA-2C49-44F3-BA3E-7CAFE339C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140" y="179235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923E2AD3-6C82-43D6-A274-4AAA9F1E6015}"/>
              </a:ext>
            </a:extLst>
          </p:cNvPr>
          <p:cNvGrpSpPr/>
          <p:nvPr/>
        </p:nvGrpSpPr>
        <p:grpSpPr>
          <a:xfrm>
            <a:off x="1006700" y="1304556"/>
            <a:ext cx="1393200" cy="4609080"/>
            <a:chOff x="1006700" y="1304556"/>
            <a:chExt cx="1393200" cy="46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12829EBE-6F71-4526-A191-54644A705E7A}"/>
                    </a:ext>
                  </a:extLst>
                </p14:cNvPr>
                <p14:cNvContentPartPr/>
                <p14:nvPr/>
              </p14:nvContentPartPr>
              <p14:xfrm>
                <a:off x="1006700" y="1304556"/>
                <a:ext cx="1393200" cy="460908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12829EBE-6F71-4526-A191-54644A705E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7700" y="1295556"/>
                  <a:ext cx="1410840" cy="46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C0955817-EBE0-4221-80C9-FE14616406B4}"/>
                    </a:ext>
                  </a:extLst>
                </p14:cNvPr>
                <p14:cNvContentPartPr/>
                <p14:nvPr/>
              </p14:nvContentPartPr>
              <p14:xfrm>
                <a:off x="1051340" y="1404636"/>
                <a:ext cx="60840" cy="90576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C0955817-EBE0-4221-80C9-FE14616406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2340" y="1395996"/>
                  <a:ext cx="78480" cy="9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C8D41C-1BB8-4E6E-A79B-1B369A9BF40B}"/>
              </a:ext>
            </a:extLst>
          </p:cNvPr>
          <p:cNvGrpSpPr/>
          <p:nvPr/>
        </p:nvGrpSpPr>
        <p:grpSpPr>
          <a:xfrm>
            <a:off x="2680700" y="766356"/>
            <a:ext cx="782640" cy="480600"/>
            <a:chOff x="2680700" y="766356"/>
            <a:chExt cx="78264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B040653F-E699-44E2-909B-E2B32A129765}"/>
                    </a:ext>
                  </a:extLst>
                </p14:cNvPr>
                <p14:cNvContentPartPr/>
                <p14:nvPr/>
              </p14:nvContentPartPr>
              <p14:xfrm>
                <a:off x="2680700" y="777156"/>
                <a:ext cx="94320" cy="3769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B040653F-E699-44E2-909B-E2B32A1297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71700" y="768156"/>
                  <a:ext cx="1119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1C632B7A-3ECF-4E5B-BB22-75887966D200}"/>
                    </a:ext>
                  </a:extLst>
                </p14:cNvPr>
                <p14:cNvContentPartPr/>
                <p14:nvPr/>
              </p14:nvContentPartPr>
              <p14:xfrm>
                <a:off x="2791940" y="853836"/>
                <a:ext cx="196560" cy="3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1C632B7A-3ECF-4E5B-BB22-75887966D2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82940" y="844836"/>
                  <a:ext cx="21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1D0A3243-5FD5-44B5-B3C5-AFB7E660AAFC}"/>
                    </a:ext>
                  </a:extLst>
                </p14:cNvPr>
                <p14:cNvContentPartPr/>
                <p14:nvPr/>
              </p14:nvContentPartPr>
              <p14:xfrm>
                <a:off x="2935220" y="766356"/>
                <a:ext cx="62280" cy="3650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1D0A3243-5FD5-44B5-B3C5-AFB7E660AA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26580" y="757356"/>
                  <a:ext cx="79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CD674F68-E478-4D34-B128-733A8E8FC147}"/>
                    </a:ext>
                  </a:extLst>
                </p14:cNvPr>
                <p14:cNvContentPartPr/>
                <p14:nvPr/>
              </p14:nvContentPartPr>
              <p14:xfrm>
                <a:off x="3091460" y="917916"/>
                <a:ext cx="177120" cy="3290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CD674F68-E478-4D34-B128-733A8E8FC1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82460" y="908916"/>
                  <a:ext cx="194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E714883D-86F2-46D0-9EE6-DCBEBED8F177}"/>
                    </a:ext>
                  </a:extLst>
                </p14:cNvPr>
                <p14:cNvContentPartPr/>
                <p14:nvPr/>
              </p14:nvContentPartPr>
              <p14:xfrm>
                <a:off x="3338780" y="1023396"/>
                <a:ext cx="124560" cy="1616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E714883D-86F2-46D0-9EE6-DCBEBED8F1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29780" y="1014396"/>
                  <a:ext cx="14220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5A93D5-E55A-4013-92CD-4B420A159F36}"/>
              </a:ext>
            </a:extLst>
          </p:cNvPr>
          <p:cNvGrpSpPr/>
          <p:nvPr/>
        </p:nvGrpSpPr>
        <p:grpSpPr>
          <a:xfrm>
            <a:off x="3738740" y="486996"/>
            <a:ext cx="194400" cy="870480"/>
            <a:chOff x="3738740" y="486996"/>
            <a:chExt cx="194400" cy="8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3C87E298-EF94-41B8-BB2F-26AD3ED9058D}"/>
                    </a:ext>
                  </a:extLst>
                </p14:cNvPr>
                <p14:cNvContentPartPr/>
                <p14:nvPr/>
              </p14:nvContentPartPr>
              <p14:xfrm>
                <a:off x="3738740" y="486996"/>
                <a:ext cx="83520" cy="8704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3C87E298-EF94-41B8-BB2F-26AD3ED905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29740" y="477996"/>
                  <a:ext cx="10116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1057EBC9-CB0F-403F-A37C-88B317F89672}"/>
                    </a:ext>
                  </a:extLst>
                </p14:cNvPr>
                <p14:cNvContentPartPr/>
                <p14:nvPr/>
              </p14:nvContentPartPr>
              <p14:xfrm>
                <a:off x="3740180" y="1061916"/>
                <a:ext cx="192960" cy="8820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1057EBC9-CB0F-403F-A37C-88B317F8967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31540" y="1052916"/>
                  <a:ext cx="210600" cy="10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8668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200">
                <a:latin typeface="Calibri"/>
                <a:ea typeface="新細明體"/>
                <a:cs typeface="Calibri"/>
              </a:rPr>
              <a:t>DFS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42B9AE-2B68-CDD1-2B2E-728073A1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15">
            <a:extLst>
              <a:ext uri="{FF2B5EF4-FFF2-40B4-BE49-F238E27FC236}">
                <a16:creationId xmlns:a16="http://schemas.microsoft.com/office/drawing/2014/main" id="{5AEB2298-CBF6-459F-9105-B2F5E67F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57" y="2086502"/>
            <a:ext cx="7768540" cy="43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129AC-60F0-4031-B408-C73AC653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Traversing a tree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C5C5F-8BE8-4BD3-A846-49AD31C9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Visit every node in tree</a:t>
            </a:r>
          </a:p>
          <a:p>
            <a:endParaRPr lang="en-US" altLang="zh-TW" dirty="0"/>
          </a:p>
          <a:p>
            <a:r>
              <a:rPr lang="en-US" altLang="zh-TW" dirty="0"/>
              <a:t>Order of left/right subtree, root</a:t>
            </a:r>
          </a:p>
          <a:p>
            <a:endParaRPr lang="en-US" altLang="zh-TW" dirty="0"/>
          </a:p>
          <a:p>
            <a:r>
              <a:rPr lang="en-US" altLang="zh-TW" dirty="0"/>
              <a:t>3 Ways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BEAF85-2055-4134-AC67-4AFB2E72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5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05BBB-0A33-4E11-BB69-22F9D52B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alibri"/>
                <a:ea typeface="新細明體"/>
                <a:cs typeface="Calibri"/>
              </a:rPr>
              <a:t>Inorder</a:t>
            </a:r>
            <a:endParaRPr lang="zh-TW" altLang="en-US" dirty="0">
              <a:latin typeface="Calibri"/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A1320D-C5AB-4EDC-B04D-C1341AA8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Left -&gt; Root-&gt;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Right</a:t>
            </a:r>
            <a:endParaRPr lang="zh-TW" altLang="en-US" dirty="0">
              <a:ea typeface="新細明體" panose="02020500000000000000" pitchFamily="18" charset="-120"/>
              <a:cs typeface="Calibri" panose="020F0502020204030204"/>
            </a:endParaRPr>
          </a:p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r>
              <a:rPr lang="en-US" altLang="zh-CN" dirty="0">
                <a:ea typeface="等线"/>
                <a:cs typeface="Calibri"/>
              </a:rPr>
              <a:t>Sequence:</a:t>
            </a:r>
            <a:r>
              <a:rPr lang="zh-CN" altLang="en-US" dirty="0">
                <a:ea typeface="等线"/>
                <a:cs typeface="Calibri"/>
              </a:rPr>
              <a:t> </a:t>
            </a:r>
            <a:r>
              <a:rPr lang="en-US" dirty="0">
                <a:cs typeface="Calibri"/>
              </a:rPr>
              <a:t>1 3 4 6 7 8 10 13 14</a:t>
            </a:r>
          </a:p>
          <a:p>
            <a:endParaRPr lang="en-US" altLang="zh-TW" dirty="0">
              <a:ea typeface="新細明體"/>
              <a:cs typeface="Calibri"/>
            </a:endParaRPr>
          </a:p>
          <a:p>
            <a:r>
              <a:rPr lang="en-US" altLang="zh-TW" dirty="0">
                <a:ea typeface="新細明體"/>
              </a:rPr>
              <a:t>From small to big value</a:t>
            </a:r>
            <a:endParaRPr lang="en-US" altLang="zh-TW" dirty="0">
              <a:ea typeface="新細明體"/>
              <a:cs typeface="Calibri"/>
            </a:endParaRPr>
          </a:p>
          <a:p>
            <a:endParaRPr lang="en-US" altLang="zh-TW" dirty="0">
              <a:ea typeface="新細明體"/>
              <a:cs typeface="Calibri"/>
            </a:endParaRPr>
          </a:p>
          <a:p>
            <a:endParaRPr lang="en-US" altLang="zh-TW" dirty="0">
              <a:ea typeface="新細明體"/>
              <a:cs typeface="+mn-lt"/>
            </a:endParaRPr>
          </a:p>
          <a:p>
            <a:endParaRPr lang="en-US" altLang="zh-TW" dirty="0">
              <a:ea typeface="新細明體" panose="02020500000000000000" pitchFamily="18" charset="-120"/>
              <a:cs typeface="Calibri"/>
            </a:endParaRPr>
          </a:p>
          <a:p>
            <a:pPr>
              <a:buNone/>
            </a:pPr>
            <a:endParaRPr lang="en-US" dirty="0">
              <a:ea typeface="新細明體"/>
              <a:cs typeface="Calibri"/>
            </a:endParaRPr>
          </a:p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endParaRPr lang="en-US" altLang="zh-TW" dirty="0">
              <a:ea typeface="新細明體"/>
              <a:cs typeface="Calibri"/>
            </a:endParaRPr>
          </a:p>
          <a:p>
            <a:endParaRPr lang="en-US" altLang="zh-TW" dirty="0"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0F9B9480-A522-4AF4-AFAB-F1B69A5723C4}"/>
                  </a:ext>
                </a:extLst>
              </p14:cNvPr>
              <p14:cNvContentPartPr/>
              <p14:nvPr/>
            </p14:nvContentPartPr>
            <p14:xfrm>
              <a:off x="2292031" y="3173447"/>
              <a:ext cx="36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0F9B9480-A522-4AF4-AFAB-F1B69A5723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031" y="316444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2" descr="二元搜尋樹- 維基百科，自由的百科全書">
            <a:extLst>
              <a:ext uri="{FF2B5EF4-FFF2-40B4-BE49-F238E27FC236}">
                <a16:creationId xmlns:a16="http://schemas.microsoft.com/office/drawing/2014/main" id="{2DB48FD9-02EC-0971-D460-81E0AD6C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44" y="1125745"/>
            <a:ext cx="6440556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9136FA-8015-C4B0-D8EE-69B0FD19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2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6D0CF-B810-4970-82DE-B8627CA2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54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alibri"/>
                <a:ea typeface="新細明體"/>
                <a:cs typeface="Calibri"/>
              </a:rPr>
              <a:t>Preorder</a:t>
            </a:r>
            <a:endParaRPr lang="zh-TW" altLang="en-US" dirty="0">
              <a:latin typeface="Calibri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37189-F5B4-4051-8F15-C0869250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0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+mn-lt"/>
                <a:cs typeface="+mn-lt"/>
              </a:rPr>
              <a:t>Root-&gt; </a:t>
            </a:r>
            <a:r>
              <a:rPr lang="en-US">
                <a:ea typeface="+mn-lt"/>
                <a:cs typeface="+mn-lt"/>
              </a:rPr>
              <a:t>Left</a:t>
            </a:r>
            <a:r>
              <a:rPr lang="en-US" altLang="zh-TW">
                <a:ea typeface="+mn-lt"/>
                <a:cs typeface="+mn-lt"/>
              </a:rPr>
              <a:t> -&gt;</a:t>
            </a:r>
            <a:r>
              <a:rPr lang="zh-TW">
                <a:ea typeface="+mn-lt"/>
                <a:cs typeface="+mn-lt"/>
              </a:rPr>
              <a:t> </a:t>
            </a:r>
            <a:r>
              <a:rPr lang="en-US" altLang="zh-TW">
                <a:ea typeface="+mn-lt"/>
                <a:cs typeface="+mn-lt"/>
              </a:rPr>
              <a:t>Right</a:t>
            </a:r>
          </a:p>
          <a:p>
            <a:endParaRPr lang="en-US" altLang="zh-TW">
              <a:ea typeface="Calibri"/>
              <a:cs typeface="Calibri"/>
            </a:endParaRPr>
          </a:p>
          <a:p>
            <a:r>
              <a:rPr lang="zh-CN" altLang="en-US">
                <a:ea typeface="新細明體"/>
                <a:cs typeface="Calibri"/>
              </a:rPr>
              <a:t>Sequence: 8 3 1 6 4 7 10 14 13</a:t>
            </a:r>
            <a:endParaRPr lang="zh-CN" altLang="en-US">
              <a:ea typeface="新細明體"/>
              <a:cs typeface="+mn-lt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endParaRPr lang="en-US" altLang="zh-TW">
              <a:ea typeface="新細明體"/>
              <a:cs typeface="Calibri"/>
            </a:endParaRPr>
          </a:p>
          <a:p>
            <a:endParaRPr lang="zh-TW" altLang="en-US">
              <a:ea typeface="新細明體"/>
              <a:cs typeface="Calibri"/>
            </a:endParaRPr>
          </a:p>
        </p:txBody>
      </p:sp>
      <p:pic>
        <p:nvPicPr>
          <p:cNvPr id="6" name="Picture 2" descr="二元搜尋樹- 維基百科，自由的百科全書">
            <a:extLst>
              <a:ext uri="{FF2B5EF4-FFF2-40B4-BE49-F238E27FC236}">
                <a16:creationId xmlns:a16="http://schemas.microsoft.com/office/drawing/2014/main" id="{DBAC995B-105C-4116-F50A-E2A91C68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44" y="1125745"/>
            <a:ext cx="6440556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F8A528-E500-8E43-6D40-39B25695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3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73980-1FB7-C2F4-4E23-5C17CAD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/>
                <a:ea typeface="新細明體"/>
                <a:cs typeface="Calibri Light"/>
              </a:rPr>
              <a:t>Postorder</a:t>
            </a:r>
            <a:endParaRPr lang="zh-TW" altLang="en-US" dirty="0">
              <a:latin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E0A0E-E42A-93FC-B36B-A3702EC5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 Left -&gt;</a:t>
            </a:r>
            <a:r>
              <a:rPr lang="zh-TW" altLang="en-US">
                <a:ea typeface="Calibri"/>
                <a:cs typeface="Calibri"/>
              </a:rPr>
              <a:t> </a:t>
            </a:r>
            <a:r>
              <a:rPr lang="en-US">
                <a:ea typeface="Calibri"/>
                <a:cs typeface="Calibri"/>
              </a:rPr>
              <a:t>Right</a:t>
            </a:r>
            <a:r>
              <a:rPr lang="en-US" altLang="zh-TW">
                <a:ea typeface="Calibri"/>
                <a:cs typeface="Calibri"/>
              </a:rPr>
              <a:t> </a:t>
            </a:r>
            <a:r>
              <a:rPr lang="en-US">
                <a:ea typeface="Calibri"/>
                <a:cs typeface="Calibri"/>
              </a:rPr>
              <a:t>-&gt; Root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Sequence: </a:t>
            </a:r>
            <a:r>
              <a:rPr lang="en-US">
                <a:ea typeface="+mn-lt"/>
                <a:cs typeface="+mn-lt"/>
              </a:rPr>
              <a:t>1 4 7 6 3 13 14 10 8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2" descr="二元搜尋樹- 維基百科，自由的百科全書">
            <a:extLst>
              <a:ext uri="{FF2B5EF4-FFF2-40B4-BE49-F238E27FC236}">
                <a16:creationId xmlns:a16="http://schemas.microsoft.com/office/drawing/2014/main" id="{372204E4-05F3-FF9E-6296-6DDDB8AB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444" y="1125745"/>
            <a:ext cx="6440556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6B4708-0550-385B-8F27-252B1F2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27BD2-FE38-20A3-417C-AB60C4D5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/>
                <a:ea typeface="新細明體"/>
                <a:cs typeface="Calibri Light"/>
              </a:rPr>
              <a:t>Summary</a:t>
            </a:r>
            <a:endParaRPr lang="zh-TW" altLang="en-US" dirty="0">
              <a:latin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79D85-447E-3307-E048-11C0E0E3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cs typeface="Calibri"/>
              </a:rPr>
              <a:t>Arrays</a:t>
            </a:r>
            <a:endParaRPr lang="zh-TW">
              <a:ea typeface="+mn-lt"/>
              <a:cs typeface="+mn-lt"/>
            </a:endParaRPr>
          </a:p>
          <a:p>
            <a:r>
              <a:rPr lang="zh-TW">
                <a:cs typeface="Calibri"/>
              </a:rPr>
              <a:t>Linked lists</a:t>
            </a:r>
            <a:endParaRPr lang="zh-TW">
              <a:ea typeface="+mn-lt"/>
              <a:cs typeface="+mn-lt"/>
            </a:endParaRPr>
          </a:p>
          <a:p>
            <a:r>
              <a:rPr lang="zh-TW">
                <a:cs typeface="Calibri"/>
              </a:rPr>
              <a:t>Pointer</a:t>
            </a:r>
            <a:endParaRPr lang="zh-TW">
              <a:ea typeface="+mn-lt"/>
              <a:cs typeface="+mn-lt"/>
            </a:endParaRPr>
          </a:p>
          <a:p>
            <a:r>
              <a:rPr lang="zh-TW">
                <a:cs typeface="Calibri"/>
              </a:rPr>
              <a:t>Stack</a:t>
            </a:r>
            <a:endParaRPr lang="zh-TW">
              <a:ea typeface="+mn-lt"/>
              <a:cs typeface="+mn-lt"/>
            </a:endParaRPr>
          </a:p>
          <a:p>
            <a:r>
              <a:rPr lang="zh-TW">
                <a:cs typeface="Calibri"/>
              </a:rPr>
              <a:t>Queue</a:t>
            </a:r>
            <a:endParaRPr lang="zh-TW">
              <a:ea typeface="+mn-lt"/>
              <a:cs typeface="+mn-lt"/>
            </a:endParaRPr>
          </a:p>
          <a:p>
            <a:r>
              <a:rPr lang="zh-TW">
                <a:cs typeface="Calibri"/>
              </a:rPr>
              <a:t>Tree</a:t>
            </a:r>
            <a:endParaRPr 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190370-00AC-51B7-7F39-605D53E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8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02BA7-789C-2DAF-CDF0-25D09973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Calibri"/>
                <a:ea typeface="新細明體"/>
                <a:cs typeface="Calibri Light"/>
              </a:rPr>
              <a:t>FILO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5402A-D37C-1783-A0AC-514134AD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solidFill>
                  <a:srgbClr val="FF0000"/>
                </a:solidFill>
                <a:ea typeface="新細明體"/>
                <a:cs typeface="Calibri"/>
              </a:rPr>
              <a:t>F</a:t>
            </a:r>
            <a:r>
              <a:rPr lang="zh-TW" altLang="en-US">
                <a:ea typeface="新細明體"/>
                <a:cs typeface="Calibri"/>
              </a:rPr>
              <a:t>irst </a:t>
            </a:r>
            <a:r>
              <a:rPr lang="zh-TW" altLang="en-US">
                <a:solidFill>
                  <a:srgbClr val="FF0000"/>
                </a:solidFill>
                <a:ea typeface="新細明體"/>
                <a:cs typeface="Calibri"/>
              </a:rPr>
              <a:t>I</a:t>
            </a:r>
            <a:r>
              <a:rPr lang="zh-TW" altLang="en-US">
                <a:ea typeface="新細明體"/>
                <a:cs typeface="Calibri"/>
              </a:rPr>
              <a:t>n </a:t>
            </a:r>
            <a:r>
              <a:rPr lang="zh-TW" altLang="en-US">
                <a:solidFill>
                  <a:srgbClr val="FF0000"/>
                </a:solidFill>
                <a:ea typeface="新細明體"/>
                <a:cs typeface="Calibri"/>
              </a:rPr>
              <a:t>L</a:t>
            </a:r>
            <a:r>
              <a:rPr lang="zh-TW" altLang="en-US">
                <a:ea typeface="新細明體"/>
                <a:cs typeface="Calibri"/>
              </a:rPr>
              <a:t>ast </a:t>
            </a:r>
            <a:r>
              <a:rPr lang="zh-TW" altLang="en-US">
                <a:solidFill>
                  <a:srgbClr val="FF0000"/>
                </a:solidFill>
                <a:ea typeface="新細明體"/>
                <a:cs typeface="Calibri"/>
              </a:rPr>
              <a:t>O</a:t>
            </a:r>
            <a:r>
              <a:rPr lang="zh-TW" altLang="en-US">
                <a:ea typeface="新細明體"/>
                <a:cs typeface="Calibri"/>
              </a:rPr>
              <a:t>ut</a:t>
            </a:r>
          </a:p>
          <a:p>
            <a:pPr marL="0" indent="0">
              <a:buNone/>
            </a:pPr>
            <a:endParaRPr lang="zh-TW" altLang="en-US" sz="440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C228DF-B8CB-2E83-6878-5904047F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7C3AC-5721-80B8-67CF-7DC3812C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Calibri"/>
                <a:ea typeface="新細明體"/>
                <a:cs typeface="Calibri Light"/>
              </a:rPr>
              <a:t>Why using  Stack?</a:t>
            </a:r>
            <a:endParaRPr lang="zh-TW" altLang="en-US">
              <a:latin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349A4-B10D-0927-0B4F-5062AFF9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新細明體"/>
              </a:rPr>
              <a:t>FILO</a:t>
            </a:r>
          </a:p>
          <a:p>
            <a:pPr marL="0" indent="0">
              <a:buNone/>
            </a:pPr>
            <a:endParaRPr lang="en-US" altLang="zh-TW">
              <a:ea typeface="新細明體"/>
            </a:endParaRPr>
          </a:p>
          <a:p>
            <a:r>
              <a:rPr lang="en-US" altLang="zh-TW">
                <a:ea typeface="新細明體"/>
              </a:rPr>
              <a:t>Efficient to push/pop data</a:t>
            </a:r>
            <a:endParaRPr lang="en-US" altLang="zh-TW"/>
          </a:p>
          <a:p>
            <a:pPr marL="0" indent="0">
              <a:buNone/>
            </a:pPr>
            <a:endParaRPr lang="en-US" altLang="zh-TW">
              <a:ea typeface="新細明體"/>
            </a:endParaRPr>
          </a:p>
          <a:p>
            <a:pPr marL="0" indent="0">
              <a:buNone/>
            </a:pPr>
            <a:endParaRPr lang="en-US" altLang="zh-TW">
              <a:ea typeface="新細明體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ABE0D3-FB7F-0215-C88B-74F1BFC3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6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23323-DA8F-4390-BEC6-4F73C2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Pointer</a:t>
            </a:r>
            <a:r>
              <a:rPr lang="zh-TW" altLang="en-US"/>
              <a:t> </a:t>
            </a:r>
            <a:r>
              <a:rPr lang="en-US" altLang="zh-TW"/>
              <a:t>of stack</a:t>
            </a:r>
            <a:endParaRPr lang="zh-TW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FEC069-D8B5-408E-9FEC-2FCFE11C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3744595"/>
            <a:ext cx="28860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5B1C3D8-3895-466C-BF1B-C5A3378F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2" y="4137501"/>
            <a:ext cx="15430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0D5CDAE-6720-4684-AC85-7BAEA0D8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77" y="3577907"/>
            <a:ext cx="15430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37E68C94-E764-430D-B183-92A2621B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2" y="3028155"/>
            <a:ext cx="15430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0B2FF09A-9F9E-449B-BABC-7711AE40BA95}"/>
              </a:ext>
            </a:extLst>
          </p:cNvPr>
          <p:cNvSpPr/>
          <p:nvPr/>
        </p:nvSpPr>
        <p:spPr>
          <a:xfrm>
            <a:off x="1880394" y="4470876"/>
            <a:ext cx="1625600" cy="559594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2E9813-1AED-4FBE-9164-24A590855AC6}"/>
              </a:ext>
            </a:extLst>
          </p:cNvPr>
          <p:cNvSpPr txBox="1"/>
          <p:nvPr/>
        </p:nvSpPr>
        <p:spPr>
          <a:xfrm>
            <a:off x="7399337" y="4348480"/>
            <a:ext cx="110799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ea typeface="新細明體"/>
              </a:rPr>
              <a:t>Push()</a:t>
            </a:r>
            <a:endParaRPr lang="zh-TW" altLang="en-US" sz="2800">
              <a:solidFill>
                <a:srgbClr val="FF0000"/>
              </a:solidFill>
              <a:ea typeface="新細明體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55E80E-5B26-47B2-BE65-E823F225C747}"/>
              </a:ext>
            </a:extLst>
          </p:cNvPr>
          <p:cNvSpPr txBox="1"/>
          <p:nvPr/>
        </p:nvSpPr>
        <p:spPr>
          <a:xfrm>
            <a:off x="7399337" y="4348480"/>
            <a:ext cx="95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</a:rPr>
              <a:t>Pop()</a:t>
            </a:r>
            <a:endParaRPr lang="zh-TW" altLang="en-US" sz="280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00C95D-7996-1688-DB8D-986C1331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6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00039 -0.0731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7314 L -0.00013 -0.1465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4653 L -3.54167E-6 -0.2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25 L -0.00013 -0.1465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4653 L 0.00039 -0.07315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7315 L -3.33333E-6 -1.48148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/>
      <p:bldP spid="9" grpId="1"/>
      <p:bldP spid="9" grpId="2"/>
      <p:bldP spid="9" grpId="3"/>
      <p:bldP spid="9" grpId="4"/>
      <p:bldP spid="10" grpId="0"/>
      <p:bldP spid="10" grpId="1"/>
      <p:bldP spid="1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B94-5AED-4E55-9752-EA7635C2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cs typeface="Calibri"/>
              </a:rPr>
              <a:t>STL stack</a:t>
            </a:r>
            <a:endParaRPr lang="zh-TW" altLang="en-US">
              <a:latin typeface="Calibri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887D5-7077-4FA9-8159-C8EE4DC0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top()</a:t>
            </a:r>
          </a:p>
          <a:p>
            <a:r>
              <a:rPr lang="zh-TW" altLang="en-US">
                <a:ea typeface="新細明體"/>
                <a:cs typeface="Calibri"/>
              </a:rPr>
              <a:t>pop()</a:t>
            </a:r>
          </a:p>
          <a:p>
            <a:r>
              <a:rPr lang="zh-TW" altLang="en-US">
                <a:ea typeface="新細明體"/>
                <a:cs typeface="Calibri"/>
              </a:rPr>
              <a:t>push()</a:t>
            </a:r>
          </a:p>
          <a:p>
            <a:r>
              <a:rPr lang="zh-TW" altLang="en-US">
                <a:ea typeface="新細明體"/>
                <a:cs typeface="Calibri"/>
              </a:rPr>
              <a:t>empty()</a:t>
            </a:r>
            <a:endParaRPr lang="en-US" altLang="zh-TW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  <a:cs typeface="Calibri"/>
              </a:rPr>
              <a:t>size()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E12C83-4F7F-0008-91F5-A37D2F00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76372-5400-43E0-9E46-0D524478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"/>
              </a:rPr>
              <a:t>Usage of Stack</a:t>
            </a:r>
            <a:endParaRPr lang="zh-TW" altLang="en-US">
              <a:latin typeface="Calibri"/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8865B-689D-4EB5-A074-A483C0F6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Function call</a:t>
            </a:r>
          </a:p>
          <a:p>
            <a:endParaRPr lang="en-US" altLang="zh-TW"/>
          </a:p>
          <a:p>
            <a:r>
              <a:rPr lang="en-US" altLang="zh-TW"/>
              <a:t>Recursion problem</a:t>
            </a:r>
          </a:p>
          <a:p>
            <a:endParaRPr lang="en-US" altLang="zh-TW"/>
          </a:p>
          <a:p>
            <a:r>
              <a:rPr lang="en-US" altLang="zh-TW"/>
              <a:t>Depth-first search(DFS)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9BC2CC-94CB-11D4-BAF6-38DBAFC4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0BBDE-3C59-4B4E-95C1-3B8B3DB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/>
                <a:ea typeface="新細明體"/>
                <a:cs typeface="Calibri"/>
              </a:rPr>
              <a:t>Function call</a:t>
            </a:r>
            <a:endParaRPr lang="zh-TW" altLang="en-US">
              <a:latin typeface="Calibri"/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9687FBF-97D3-610A-4520-40A0D29F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243" y="1592505"/>
            <a:ext cx="3316064" cy="4953357"/>
          </a:xfr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9C36DD2B-549B-CEC1-3229-21FEDC14A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" r="83392" b="-621"/>
          <a:stretch/>
        </p:blipFill>
        <p:spPr>
          <a:xfrm>
            <a:off x="6097001" y="1905951"/>
            <a:ext cx="5030214" cy="432876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5582A9-6704-ACAE-A6B3-2FFBA510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97D-E200-4092-9556-016D458E657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4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8DC145538D06D40881E279B97CE778B" ma:contentTypeVersion="4" ma:contentTypeDescription="建立新的文件。" ma:contentTypeScope="" ma:versionID="d2afe20a910433cf82da3e6f91aef3e3">
  <xsd:schema xmlns:xsd="http://www.w3.org/2001/XMLSchema" xmlns:xs="http://www.w3.org/2001/XMLSchema" xmlns:p="http://schemas.microsoft.com/office/2006/metadata/properties" xmlns:ns3="3b70c998-2802-474c-8ab7-7582f98a5c85" targetNamespace="http://schemas.microsoft.com/office/2006/metadata/properties" ma:root="true" ma:fieldsID="2e9ff003fbcb9a42f0499ec4a7230784" ns3:_="">
    <xsd:import namespace="3b70c998-2802-474c-8ab7-7582f98a5c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0c998-2802-474c-8ab7-7582f98a5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127CDB-AD1B-44F3-8093-9C04A2A8933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b70c998-2802-474c-8ab7-7582f98a5c8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823599-5A44-49B2-A6BA-C022EADCC8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89ACE1-CDDC-450A-99BA-4E48AD36FA3C}">
  <ds:schemaRefs>
    <ds:schemaRef ds:uri="3b70c998-2802-474c-8ab7-7582f98a5c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寬螢幕</PresentationFormat>
  <Paragraphs>210</Paragraphs>
  <Slides>38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charter</vt:lpstr>
      <vt:lpstr>Arial</vt:lpstr>
      <vt:lpstr>Calibri</vt:lpstr>
      <vt:lpstr>Calibri Light</vt:lpstr>
      <vt:lpstr>Office 佈景主題</vt:lpstr>
      <vt:lpstr>計概報告 Data Structures</vt:lpstr>
      <vt:lpstr>Stack</vt:lpstr>
      <vt:lpstr>Stack</vt:lpstr>
      <vt:lpstr>FILO</vt:lpstr>
      <vt:lpstr>Why using  Stack?</vt:lpstr>
      <vt:lpstr>Pointer of stack</vt:lpstr>
      <vt:lpstr>STL stack</vt:lpstr>
      <vt:lpstr>Usage of Stack</vt:lpstr>
      <vt:lpstr>Function call</vt:lpstr>
      <vt:lpstr>What’s “stackoverflow”</vt:lpstr>
      <vt:lpstr>I meant “Stack overflow bug”</vt:lpstr>
      <vt:lpstr>Queue</vt:lpstr>
      <vt:lpstr>User feedback</vt:lpstr>
      <vt:lpstr>Queue</vt:lpstr>
      <vt:lpstr>FIFO</vt:lpstr>
      <vt:lpstr>Pointer of queue</vt:lpstr>
      <vt:lpstr>STL queue</vt:lpstr>
      <vt:lpstr>Usage of queue</vt:lpstr>
      <vt:lpstr>Tree</vt:lpstr>
      <vt:lpstr>Also Tree</vt:lpstr>
      <vt:lpstr>Comparison</vt:lpstr>
      <vt:lpstr>Terms</vt:lpstr>
      <vt:lpstr>Why use tree?</vt:lpstr>
      <vt:lpstr>Binary Tree</vt:lpstr>
      <vt:lpstr>Binary Search Tree</vt:lpstr>
      <vt:lpstr>Implement Tree Node</vt:lpstr>
      <vt:lpstr>How to search a tree</vt:lpstr>
      <vt:lpstr>BFS(Breadth First Search)</vt:lpstr>
      <vt:lpstr>BFS</vt:lpstr>
      <vt:lpstr>BFS</vt:lpstr>
      <vt:lpstr>DFS(Depth First Search)</vt:lpstr>
      <vt:lpstr>DFS</vt:lpstr>
      <vt:lpstr>DFS</vt:lpstr>
      <vt:lpstr>Traversing a tree</vt:lpstr>
      <vt:lpstr>Inorder</vt:lpstr>
      <vt:lpstr>Preorder</vt:lpstr>
      <vt:lpstr>Postorder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王柏凱</dc:creator>
  <cp:lastModifiedBy>王柏凱</cp:lastModifiedBy>
  <cp:revision>168</cp:revision>
  <dcterms:created xsi:type="dcterms:W3CDTF">2022-04-18T12:43:35Z</dcterms:created>
  <dcterms:modified xsi:type="dcterms:W3CDTF">2022-07-05T05:13:53Z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0x01010098DC145538D06D40881E279B97CE778B</vt:lpwstr>
  </property>
</Properties>
</file>