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5" r:id="rId5"/>
    <p:sldId id="266" r:id="rId6"/>
    <p:sldId id="260" r:id="rId7"/>
    <p:sldId id="276" r:id="rId8"/>
    <p:sldId id="261" r:id="rId9"/>
    <p:sldId id="264" r:id="rId10"/>
    <p:sldId id="262" r:id="rId11"/>
    <p:sldId id="267" r:id="rId12"/>
    <p:sldId id="268" r:id="rId13"/>
    <p:sldId id="277" r:id="rId14"/>
    <p:sldId id="274" r:id="rId15"/>
    <p:sldId id="279" r:id="rId16"/>
    <p:sldId id="278" r:id="rId17"/>
    <p:sldId id="273" r:id="rId18"/>
    <p:sldId id="270" r:id="rId19"/>
    <p:sldId id="272" r:id="rId20"/>
    <p:sldId id="271" r:id="rId21"/>
    <p:sldId id="27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2A77D-49DB-4BB1-8EE9-F18AB7068981}" v="117" dt="2022-09-22T07:57:1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信葆 吳" userId="a67317888298645d" providerId="LiveId" clId="{CFD2A77D-49DB-4BB1-8EE9-F18AB7068981}"/>
    <pc:docChg chg="undo redo custSel addSld delSld modSld sldOrd">
      <pc:chgData name="信葆 吳" userId="a67317888298645d" providerId="LiveId" clId="{CFD2A77D-49DB-4BB1-8EE9-F18AB7068981}" dt="2022-09-22T08:09:31.754" v="15739" actId="113"/>
      <pc:docMkLst>
        <pc:docMk/>
      </pc:docMkLst>
      <pc:sldChg chg="modSp mod">
        <pc:chgData name="信葆 吳" userId="a67317888298645d" providerId="LiveId" clId="{CFD2A77D-49DB-4BB1-8EE9-F18AB7068981}" dt="2022-09-21T15:41:13.230" v="10115" actId="20577"/>
        <pc:sldMkLst>
          <pc:docMk/>
          <pc:sldMk cId="1169931368" sldId="256"/>
        </pc:sldMkLst>
        <pc:spChg chg="mod">
          <ac:chgData name="信葆 吳" userId="a67317888298645d" providerId="LiveId" clId="{CFD2A77D-49DB-4BB1-8EE9-F18AB7068981}" dt="2022-09-21T13:31:43.902" v="4698" actId="20577"/>
          <ac:spMkLst>
            <pc:docMk/>
            <pc:sldMk cId="1169931368" sldId="256"/>
            <ac:spMk id="2" creationId="{A87CCCDF-F5D3-735E-B2DC-9803DA75E4B4}"/>
          </ac:spMkLst>
        </pc:spChg>
        <pc:spChg chg="mod">
          <ac:chgData name="信葆 吳" userId="a67317888298645d" providerId="LiveId" clId="{CFD2A77D-49DB-4BB1-8EE9-F18AB7068981}" dt="2022-09-21T15:41:13.230" v="10115" actId="20577"/>
          <ac:spMkLst>
            <pc:docMk/>
            <pc:sldMk cId="1169931368" sldId="256"/>
            <ac:spMk id="3" creationId="{A0CAC6A9-00A6-4823-3927-87D08215FE2A}"/>
          </ac:spMkLst>
        </pc:spChg>
      </pc:sldChg>
      <pc:sldChg chg="modSp new del mod">
        <pc:chgData name="信葆 吳" userId="a67317888298645d" providerId="LiveId" clId="{CFD2A77D-49DB-4BB1-8EE9-F18AB7068981}" dt="2022-09-21T11:23:47.239" v="114" actId="47"/>
        <pc:sldMkLst>
          <pc:docMk/>
          <pc:sldMk cId="426295282" sldId="257"/>
        </pc:sldMkLst>
        <pc:spChg chg="mod">
          <ac:chgData name="信葆 吳" userId="a67317888298645d" providerId="LiveId" clId="{CFD2A77D-49DB-4BB1-8EE9-F18AB7068981}" dt="2022-09-21T11:23:02.614" v="97" actId="20577"/>
          <ac:spMkLst>
            <pc:docMk/>
            <pc:sldMk cId="426295282" sldId="257"/>
            <ac:spMk id="2" creationId="{356FCAD3-3EFA-27A4-FF3A-96E2AC614EF0}"/>
          </ac:spMkLst>
        </pc:spChg>
      </pc:sldChg>
      <pc:sldChg chg="delSp del mod">
        <pc:chgData name="信葆 吳" userId="a67317888298645d" providerId="LiveId" clId="{CFD2A77D-49DB-4BB1-8EE9-F18AB7068981}" dt="2022-09-21T11:22:16.925" v="54" actId="47"/>
        <pc:sldMkLst>
          <pc:docMk/>
          <pc:sldMk cId="1111204518" sldId="257"/>
        </pc:sldMkLst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5" creationId="{1A3AEA3E-27E1-69A2-E460-706307103F0C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6" creationId="{E868C059-8A03-AE47-74A1-60CCFE9756B5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7" creationId="{DECBF122-2706-F6A6-1803-F8A6ED20C793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8" creationId="{A5F71309-FCC9-5953-E3C2-70362CC11B4D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13" creationId="{85CFB8BD-C5E5-86C9-57DC-4A0F6AE6CDBF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14" creationId="{749DF092-043B-90C8-EBA7-8D2C7EEEF967}"/>
          </ac:spMkLst>
        </pc:spChg>
        <pc:spChg chg="del">
          <ac:chgData name="信葆 吳" userId="a67317888298645d" providerId="LiveId" clId="{CFD2A77D-49DB-4BB1-8EE9-F18AB7068981}" dt="2022-09-21T11:21:50.114" v="0" actId="478"/>
          <ac:spMkLst>
            <pc:docMk/>
            <pc:sldMk cId="1111204518" sldId="257"/>
            <ac:spMk id="16" creationId="{1E744990-2773-635B-F47A-B41305500A52}"/>
          </ac:spMkLst>
        </pc:spChg>
      </pc:sldChg>
      <pc:sldChg chg="modSp add mod">
        <pc:chgData name="信葆 吳" userId="a67317888298645d" providerId="LiveId" clId="{CFD2A77D-49DB-4BB1-8EE9-F18AB7068981}" dt="2022-09-21T13:03:54.524" v="4407" actId="20577"/>
        <pc:sldMkLst>
          <pc:docMk/>
          <pc:sldMk cId="2130518885" sldId="258"/>
        </pc:sldMkLst>
        <pc:spChg chg="mod">
          <ac:chgData name="信葆 吳" userId="a67317888298645d" providerId="LiveId" clId="{CFD2A77D-49DB-4BB1-8EE9-F18AB7068981}" dt="2022-09-21T13:03:54.524" v="4407" actId="20577"/>
          <ac:spMkLst>
            <pc:docMk/>
            <pc:sldMk cId="2130518885" sldId="258"/>
            <ac:spMk id="2" creationId="{356FCAD3-3EFA-27A4-FF3A-96E2AC614EF0}"/>
          </ac:spMkLst>
        </pc:spChg>
        <pc:spChg chg="mod">
          <ac:chgData name="信葆 吳" userId="a67317888298645d" providerId="LiveId" clId="{CFD2A77D-49DB-4BB1-8EE9-F18AB7068981}" dt="2022-09-21T11:24:13.395" v="176" actId="20577"/>
          <ac:spMkLst>
            <pc:docMk/>
            <pc:sldMk cId="2130518885" sldId="258"/>
            <ac:spMk id="3" creationId="{4889DF5C-8F40-627E-14CB-C12EFCB75A41}"/>
          </ac:spMkLst>
        </pc:spChg>
      </pc:sldChg>
      <pc:sldChg chg="addSp delSp modSp new mod">
        <pc:chgData name="信葆 吳" userId="a67317888298645d" providerId="LiveId" clId="{CFD2A77D-49DB-4BB1-8EE9-F18AB7068981}" dt="2022-09-22T08:09:31.754" v="15739" actId="113"/>
        <pc:sldMkLst>
          <pc:docMk/>
          <pc:sldMk cId="3622758090" sldId="259"/>
        </pc:sldMkLst>
        <pc:spChg chg="mod">
          <ac:chgData name="信葆 吳" userId="a67317888298645d" providerId="LiveId" clId="{CFD2A77D-49DB-4BB1-8EE9-F18AB7068981}" dt="2022-09-21T12:15:14.273" v="2772" actId="20577"/>
          <ac:spMkLst>
            <pc:docMk/>
            <pc:sldMk cId="3622758090" sldId="259"/>
            <ac:spMk id="2" creationId="{9B091D6F-21F7-B3EE-6B8B-7250EB9646C1}"/>
          </ac:spMkLst>
        </pc:spChg>
        <pc:spChg chg="add del mod">
          <ac:chgData name="信葆 吳" userId="a67317888298645d" providerId="LiveId" clId="{CFD2A77D-49DB-4BB1-8EE9-F18AB7068981}" dt="2022-09-22T08:09:31.754" v="15739" actId="113"/>
          <ac:spMkLst>
            <pc:docMk/>
            <pc:sldMk cId="3622758090" sldId="259"/>
            <ac:spMk id="3" creationId="{0A91C6CA-CEF8-526A-1CBE-9EDACDF290B5}"/>
          </ac:spMkLst>
        </pc:spChg>
        <pc:spChg chg="add del mod">
          <ac:chgData name="信葆 吳" userId="a67317888298645d" providerId="LiveId" clId="{CFD2A77D-49DB-4BB1-8EE9-F18AB7068981}" dt="2022-09-21T11:57:17.206" v="1781" actId="478"/>
          <ac:spMkLst>
            <pc:docMk/>
            <pc:sldMk cId="3622758090" sldId="259"/>
            <ac:spMk id="8" creationId="{580D40CB-6E03-7D19-9DE3-83DA17531656}"/>
          </ac:spMkLst>
        </pc:spChg>
        <pc:spChg chg="add del mod">
          <ac:chgData name="信葆 吳" userId="a67317888298645d" providerId="LiveId" clId="{CFD2A77D-49DB-4BB1-8EE9-F18AB7068981}" dt="2022-09-21T12:27:37.332" v="3162"/>
          <ac:spMkLst>
            <pc:docMk/>
            <pc:sldMk cId="3622758090" sldId="259"/>
            <ac:spMk id="11" creationId="{EAD99253-D0BD-D718-7FB8-E9AE31FF616E}"/>
          </ac:spMkLst>
        </pc:spChg>
        <pc:picChg chg="add del mod ord">
          <ac:chgData name="信葆 吳" userId="a67317888298645d" providerId="LiveId" clId="{CFD2A77D-49DB-4BB1-8EE9-F18AB7068981}" dt="2022-09-21T11:25:51.889" v="367" actId="22"/>
          <ac:picMkLst>
            <pc:docMk/>
            <pc:sldMk cId="3622758090" sldId="259"/>
            <ac:picMk id="5" creationId="{19D28496-3E6A-1AF2-4513-E30F63914719}"/>
          </ac:picMkLst>
        </pc:picChg>
        <pc:picChg chg="add del mod">
          <ac:chgData name="信葆 吳" userId="a67317888298645d" providerId="LiveId" clId="{CFD2A77D-49DB-4BB1-8EE9-F18AB7068981}" dt="2022-09-21T12:14:44.651" v="2752" actId="478"/>
          <ac:picMkLst>
            <pc:docMk/>
            <pc:sldMk cId="3622758090" sldId="259"/>
            <ac:picMk id="7" creationId="{6CB28553-801A-97D8-49AC-B8F9157928CB}"/>
          </ac:picMkLst>
        </pc:picChg>
        <pc:picChg chg="add del mod">
          <ac:chgData name="信葆 吳" userId="a67317888298645d" providerId="LiveId" clId="{CFD2A77D-49DB-4BB1-8EE9-F18AB7068981}" dt="2022-09-21T12:58:27.085" v="4293" actId="478"/>
          <ac:picMkLst>
            <pc:docMk/>
            <pc:sldMk cId="3622758090" sldId="259"/>
            <ac:picMk id="10" creationId="{EF8666CC-2A08-AF9E-F8F8-D531C1CD460A}"/>
          </ac:picMkLst>
        </pc:picChg>
        <pc:picChg chg="add del mod">
          <ac:chgData name="信葆 吳" userId="a67317888298645d" providerId="LiveId" clId="{CFD2A77D-49DB-4BB1-8EE9-F18AB7068981}" dt="2022-09-21T13:31:49.581" v="4699" actId="478"/>
          <ac:picMkLst>
            <pc:docMk/>
            <pc:sldMk cId="3622758090" sldId="259"/>
            <ac:picMk id="13" creationId="{80A2BCB3-FCA2-D19F-BFE0-9BE50F6254F4}"/>
          </ac:picMkLst>
        </pc:picChg>
        <pc:picChg chg="add mod">
          <ac:chgData name="信葆 吳" userId="a67317888298645d" providerId="LiveId" clId="{CFD2A77D-49DB-4BB1-8EE9-F18AB7068981}" dt="2022-09-21T13:43:55.143" v="5096" actId="14100"/>
          <ac:picMkLst>
            <pc:docMk/>
            <pc:sldMk cId="3622758090" sldId="259"/>
            <ac:picMk id="15" creationId="{ACA5752B-9B20-2812-A6D8-95D2E228D6B4}"/>
          </ac:picMkLst>
        </pc:picChg>
      </pc:sldChg>
      <pc:sldChg chg="addSp delSp modSp add mod ord">
        <pc:chgData name="信葆 吳" userId="a67317888298645d" providerId="LiveId" clId="{CFD2A77D-49DB-4BB1-8EE9-F18AB7068981}" dt="2022-09-22T02:19:11.947" v="12243" actId="12"/>
        <pc:sldMkLst>
          <pc:docMk/>
          <pc:sldMk cId="2563325865" sldId="260"/>
        </pc:sldMkLst>
        <pc:spChg chg="mod">
          <ac:chgData name="信葆 吳" userId="a67317888298645d" providerId="LiveId" clId="{CFD2A77D-49DB-4BB1-8EE9-F18AB7068981}" dt="2022-09-21T17:30:46.537" v="10663" actId="20577"/>
          <ac:spMkLst>
            <pc:docMk/>
            <pc:sldMk cId="2563325865" sldId="260"/>
            <ac:spMk id="2" creationId="{9B091D6F-21F7-B3EE-6B8B-7250EB9646C1}"/>
          </ac:spMkLst>
        </pc:spChg>
        <pc:spChg chg="mod">
          <ac:chgData name="信葆 吳" userId="a67317888298645d" providerId="LiveId" clId="{CFD2A77D-49DB-4BB1-8EE9-F18AB7068981}" dt="2022-09-22T02:19:11.947" v="12243" actId="12"/>
          <ac:spMkLst>
            <pc:docMk/>
            <pc:sldMk cId="2563325865" sldId="260"/>
            <ac:spMk id="3" creationId="{0A91C6CA-CEF8-526A-1CBE-9EDACDF290B5}"/>
          </ac:spMkLst>
        </pc:spChg>
        <pc:spChg chg="add del mod">
          <ac:chgData name="信葆 吳" userId="a67317888298645d" providerId="LiveId" clId="{CFD2A77D-49DB-4BB1-8EE9-F18AB7068981}" dt="2022-09-22T02:11:37.478" v="11903" actId="478"/>
          <ac:spMkLst>
            <pc:docMk/>
            <pc:sldMk cId="2563325865" sldId="260"/>
            <ac:spMk id="4" creationId="{8F268BA1-773A-00E7-9B8D-D320BA47FB04}"/>
          </ac:spMkLst>
        </pc:spChg>
        <pc:spChg chg="add del mod">
          <ac:chgData name="信葆 吳" userId="a67317888298645d" providerId="LiveId" clId="{CFD2A77D-49DB-4BB1-8EE9-F18AB7068981}" dt="2022-09-22T02:11:33.194" v="11902" actId="478"/>
          <ac:spMkLst>
            <pc:docMk/>
            <pc:sldMk cId="2563325865" sldId="260"/>
            <ac:spMk id="5" creationId="{A33440D2-7275-2800-5389-616525387C43}"/>
          </ac:spMkLst>
        </pc:spChg>
        <pc:spChg chg="add mod or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13" creationId="{77EA67A7-B300-AF5F-0098-14CA754AC8E5}"/>
          </ac:spMkLst>
        </pc:spChg>
        <pc:spChg chg="add mod or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14" creationId="{4E45ED08-38B8-C874-AF5C-19910FB955C2}"/>
          </ac:spMkLst>
        </pc:spChg>
        <pc:spChg chg="add mo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23" creationId="{FE2B111F-6CA5-B5B3-AAFC-F51284C33B2A}"/>
          </ac:spMkLst>
        </pc:spChg>
        <pc:spChg chg="add mo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24" creationId="{BF82C830-CAE0-5B08-0F8B-1BC6968C0869}"/>
          </ac:spMkLst>
        </pc:spChg>
        <pc:spChg chg="add mod">
          <ac:chgData name="信葆 吳" userId="a67317888298645d" providerId="LiveId" clId="{CFD2A77D-49DB-4BB1-8EE9-F18AB7068981}" dt="2022-09-22T02:15:57.331" v="12155" actId="1076"/>
          <ac:spMkLst>
            <pc:docMk/>
            <pc:sldMk cId="2563325865" sldId="260"/>
            <ac:spMk id="25" creationId="{9CB6A447-23B6-7E19-9AD6-CFBA4DE86BBA}"/>
          </ac:spMkLst>
        </pc:spChg>
        <pc:spChg chg="add del mod">
          <ac:chgData name="信葆 吳" userId="a67317888298645d" providerId="LiveId" clId="{CFD2A77D-49DB-4BB1-8EE9-F18AB7068981}" dt="2022-09-21T13:45:04.270" v="5129"/>
          <ac:spMkLst>
            <pc:docMk/>
            <pc:sldMk cId="2563325865" sldId="260"/>
            <ac:spMk id="26" creationId="{50A39033-A280-22CA-F2AC-4753548F3C57}"/>
          </ac:spMkLst>
        </pc:spChg>
        <pc:spChg chg="add mod">
          <ac:chgData name="信葆 吳" userId="a67317888298645d" providerId="LiveId" clId="{CFD2A77D-49DB-4BB1-8EE9-F18AB7068981}" dt="2022-09-22T02:18:40.732" v="12236" actId="20577"/>
          <ac:spMkLst>
            <pc:docMk/>
            <pc:sldMk cId="2563325865" sldId="260"/>
            <ac:spMk id="27" creationId="{12EDD19F-8A4B-9F0B-C577-729A7E9F9562}"/>
          </ac:spMkLst>
        </pc:spChg>
        <pc:picChg chg="add del mod">
          <ac:chgData name="信葆 吳" userId="a67317888298645d" providerId="LiveId" clId="{CFD2A77D-49DB-4BB1-8EE9-F18AB7068981}" dt="2022-09-21T11:29:21.745" v="466" actId="478"/>
          <ac:picMkLst>
            <pc:docMk/>
            <pc:sldMk cId="2563325865" sldId="260"/>
            <ac:picMk id="5" creationId="{7C6CE199-1409-275A-B275-9D6D97A65BE3}"/>
          </ac:picMkLst>
        </pc:picChg>
        <pc:picChg chg="del">
          <ac:chgData name="信葆 吳" userId="a67317888298645d" providerId="LiveId" clId="{CFD2A77D-49DB-4BB1-8EE9-F18AB7068981}" dt="2022-09-21T11:27:06.641" v="402" actId="478"/>
          <ac:picMkLst>
            <pc:docMk/>
            <pc:sldMk cId="2563325865" sldId="260"/>
            <ac:picMk id="7" creationId="{6CB28553-801A-97D8-49AC-B8F9157928CB}"/>
          </ac:picMkLst>
        </pc:picChg>
        <pc:picChg chg="add del mod">
          <ac:chgData name="信葆 吳" userId="a67317888298645d" providerId="LiveId" clId="{CFD2A77D-49DB-4BB1-8EE9-F18AB7068981}" dt="2022-09-21T12:14:14.123" v="2741" actId="478"/>
          <ac:picMkLst>
            <pc:docMk/>
            <pc:sldMk cId="2563325865" sldId="260"/>
            <ac:picMk id="8" creationId="{9F85DA8E-2E4F-A435-9875-C66B33284223}"/>
          </ac:picMkLst>
        </pc:picChg>
        <pc:picChg chg="add del mod">
          <ac:chgData name="信葆 吳" userId="a67317888298645d" providerId="LiveId" clId="{CFD2A77D-49DB-4BB1-8EE9-F18AB7068981}" dt="2022-09-21T11:49:49.338" v="1167" actId="478"/>
          <ac:picMkLst>
            <pc:docMk/>
            <pc:sldMk cId="2563325865" sldId="260"/>
            <ac:picMk id="10" creationId="{5758B009-27A2-9649-5151-1FCC51BD4FC9}"/>
          </ac:picMkLst>
        </pc:picChg>
        <pc:picChg chg="add del mod">
          <ac:chgData name="信葆 吳" userId="a67317888298645d" providerId="LiveId" clId="{CFD2A77D-49DB-4BB1-8EE9-F18AB7068981}" dt="2022-09-21T12:10:41.441" v="2737" actId="478"/>
          <ac:picMkLst>
            <pc:docMk/>
            <pc:sldMk cId="2563325865" sldId="260"/>
            <ac:picMk id="12" creationId="{4270D56E-8611-1F87-AA78-D20C8532398F}"/>
          </ac:picMkLst>
        </pc:picChg>
        <pc:picChg chg="add mod">
          <ac:chgData name="信葆 吳" userId="a67317888298645d" providerId="LiveId" clId="{CFD2A77D-49DB-4BB1-8EE9-F18AB7068981}" dt="2022-09-22T02:15:57.331" v="12155" actId="1076"/>
          <ac:picMkLst>
            <pc:docMk/>
            <pc:sldMk cId="2563325865" sldId="260"/>
            <ac:picMk id="16" creationId="{B107AC5B-DCAB-0634-16B1-29ABCF6876F7}"/>
          </ac:picMkLst>
        </pc:picChg>
        <pc:picChg chg="add del mod">
          <ac:chgData name="信葆 吳" userId="a67317888298645d" providerId="LiveId" clId="{CFD2A77D-49DB-4BB1-8EE9-F18AB7068981}" dt="2022-09-21T12:58:47.476" v="4298" actId="478"/>
          <ac:picMkLst>
            <pc:docMk/>
            <pc:sldMk cId="2563325865" sldId="260"/>
            <ac:picMk id="18" creationId="{5C567809-F67A-E360-C092-2D1504F06E79}"/>
          </ac:picMkLst>
        </pc:picChg>
        <pc:picChg chg="add del mod ord">
          <ac:chgData name="信葆 吳" userId="a67317888298645d" providerId="LiveId" clId="{CFD2A77D-49DB-4BB1-8EE9-F18AB7068981}" dt="2022-09-21T13:33:30.254" v="4705" actId="478"/>
          <ac:picMkLst>
            <pc:docMk/>
            <pc:sldMk cId="2563325865" sldId="260"/>
            <ac:picMk id="20" creationId="{487979EC-9BC1-C5A6-181C-1FDD8F9EF683}"/>
          </ac:picMkLst>
        </pc:picChg>
        <pc:picChg chg="add mod ord">
          <ac:chgData name="信葆 吳" userId="a67317888298645d" providerId="LiveId" clId="{CFD2A77D-49DB-4BB1-8EE9-F18AB7068981}" dt="2022-09-22T02:15:57.331" v="12155" actId="1076"/>
          <ac:picMkLst>
            <pc:docMk/>
            <pc:sldMk cId="2563325865" sldId="260"/>
            <ac:picMk id="22" creationId="{1D999FAD-24AA-E5D6-78D1-81F7191EA049}"/>
          </ac:picMkLst>
        </pc:picChg>
      </pc:sldChg>
      <pc:sldChg chg="addSp delSp modSp new mod">
        <pc:chgData name="信葆 吳" userId="a67317888298645d" providerId="LiveId" clId="{CFD2A77D-49DB-4BB1-8EE9-F18AB7068981}" dt="2022-09-22T02:19:23.170" v="12244" actId="12"/>
        <pc:sldMkLst>
          <pc:docMk/>
          <pc:sldMk cId="3531928673" sldId="261"/>
        </pc:sldMkLst>
        <pc:spChg chg="mod">
          <ac:chgData name="信葆 吳" userId="a67317888298645d" providerId="LiveId" clId="{CFD2A77D-49DB-4BB1-8EE9-F18AB7068981}" dt="2022-09-21T14:41:12.311" v="6502" actId="20577"/>
          <ac:spMkLst>
            <pc:docMk/>
            <pc:sldMk cId="3531928673" sldId="261"/>
            <ac:spMk id="2" creationId="{59686BC6-5578-50F8-213C-C79FF9E85003}"/>
          </ac:spMkLst>
        </pc:spChg>
        <pc:spChg chg="mod">
          <ac:chgData name="信葆 吳" userId="a67317888298645d" providerId="LiveId" clId="{CFD2A77D-49DB-4BB1-8EE9-F18AB7068981}" dt="2022-09-22T02:19:23.170" v="12244" actId="12"/>
          <ac:spMkLst>
            <pc:docMk/>
            <pc:sldMk cId="3531928673" sldId="261"/>
            <ac:spMk id="3" creationId="{77DE5178-A317-9B6D-84EE-BDFA777BA1C2}"/>
          </ac:spMkLst>
        </pc:spChg>
        <pc:spChg chg="add mod">
          <ac:chgData name="信葆 吳" userId="a67317888298645d" providerId="LiveId" clId="{CFD2A77D-49DB-4BB1-8EE9-F18AB7068981}" dt="2022-09-22T02:16:18.268" v="12157" actId="1076"/>
          <ac:spMkLst>
            <pc:docMk/>
            <pc:sldMk cId="3531928673" sldId="261"/>
            <ac:spMk id="11" creationId="{07754144-6B7A-C5EF-B73B-9D0B34C0CCCE}"/>
          </ac:spMkLst>
        </pc:spChg>
        <pc:spChg chg="add mod">
          <ac:chgData name="信葆 吳" userId="a67317888298645d" providerId="LiveId" clId="{CFD2A77D-49DB-4BB1-8EE9-F18AB7068981}" dt="2022-09-21T13:37:02.636" v="4845" actId="14100"/>
          <ac:spMkLst>
            <pc:docMk/>
            <pc:sldMk cId="3531928673" sldId="261"/>
            <ac:spMk id="12" creationId="{7D7D9AB4-F1A2-6366-715D-35BF70A23DA7}"/>
          </ac:spMkLst>
        </pc:spChg>
        <pc:spChg chg="add mod">
          <ac:chgData name="信葆 吳" userId="a67317888298645d" providerId="LiveId" clId="{CFD2A77D-49DB-4BB1-8EE9-F18AB7068981}" dt="2022-09-21T13:36:56.391" v="4842" actId="1076"/>
          <ac:spMkLst>
            <pc:docMk/>
            <pc:sldMk cId="3531928673" sldId="261"/>
            <ac:spMk id="15" creationId="{D4C4BA5E-0E00-BF90-6567-106CA9316F4E}"/>
          </ac:spMkLst>
        </pc:spChg>
        <pc:spChg chg="add mod">
          <ac:chgData name="信葆 吳" userId="a67317888298645d" providerId="LiveId" clId="{CFD2A77D-49DB-4BB1-8EE9-F18AB7068981}" dt="2022-09-21T13:36:56.391" v="4842" actId="1076"/>
          <ac:spMkLst>
            <pc:docMk/>
            <pc:sldMk cId="3531928673" sldId="261"/>
            <ac:spMk id="16" creationId="{A5745765-6135-E3B4-3B19-F5CE8EE6F1A4}"/>
          </ac:spMkLst>
        </pc:spChg>
        <pc:spChg chg="add mod">
          <ac:chgData name="信葆 吳" userId="a67317888298645d" providerId="LiveId" clId="{CFD2A77D-49DB-4BB1-8EE9-F18AB7068981}" dt="2022-09-21T17:36:02.175" v="11124" actId="14100"/>
          <ac:spMkLst>
            <pc:docMk/>
            <pc:sldMk cId="3531928673" sldId="261"/>
            <ac:spMk id="17" creationId="{91D42DC1-D500-D3B0-092B-7BD41B17FD2B}"/>
          </ac:spMkLst>
        </pc:spChg>
        <pc:spChg chg="add mod">
          <ac:chgData name="信葆 吳" userId="a67317888298645d" providerId="LiveId" clId="{CFD2A77D-49DB-4BB1-8EE9-F18AB7068981}" dt="2022-09-21T13:43:33.129" v="5090" actId="1076"/>
          <ac:spMkLst>
            <pc:docMk/>
            <pc:sldMk cId="3531928673" sldId="261"/>
            <ac:spMk id="18" creationId="{4D2A9D9E-57A9-BDE9-547A-5CA866EB1065}"/>
          </ac:spMkLst>
        </pc:spChg>
        <pc:spChg chg="add mod">
          <ac:chgData name="信葆 吳" userId="a67317888298645d" providerId="LiveId" clId="{CFD2A77D-49DB-4BB1-8EE9-F18AB7068981}" dt="2022-09-21T13:45:52.876" v="5151" actId="1076"/>
          <ac:spMkLst>
            <pc:docMk/>
            <pc:sldMk cId="3531928673" sldId="261"/>
            <ac:spMk id="19" creationId="{EEEF80E7-90E6-17E4-5B89-73CF002DEAF7}"/>
          </ac:spMkLst>
        </pc:spChg>
        <pc:picChg chg="add del mod">
          <ac:chgData name="信葆 吳" userId="a67317888298645d" providerId="LiveId" clId="{CFD2A77D-49DB-4BB1-8EE9-F18AB7068981}" dt="2022-09-21T11:51:09.785" v="1176" actId="478"/>
          <ac:picMkLst>
            <pc:docMk/>
            <pc:sldMk cId="3531928673" sldId="261"/>
            <ac:picMk id="5" creationId="{B46ED051-48C1-0487-5293-3E70EE691F23}"/>
          </ac:picMkLst>
        </pc:picChg>
        <pc:picChg chg="add mod">
          <ac:chgData name="信葆 吳" userId="a67317888298645d" providerId="LiveId" clId="{CFD2A77D-49DB-4BB1-8EE9-F18AB7068981}" dt="2022-09-21T13:36:56.391" v="4842" actId="1076"/>
          <ac:picMkLst>
            <pc:docMk/>
            <pc:sldMk cId="3531928673" sldId="261"/>
            <ac:picMk id="7" creationId="{261A7CEE-BD8C-53E8-6B1C-331844CB0337}"/>
          </ac:picMkLst>
        </pc:picChg>
        <pc:picChg chg="add del mod">
          <ac:chgData name="信葆 吳" userId="a67317888298645d" providerId="LiveId" clId="{CFD2A77D-49DB-4BB1-8EE9-F18AB7068981}" dt="2022-09-21T12:17:17.096" v="2802" actId="478"/>
          <ac:picMkLst>
            <pc:docMk/>
            <pc:sldMk cId="3531928673" sldId="261"/>
            <ac:picMk id="9" creationId="{AB39C974-5D41-3DA3-E779-2659515DCC61}"/>
          </ac:picMkLst>
        </pc:picChg>
        <pc:picChg chg="add mod">
          <ac:chgData name="信葆 吳" userId="a67317888298645d" providerId="LiveId" clId="{CFD2A77D-49DB-4BB1-8EE9-F18AB7068981}" dt="2022-09-21T13:36:56.391" v="4842" actId="1076"/>
          <ac:picMkLst>
            <pc:docMk/>
            <pc:sldMk cId="3531928673" sldId="261"/>
            <ac:picMk id="10" creationId="{CE0E1522-ADCC-7C8A-8480-C67AB991D854}"/>
          </ac:picMkLst>
        </pc:picChg>
        <pc:picChg chg="add mod">
          <ac:chgData name="信葆 吳" userId="a67317888298645d" providerId="LiveId" clId="{CFD2A77D-49DB-4BB1-8EE9-F18AB7068981}" dt="2022-09-21T13:36:56.391" v="4842" actId="1076"/>
          <ac:picMkLst>
            <pc:docMk/>
            <pc:sldMk cId="3531928673" sldId="261"/>
            <ac:picMk id="14" creationId="{7C50136F-1E16-47C2-02FB-A0C5C59621F9}"/>
          </ac:picMkLst>
        </pc:picChg>
      </pc:sldChg>
      <pc:sldChg chg="new del">
        <pc:chgData name="信葆 吳" userId="a67317888298645d" providerId="LiveId" clId="{CFD2A77D-49DB-4BB1-8EE9-F18AB7068981}" dt="2022-09-21T11:33:08.301" v="890" actId="47"/>
        <pc:sldMkLst>
          <pc:docMk/>
          <pc:sldMk cId="511128158" sldId="262"/>
        </pc:sldMkLst>
      </pc:sldChg>
      <pc:sldChg chg="addSp delSp modSp new mod ord">
        <pc:chgData name="信葆 吳" userId="a67317888298645d" providerId="LiveId" clId="{CFD2A77D-49DB-4BB1-8EE9-F18AB7068981}" dt="2022-09-22T01:53:52.799" v="11711" actId="20577"/>
        <pc:sldMkLst>
          <pc:docMk/>
          <pc:sldMk cId="3255764488" sldId="262"/>
        </pc:sldMkLst>
        <pc:spChg chg="mod">
          <ac:chgData name="信葆 吳" userId="a67317888298645d" providerId="LiveId" clId="{CFD2A77D-49DB-4BB1-8EE9-F18AB7068981}" dt="2022-09-21T12:01:11.169" v="2217" actId="20577"/>
          <ac:spMkLst>
            <pc:docMk/>
            <pc:sldMk cId="3255764488" sldId="262"/>
            <ac:spMk id="2" creationId="{30346E30-9E00-D33C-D6CD-C3251725ECEC}"/>
          </ac:spMkLst>
        </pc:spChg>
        <pc:spChg chg="del">
          <ac:chgData name="信葆 吳" userId="a67317888298645d" providerId="LiveId" clId="{CFD2A77D-49DB-4BB1-8EE9-F18AB7068981}" dt="2022-09-21T12:01:46.253" v="2222" actId="478"/>
          <ac:spMkLst>
            <pc:docMk/>
            <pc:sldMk cId="3255764488" sldId="262"/>
            <ac:spMk id="3" creationId="{03C23B6A-6B74-70D9-C95A-65CD9EFC6A6C}"/>
          </ac:spMkLst>
        </pc:spChg>
        <pc:spChg chg="add mod">
          <ac:chgData name="信葆 吳" userId="a67317888298645d" providerId="LiveId" clId="{CFD2A77D-49DB-4BB1-8EE9-F18AB7068981}" dt="2022-09-22T01:53:52.799" v="11711" actId="20577"/>
          <ac:spMkLst>
            <pc:docMk/>
            <pc:sldMk cId="3255764488" sldId="262"/>
            <ac:spMk id="3" creationId="{1924D72C-6052-7D36-BC5C-48BF191E8726}"/>
          </ac:spMkLst>
        </pc:spChg>
        <pc:picChg chg="add mod">
          <ac:chgData name="信葆 吳" userId="a67317888298645d" providerId="LiveId" clId="{CFD2A77D-49DB-4BB1-8EE9-F18AB7068981}" dt="2022-09-21T12:02:40.895" v="2262" actId="1076"/>
          <ac:picMkLst>
            <pc:docMk/>
            <pc:sldMk cId="3255764488" sldId="262"/>
            <ac:picMk id="5" creationId="{8CCD0C38-EBF5-5ECF-FF7C-1AAC0C3A55CD}"/>
          </ac:picMkLst>
        </pc:picChg>
      </pc:sldChg>
      <pc:sldChg chg="modSp new del mod ord">
        <pc:chgData name="信葆 吳" userId="a67317888298645d" providerId="LiveId" clId="{CFD2A77D-49DB-4BB1-8EE9-F18AB7068981}" dt="2022-09-21T12:03:42.246" v="2304" actId="47"/>
        <pc:sldMkLst>
          <pc:docMk/>
          <pc:sldMk cId="631764437" sldId="263"/>
        </pc:sldMkLst>
        <pc:spChg chg="mod">
          <ac:chgData name="信葆 吳" userId="a67317888298645d" providerId="LiveId" clId="{CFD2A77D-49DB-4BB1-8EE9-F18AB7068981}" dt="2022-09-21T12:03:18.656" v="2300" actId="20577"/>
          <ac:spMkLst>
            <pc:docMk/>
            <pc:sldMk cId="631764437" sldId="263"/>
            <ac:spMk id="2" creationId="{F698F453-218F-B27A-0F97-7F235414E8BC}"/>
          </ac:spMkLst>
        </pc:spChg>
      </pc:sldChg>
      <pc:sldChg chg="addSp delSp modSp add mod">
        <pc:chgData name="信葆 吳" userId="a67317888298645d" providerId="LiveId" clId="{CFD2A77D-49DB-4BB1-8EE9-F18AB7068981}" dt="2022-09-22T02:17:54.562" v="12230" actId="478"/>
        <pc:sldMkLst>
          <pc:docMk/>
          <pc:sldMk cId="3037070626" sldId="264"/>
        </pc:sldMkLst>
        <pc:spChg chg="mod">
          <ac:chgData name="信葆 吳" userId="a67317888298645d" providerId="LiveId" clId="{CFD2A77D-49DB-4BB1-8EE9-F18AB7068981}" dt="2022-09-21T14:40:55.342" v="6499" actId="20577"/>
          <ac:spMkLst>
            <pc:docMk/>
            <pc:sldMk cId="3037070626" sldId="264"/>
            <ac:spMk id="2" creationId="{59686BC6-5578-50F8-213C-C79FF9E85003}"/>
          </ac:spMkLst>
        </pc:spChg>
        <pc:spChg chg="mod">
          <ac:chgData name="信葆 吳" userId="a67317888298645d" providerId="LiveId" clId="{CFD2A77D-49DB-4BB1-8EE9-F18AB7068981}" dt="2022-09-21T17:36:26.478" v="11128" actId="1076"/>
          <ac:spMkLst>
            <pc:docMk/>
            <pc:sldMk cId="3037070626" sldId="264"/>
            <ac:spMk id="3" creationId="{77DE5178-A317-9B6D-84EE-BDFA777BA1C2}"/>
          </ac:spMkLst>
        </pc:spChg>
        <pc:spChg chg="add mod">
          <ac:chgData name="信葆 吳" userId="a67317888298645d" providerId="LiveId" clId="{CFD2A77D-49DB-4BB1-8EE9-F18AB7068981}" dt="2022-09-21T17:37:00.020" v="11139" actId="1076"/>
          <ac:spMkLst>
            <pc:docMk/>
            <pc:sldMk cId="3037070626" sldId="264"/>
            <ac:spMk id="4" creationId="{56882214-5566-4A44-1A94-C2D63A030477}"/>
          </ac:spMkLst>
        </pc:spChg>
        <pc:spChg chg="add mod">
          <ac:chgData name="信葆 吳" userId="a67317888298645d" providerId="LiveId" clId="{CFD2A77D-49DB-4BB1-8EE9-F18AB7068981}" dt="2022-09-21T17:37:14.649" v="11143" actId="1076"/>
          <ac:spMkLst>
            <pc:docMk/>
            <pc:sldMk cId="3037070626" sldId="264"/>
            <ac:spMk id="5" creationId="{A16C31FA-E65A-E414-0AF8-CEC106AD6DB6}"/>
          </ac:spMkLst>
        </pc:spChg>
        <pc:spChg chg="add mod">
          <ac:chgData name="信葆 吳" userId="a67317888298645d" providerId="LiveId" clId="{CFD2A77D-49DB-4BB1-8EE9-F18AB7068981}" dt="2022-09-22T02:07:15.244" v="11739" actId="1076"/>
          <ac:spMkLst>
            <pc:docMk/>
            <pc:sldMk cId="3037070626" sldId="264"/>
            <ac:spMk id="6" creationId="{699D753B-14F4-C2F8-D23E-AD160F712EAD}"/>
          </ac:spMkLst>
        </pc:spChg>
        <pc:spChg chg="add del mod">
          <ac:chgData name="信葆 吳" userId="a67317888298645d" providerId="LiveId" clId="{CFD2A77D-49DB-4BB1-8EE9-F18AB7068981}" dt="2022-09-22T02:07:17.351" v="11740" actId="478"/>
          <ac:spMkLst>
            <pc:docMk/>
            <pc:sldMk cId="3037070626" sldId="264"/>
            <ac:spMk id="8" creationId="{915157DA-1142-C033-7C19-763161D72CA6}"/>
          </ac:spMkLst>
        </pc:spChg>
        <pc:spChg chg="add mod">
          <ac:chgData name="信葆 吳" userId="a67317888298645d" providerId="LiveId" clId="{CFD2A77D-49DB-4BB1-8EE9-F18AB7068981}" dt="2022-09-22T02:07:28.504" v="11745" actId="1076"/>
          <ac:spMkLst>
            <pc:docMk/>
            <pc:sldMk cId="3037070626" sldId="264"/>
            <ac:spMk id="9" creationId="{562292E4-0E27-C9F1-8B7F-40996281CDF0}"/>
          </ac:spMkLst>
        </pc:spChg>
        <pc:spChg chg="add del mod">
          <ac:chgData name="信葆 吳" userId="a67317888298645d" providerId="LiveId" clId="{CFD2A77D-49DB-4BB1-8EE9-F18AB7068981}" dt="2022-09-22T02:17:54.562" v="12230" actId="478"/>
          <ac:spMkLst>
            <pc:docMk/>
            <pc:sldMk cId="3037070626" sldId="264"/>
            <ac:spMk id="10" creationId="{F0BC3CEA-6B44-6D3C-11B6-D46379631920}"/>
          </ac:spMkLst>
        </pc:spChg>
        <pc:spChg chg="add">
          <ac:chgData name="信葆 吳" userId="a67317888298645d" providerId="LiveId" clId="{CFD2A77D-49DB-4BB1-8EE9-F18AB7068981}" dt="2022-09-21T12:23:10.908" v="2898" actId="11529"/>
          <ac:spMkLst>
            <pc:docMk/>
            <pc:sldMk cId="3037070626" sldId="264"/>
            <ac:spMk id="20" creationId="{7F5385FE-7ECE-E092-41DE-24470CF656A8}"/>
          </ac:spMkLst>
        </pc:spChg>
        <pc:spChg chg="add mod">
          <ac:chgData name="信葆 吳" userId="a67317888298645d" providerId="LiveId" clId="{CFD2A77D-49DB-4BB1-8EE9-F18AB7068981}" dt="2022-09-21T12:23:15.761" v="2900" actId="1076"/>
          <ac:spMkLst>
            <pc:docMk/>
            <pc:sldMk cId="3037070626" sldId="264"/>
            <ac:spMk id="21" creationId="{443EA5C3-AAA6-20F9-A32B-8095EC2159F1}"/>
          </ac:spMkLst>
        </pc:spChg>
        <pc:spChg chg="add mod">
          <ac:chgData name="信葆 吳" userId="a67317888298645d" providerId="LiveId" clId="{CFD2A77D-49DB-4BB1-8EE9-F18AB7068981}" dt="2022-09-21T12:23:30.905" v="2902" actId="1076"/>
          <ac:spMkLst>
            <pc:docMk/>
            <pc:sldMk cId="3037070626" sldId="264"/>
            <ac:spMk id="22" creationId="{883201B9-F445-F40C-E5F6-82B810F6B1E9}"/>
          </ac:spMkLst>
        </pc:spChg>
        <pc:spChg chg="add mod">
          <ac:chgData name="信葆 吳" userId="a67317888298645d" providerId="LiveId" clId="{CFD2A77D-49DB-4BB1-8EE9-F18AB7068981}" dt="2022-09-21T12:23:42.777" v="2910" actId="20577"/>
          <ac:spMkLst>
            <pc:docMk/>
            <pc:sldMk cId="3037070626" sldId="264"/>
            <ac:spMk id="23" creationId="{7DEBF5D2-21AB-0A4E-D2A7-97155F26BBC5}"/>
          </ac:spMkLst>
        </pc:spChg>
        <pc:spChg chg="add mod">
          <ac:chgData name="信葆 吳" userId="a67317888298645d" providerId="LiveId" clId="{CFD2A77D-49DB-4BB1-8EE9-F18AB7068981}" dt="2022-09-21T13:07:11.981" v="4415" actId="1076"/>
          <ac:spMkLst>
            <pc:docMk/>
            <pc:sldMk cId="3037070626" sldId="264"/>
            <ac:spMk id="25" creationId="{93853926-0318-6A3C-D4F8-4F923C25E290}"/>
          </ac:spMkLst>
        </pc:spChg>
        <pc:spChg chg="add mod">
          <ac:chgData name="信葆 吳" userId="a67317888298645d" providerId="LiveId" clId="{CFD2A77D-49DB-4BB1-8EE9-F18AB7068981}" dt="2022-09-21T13:37:56.927" v="4880" actId="1076"/>
          <ac:spMkLst>
            <pc:docMk/>
            <pc:sldMk cId="3037070626" sldId="264"/>
            <ac:spMk id="26" creationId="{E9D1259C-67FB-6A34-1775-F33DC9632071}"/>
          </ac:spMkLst>
        </pc:spChg>
        <pc:spChg chg="add mod">
          <ac:chgData name="信葆 吳" userId="a67317888298645d" providerId="LiveId" clId="{CFD2A77D-49DB-4BB1-8EE9-F18AB7068981}" dt="2022-09-21T13:43:26.267" v="5089" actId="14100"/>
          <ac:spMkLst>
            <pc:docMk/>
            <pc:sldMk cId="3037070626" sldId="264"/>
            <ac:spMk id="27" creationId="{B8C04969-6D59-B2F5-FBCE-95C71BBB287E}"/>
          </ac:spMkLst>
        </pc:spChg>
        <pc:picChg chg="add del mod">
          <ac:chgData name="信葆 吳" userId="a67317888298645d" providerId="LiveId" clId="{CFD2A77D-49DB-4BB1-8EE9-F18AB7068981}" dt="2022-09-21T12:19:29.722" v="2867" actId="478"/>
          <ac:picMkLst>
            <pc:docMk/>
            <pc:sldMk cId="3037070626" sldId="264"/>
            <ac:picMk id="5" creationId="{BB60F000-A1E8-E6A5-D3DF-C44A33F44910}"/>
          </ac:picMkLst>
        </pc:picChg>
        <pc:picChg chg="mod modCrop">
          <ac:chgData name="信葆 吳" userId="a67317888298645d" providerId="LiveId" clId="{CFD2A77D-49DB-4BB1-8EE9-F18AB7068981}" dt="2022-09-21T17:36:23.022" v="11127" actId="732"/>
          <ac:picMkLst>
            <pc:docMk/>
            <pc:sldMk cId="3037070626" sldId="264"/>
            <ac:picMk id="7" creationId="{261A7CEE-BD8C-53E8-6B1C-331844CB0337}"/>
          </ac:picMkLst>
        </pc:picChg>
        <pc:picChg chg="add del mod">
          <ac:chgData name="信葆 吳" userId="a67317888298645d" providerId="LiveId" clId="{CFD2A77D-49DB-4BB1-8EE9-F18AB7068981}" dt="2022-09-21T12:19:30.686" v="2868" actId="478"/>
          <ac:picMkLst>
            <pc:docMk/>
            <pc:sldMk cId="3037070626" sldId="264"/>
            <ac:picMk id="8" creationId="{612F0876-8583-143E-9EED-98449DFCF353}"/>
          </ac:picMkLst>
        </pc:picChg>
        <pc:picChg chg="del">
          <ac:chgData name="信葆 吳" userId="a67317888298645d" providerId="LiveId" clId="{CFD2A77D-49DB-4BB1-8EE9-F18AB7068981}" dt="2022-09-21T12:04:27.633" v="2314" actId="478"/>
          <ac:picMkLst>
            <pc:docMk/>
            <pc:sldMk cId="3037070626" sldId="264"/>
            <ac:picMk id="9" creationId="{AB39C974-5D41-3DA3-E779-2659515DCC61}"/>
          </ac:picMkLst>
        </pc:picChg>
        <pc:picChg chg="add mod">
          <ac:chgData name="信葆 吳" userId="a67317888298645d" providerId="LiveId" clId="{CFD2A77D-49DB-4BB1-8EE9-F18AB7068981}" dt="2022-09-22T02:06:59.212" v="11719" actId="1076"/>
          <ac:picMkLst>
            <pc:docMk/>
            <pc:sldMk cId="3037070626" sldId="264"/>
            <ac:picMk id="11" creationId="{3D6EF168-63A5-5D5C-D28D-7C23115F2871}"/>
          </ac:picMkLst>
        </pc:picChg>
        <pc:picChg chg="add del mod">
          <ac:chgData name="信葆 吳" userId="a67317888298645d" providerId="LiveId" clId="{CFD2A77D-49DB-4BB1-8EE9-F18AB7068981}" dt="2022-09-21T12:20:30.308" v="2879" actId="478"/>
          <ac:picMkLst>
            <pc:docMk/>
            <pc:sldMk cId="3037070626" sldId="264"/>
            <ac:picMk id="13" creationId="{40EC35D8-18CE-BC95-938D-235EC22E7321}"/>
          </ac:picMkLst>
        </pc:picChg>
        <pc:picChg chg="add mod">
          <ac:chgData name="信葆 吳" userId="a67317888298645d" providerId="LiveId" clId="{CFD2A77D-49DB-4BB1-8EE9-F18AB7068981}" dt="2022-09-21T17:37:06.171" v="11142" actId="1076"/>
          <ac:picMkLst>
            <pc:docMk/>
            <pc:sldMk cId="3037070626" sldId="264"/>
            <ac:picMk id="15" creationId="{7D4EFD7C-28B9-D46D-6490-DED9F1E3DD72}"/>
          </ac:picMkLst>
        </pc:picChg>
        <pc:picChg chg="add mod">
          <ac:chgData name="信葆 吳" userId="a67317888298645d" providerId="LiveId" clId="{CFD2A77D-49DB-4BB1-8EE9-F18AB7068981}" dt="2022-09-21T12:21:57.736" v="2890" actId="1076"/>
          <ac:picMkLst>
            <pc:docMk/>
            <pc:sldMk cId="3037070626" sldId="264"/>
            <ac:picMk id="17" creationId="{5CD9A201-A398-6770-B5C5-718BFD4ABD98}"/>
          </ac:picMkLst>
        </pc:picChg>
        <pc:picChg chg="add mod">
          <ac:chgData name="信葆 吳" userId="a67317888298645d" providerId="LiveId" clId="{CFD2A77D-49DB-4BB1-8EE9-F18AB7068981}" dt="2022-09-21T12:22:59.087" v="2897" actId="1076"/>
          <ac:picMkLst>
            <pc:docMk/>
            <pc:sldMk cId="3037070626" sldId="264"/>
            <ac:picMk id="19" creationId="{D93F9A48-08ED-0212-DF6A-F2E250320E82}"/>
          </ac:picMkLst>
        </pc:picChg>
      </pc:sldChg>
      <pc:sldChg chg="addSp delSp modSp new mod ord">
        <pc:chgData name="信葆 吳" userId="a67317888298645d" providerId="LiveId" clId="{CFD2A77D-49DB-4BB1-8EE9-F18AB7068981}" dt="2022-09-22T03:00:31.133" v="13110" actId="113"/>
        <pc:sldMkLst>
          <pc:docMk/>
          <pc:sldMk cId="1039832140" sldId="265"/>
        </pc:sldMkLst>
        <pc:spChg chg="mod">
          <ac:chgData name="信葆 吳" userId="a67317888298645d" providerId="LiveId" clId="{CFD2A77D-49DB-4BB1-8EE9-F18AB7068981}" dt="2022-09-22T02:08:05.395" v="11752" actId="20577"/>
          <ac:spMkLst>
            <pc:docMk/>
            <pc:sldMk cId="1039832140" sldId="265"/>
            <ac:spMk id="2" creationId="{9646A91A-CAF9-9F41-615F-4632B22CBEC8}"/>
          </ac:spMkLst>
        </pc:spChg>
        <pc:spChg chg="mod">
          <ac:chgData name="信葆 吳" userId="a67317888298645d" providerId="LiveId" clId="{CFD2A77D-49DB-4BB1-8EE9-F18AB7068981}" dt="2022-09-22T03:00:31.133" v="13110" actId="113"/>
          <ac:spMkLst>
            <pc:docMk/>
            <pc:sldMk cId="1039832140" sldId="265"/>
            <ac:spMk id="3" creationId="{DB864D79-395A-9A61-AC47-D0A8355BE23C}"/>
          </ac:spMkLst>
        </pc:spChg>
        <pc:spChg chg="add mod">
          <ac:chgData name="信葆 吳" userId="a67317888298645d" providerId="LiveId" clId="{CFD2A77D-49DB-4BB1-8EE9-F18AB7068981}" dt="2022-09-21T12:48:33.215" v="3962" actId="14100"/>
          <ac:spMkLst>
            <pc:docMk/>
            <pc:sldMk cId="1039832140" sldId="265"/>
            <ac:spMk id="12" creationId="{BA0B4D3A-4596-2CCF-E616-593D9FEB6514}"/>
          </ac:spMkLst>
        </pc:spChg>
        <pc:spChg chg="add del mod">
          <ac:chgData name="信葆 吳" userId="a67317888298645d" providerId="LiveId" clId="{CFD2A77D-49DB-4BB1-8EE9-F18AB7068981}" dt="2022-09-21T12:51:06.066" v="3995" actId="478"/>
          <ac:spMkLst>
            <pc:docMk/>
            <pc:sldMk cId="1039832140" sldId="265"/>
            <ac:spMk id="13" creationId="{4A5BA0EA-0D0B-AEF0-178D-94FE39414091}"/>
          </ac:spMkLst>
        </pc:spChg>
        <pc:spChg chg="add del mod">
          <ac:chgData name="信葆 吳" userId="a67317888298645d" providerId="LiveId" clId="{CFD2A77D-49DB-4BB1-8EE9-F18AB7068981}" dt="2022-09-21T12:51:18.690" v="3999" actId="478"/>
          <ac:spMkLst>
            <pc:docMk/>
            <pc:sldMk cId="1039832140" sldId="265"/>
            <ac:spMk id="14" creationId="{AC39459F-EA18-5003-F98E-8DC7D6BFD0F7}"/>
          </ac:spMkLst>
        </pc:spChg>
        <pc:spChg chg="add mod">
          <ac:chgData name="信葆 吳" userId="a67317888298645d" providerId="LiveId" clId="{CFD2A77D-49DB-4BB1-8EE9-F18AB7068981}" dt="2022-09-21T12:54:58.021" v="4223" actId="1076"/>
          <ac:spMkLst>
            <pc:docMk/>
            <pc:sldMk cId="1039832140" sldId="265"/>
            <ac:spMk id="23" creationId="{9C5B1B61-BAD4-2728-1392-640A4B799290}"/>
          </ac:spMkLst>
        </pc:spChg>
        <pc:spChg chg="add mod">
          <ac:chgData name="信葆 吳" userId="a67317888298645d" providerId="LiveId" clId="{CFD2A77D-49DB-4BB1-8EE9-F18AB7068981}" dt="2022-09-21T12:55:03.721" v="4227" actId="20577"/>
          <ac:spMkLst>
            <pc:docMk/>
            <pc:sldMk cId="1039832140" sldId="265"/>
            <ac:spMk id="24" creationId="{AE5CF582-D9E5-9798-FB01-244DDAFAB10D}"/>
          </ac:spMkLst>
        </pc:spChg>
        <pc:picChg chg="add del mod">
          <ac:chgData name="信葆 吳" userId="a67317888298645d" providerId="LiveId" clId="{CFD2A77D-49DB-4BB1-8EE9-F18AB7068981}" dt="2022-09-21T12:41:51.404" v="3686" actId="478"/>
          <ac:picMkLst>
            <pc:docMk/>
            <pc:sldMk cId="1039832140" sldId="265"/>
            <ac:picMk id="5" creationId="{01372BEF-54F9-C531-B186-FC5BAA4C9195}"/>
          </ac:picMkLst>
        </pc:picChg>
        <pc:picChg chg="add mod">
          <ac:chgData name="信葆 吳" userId="a67317888298645d" providerId="LiveId" clId="{CFD2A77D-49DB-4BB1-8EE9-F18AB7068981}" dt="2022-09-22T01:48:34.117" v="11601" actId="1076"/>
          <ac:picMkLst>
            <pc:docMk/>
            <pc:sldMk cId="1039832140" sldId="265"/>
            <ac:picMk id="5" creationId="{64E62E5D-1551-D04E-37EF-3A3709FE9950}"/>
          </ac:picMkLst>
        </pc:picChg>
        <pc:picChg chg="add mod">
          <ac:chgData name="信葆 吳" userId="a67317888298645d" providerId="LiveId" clId="{CFD2A77D-49DB-4BB1-8EE9-F18AB7068981}" dt="2022-09-22T01:48:55.602" v="11605" actId="1076"/>
          <ac:picMkLst>
            <pc:docMk/>
            <pc:sldMk cId="1039832140" sldId="265"/>
            <ac:picMk id="7" creationId="{26D1EF3E-39C0-DDFC-C4B2-544AAB884B8E}"/>
          </ac:picMkLst>
        </pc:picChg>
        <pc:picChg chg="add del mod">
          <ac:chgData name="信葆 吳" userId="a67317888298645d" providerId="LiveId" clId="{CFD2A77D-49DB-4BB1-8EE9-F18AB7068981}" dt="2022-09-21T13:00:25.665" v="4305" actId="478"/>
          <ac:picMkLst>
            <pc:docMk/>
            <pc:sldMk cId="1039832140" sldId="265"/>
            <ac:picMk id="7" creationId="{5EC4189A-FBEC-87EB-1552-A193943848CC}"/>
          </ac:picMkLst>
        </pc:picChg>
        <pc:picChg chg="add del">
          <ac:chgData name="信葆 吳" userId="a67317888298645d" providerId="LiveId" clId="{CFD2A77D-49DB-4BB1-8EE9-F18AB7068981}" dt="2022-09-21T12:42:36.487" v="3699" actId="22"/>
          <ac:picMkLst>
            <pc:docMk/>
            <pc:sldMk cId="1039832140" sldId="265"/>
            <ac:picMk id="9" creationId="{467BF895-14DB-A456-D56E-0315BF862BAB}"/>
          </ac:picMkLst>
        </pc:picChg>
        <pc:picChg chg="add mod">
          <ac:chgData name="信葆 吳" userId="a67317888298645d" providerId="LiveId" clId="{CFD2A77D-49DB-4BB1-8EE9-F18AB7068981}" dt="2022-09-22T01:49:08.554" v="11608" actId="1076"/>
          <ac:picMkLst>
            <pc:docMk/>
            <pc:sldMk cId="1039832140" sldId="265"/>
            <ac:picMk id="9" creationId="{5B15501D-9DFC-73E4-70A9-74D61F672B5E}"/>
          </ac:picMkLst>
        </pc:picChg>
        <pc:picChg chg="add del">
          <ac:chgData name="信葆 吳" userId="a67317888298645d" providerId="LiveId" clId="{CFD2A77D-49DB-4BB1-8EE9-F18AB7068981}" dt="2022-09-21T12:48:15.179" v="3955" actId="22"/>
          <ac:picMkLst>
            <pc:docMk/>
            <pc:sldMk cId="1039832140" sldId="265"/>
            <ac:picMk id="11" creationId="{08E4970B-E798-B6FF-1969-9A840ECB8CA0}"/>
          </ac:picMkLst>
        </pc:picChg>
        <pc:picChg chg="add mod">
          <ac:chgData name="信葆 吳" userId="a67317888298645d" providerId="LiveId" clId="{CFD2A77D-49DB-4BB1-8EE9-F18AB7068981}" dt="2022-09-22T01:49:33.553" v="11611" actId="1076"/>
          <ac:picMkLst>
            <pc:docMk/>
            <pc:sldMk cId="1039832140" sldId="265"/>
            <ac:picMk id="11" creationId="{AFD12028-EBA7-8840-A927-64E317EA90CA}"/>
          </ac:picMkLst>
        </pc:picChg>
        <pc:picChg chg="add mod">
          <ac:chgData name="信葆 吳" userId="a67317888298645d" providerId="LiveId" clId="{CFD2A77D-49DB-4BB1-8EE9-F18AB7068981}" dt="2022-09-22T01:49:46.953" v="11614" actId="1076"/>
          <ac:picMkLst>
            <pc:docMk/>
            <pc:sldMk cId="1039832140" sldId="265"/>
            <ac:picMk id="14" creationId="{D84DB5A4-E8D9-3F15-8721-5492776FB658}"/>
          </ac:picMkLst>
        </pc:picChg>
        <pc:picChg chg="add del mod">
          <ac:chgData name="信葆 吳" userId="a67317888298645d" providerId="LiveId" clId="{CFD2A77D-49DB-4BB1-8EE9-F18AB7068981}" dt="2022-09-22T01:48:51.600" v="11602" actId="478"/>
          <ac:picMkLst>
            <pc:docMk/>
            <pc:sldMk cId="1039832140" sldId="265"/>
            <ac:picMk id="16" creationId="{19BDAEB0-20D8-72A2-A56B-98440AC91310}"/>
          </ac:picMkLst>
        </pc:picChg>
        <pc:picChg chg="add del mod">
          <ac:chgData name="信葆 吳" userId="a67317888298645d" providerId="LiveId" clId="{CFD2A77D-49DB-4BB1-8EE9-F18AB7068981}" dt="2022-09-22T01:49:03.495" v="11606" actId="478"/>
          <ac:picMkLst>
            <pc:docMk/>
            <pc:sldMk cId="1039832140" sldId="265"/>
            <ac:picMk id="18" creationId="{931DB1FB-8966-5FBF-4471-8AC096092492}"/>
          </ac:picMkLst>
        </pc:picChg>
        <pc:picChg chg="add del mod">
          <ac:chgData name="信葆 吳" userId="a67317888298645d" providerId="LiveId" clId="{CFD2A77D-49DB-4BB1-8EE9-F18AB7068981}" dt="2022-09-22T01:49:30.003" v="11609" actId="478"/>
          <ac:picMkLst>
            <pc:docMk/>
            <pc:sldMk cId="1039832140" sldId="265"/>
            <ac:picMk id="20" creationId="{477D09B9-78C3-6BBE-6F56-361F2FDABD48}"/>
          </ac:picMkLst>
        </pc:picChg>
        <pc:picChg chg="add del mod">
          <ac:chgData name="信葆 吳" userId="a67317888298645d" providerId="LiveId" clId="{CFD2A77D-49DB-4BB1-8EE9-F18AB7068981}" dt="2022-09-22T01:49:35.202" v="11612" actId="478"/>
          <ac:picMkLst>
            <pc:docMk/>
            <pc:sldMk cId="1039832140" sldId="265"/>
            <ac:picMk id="22" creationId="{9734EC33-4B11-A3E7-BC35-C3C879A0D25D}"/>
          </ac:picMkLst>
        </pc:picChg>
        <pc:picChg chg="add del mod">
          <ac:chgData name="信葆 吳" userId="a67317888298645d" providerId="LiveId" clId="{CFD2A77D-49DB-4BB1-8EE9-F18AB7068981}" dt="2022-09-21T13:40:08.997" v="4886" actId="478"/>
          <ac:picMkLst>
            <pc:docMk/>
            <pc:sldMk cId="1039832140" sldId="265"/>
            <ac:picMk id="26" creationId="{1AC5B43D-6065-C147-093E-A87281735306}"/>
          </ac:picMkLst>
        </pc:picChg>
        <pc:picChg chg="add del mod">
          <ac:chgData name="信葆 吳" userId="a67317888298645d" providerId="LiveId" clId="{CFD2A77D-49DB-4BB1-8EE9-F18AB7068981}" dt="2022-09-22T01:48:26.205" v="11595" actId="478"/>
          <ac:picMkLst>
            <pc:docMk/>
            <pc:sldMk cId="1039832140" sldId="265"/>
            <ac:picMk id="28" creationId="{0EC76BBC-74FC-E5BC-B868-8BE8ED27D298}"/>
          </ac:picMkLst>
        </pc:picChg>
      </pc:sldChg>
      <pc:sldChg chg="addSp delSp modSp new mod ord">
        <pc:chgData name="信葆 吳" userId="a67317888298645d" providerId="LiveId" clId="{CFD2A77D-49DB-4BB1-8EE9-F18AB7068981}" dt="2022-09-22T01:52:42.679" v="11705" actId="14100"/>
        <pc:sldMkLst>
          <pc:docMk/>
          <pc:sldMk cId="1360036283" sldId="266"/>
        </pc:sldMkLst>
        <pc:spChg chg="mod">
          <ac:chgData name="信葆 吳" userId="a67317888298645d" providerId="LiveId" clId="{CFD2A77D-49DB-4BB1-8EE9-F18AB7068981}" dt="2022-09-21T13:19:44.937" v="4515" actId="20577"/>
          <ac:spMkLst>
            <pc:docMk/>
            <pc:sldMk cId="1360036283" sldId="266"/>
            <ac:spMk id="2" creationId="{D9A7DFAB-C401-CBF8-F7E7-3F90C8E1B815}"/>
          </ac:spMkLst>
        </pc:spChg>
        <pc:spChg chg="mod">
          <ac:chgData name="信葆 吳" userId="a67317888298645d" providerId="LiveId" clId="{CFD2A77D-49DB-4BB1-8EE9-F18AB7068981}" dt="2022-09-21T13:43:00.907" v="5087" actId="5793"/>
          <ac:spMkLst>
            <pc:docMk/>
            <pc:sldMk cId="1360036283" sldId="266"/>
            <ac:spMk id="3" creationId="{B4980B07-DD5A-A6CA-46B6-B92C2F0C0C89}"/>
          </ac:spMkLst>
        </pc:spChg>
        <pc:spChg chg="add mod">
          <ac:chgData name="信葆 吳" userId="a67317888298645d" providerId="LiveId" clId="{CFD2A77D-49DB-4BB1-8EE9-F18AB7068981}" dt="2022-09-22T01:52:09.195" v="11648" actId="1076"/>
          <ac:spMkLst>
            <pc:docMk/>
            <pc:sldMk cId="1360036283" sldId="266"/>
            <ac:spMk id="12" creationId="{3FAD336E-5E3D-4ACE-1036-2D391A43E36C}"/>
          </ac:spMkLst>
        </pc:spChg>
        <pc:spChg chg="add mod">
          <ac:chgData name="信葆 吳" userId="a67317888298645d" providerId="LiveId" clId="{CFD2A77D-49DB-4BB1-8EE9-F18AB7068981}" dt="2022-09-22T01:52:09.195" v="11648" actId="1076"/>
          <ac:spMkLst>
            <pc:docMk/>
            <pc:sldMk cId="1360036283" sldId="266"/>
            <ac:spMk id="13" creationId="{BE8DB37B-CBC4-79C9-C58E-D5BB2D037618}"/>
          </ac:spMkLst>
        </pc:spChg>
        <pc:spChg chg="add mod">
          <ac:chgData name="信葆 吳" userId="a67317888298645d" providerId="LiveId" clId="{CFD2A77D-49DB-4BB1-8EE9-F18AB7068981}" dt="2022-09-22T01:52:39.272" v="11703" actId="1076"/>
          <ac:spMkLst>
            <pc:docMk/>
            <pc:sldMk cId="1360036283" sldId="266"/>
            <ac:spMk id="14" creationId="{0D8CDC0F-F7E5-4BF9-D56E-55028DCE68F9}"/>
          </ac:spMkLst>
        </pc:spChg>
        <pc:spChg chg="add mod">
          <ac:chgData name="信葆 吳" userId="a67317888298645d" providerId="LiveId" clId="{CFD2A77D-49DB-4BB1-8EE9-F18AB7068981}" dt="2022-09-22T01:52:42.679" v="11705" actId="14100"/>
          <ac:spMkLst>
            <pc:docMk/>
            <pc:sldMk cId="1360036283" sldId="266"/>
            <ac:spMk id="16" creationId="{7C9A086C-0483-9537-09C5-E1C3DA30D65D}"/>
          </ac:spMkLst>
        </pc:spChg>
        <pc:picChg chg="add del mod">
          <ac:chgData name="信葆 吳" userId="a67317888298645d" providerId="LiveId" clId="{CFD2A77D-49DB-4BB1-8EE9-F18AB7068981}" dt="2022-09-21T12:44:36.637" v="3885" actId="22"/>
          <ac:picMkLst>
            <pc:docMk/>
            <pc:sldMk cId="1360036283" sldId="266"/>
            <ac:picMk id="5" creationId="{432AB23E-60C7-6975-5A79-336C74FBD306}"/>
          </ac:picMkLst>
        </pc:picChg>
        <pc:picChg chg="add mod">
          <ac:chgData name="信葆 吳" userId="a67317888298645d" providerId="LiveId" clId="{CFD2A77D-49DB-4BB1-8EE9-F18AB7068981}" dt="2022-09-22T01:52:09.195" v="11648" actId="1076"/>
          <ac:picMkLst>
            <pc:docMk/>
            <pc:sldMk cId="1360036283" sldId="266"/>
            <ac:picMk id="5" creationId="{58A5C46E-8AC5-95EF-ABA4-26D8C4A7A20F}"/>
          </ac:picMkLst>
        </pc:picChg>
        <pc:picChg chg="add del mod">
          <ac:chgData name="信葆 吳" userId="a67317888298645d" providerId="LiveId" clId="{CFD2A77D-49DB-4BB1-8EE9-F18AB7068981}" dt="2022-09-22T01:50:23.438" v="11616" actId="478"/>
          <ac:picMkLst>
            <pc:docMk/>
            <pc:sldMk cId="1360036283" sldId="266"/>
            <ac:picMk id="7" creationId="{0D908C73-1106-7FD4-FA0C-CA4386419B93}"/>
          </ac:picMkLst>
        </pc:picChg>
        <pc:picChg chg="add mod">
          <ac:chgData name="信葆 吳" userId="a67317888298645d" providerId="LiveId" clId="{CFD2A77D-49DB-4BB1-8EE9-F18AB7068981}" dt="2022-09-22T01:52:09.195" v="11648" actId="1076"/>
          <ac:picMkLst>
            <pc:docMk/>
            <pc:sldMk cId="1360036283" sldId="266"/>
            <ac:picMk id="8" creationId="{0DFF6F8E-5AAC-5F87-46EE-7C8A43E2900A}"/>
          </ac:picMkLst>
        </pc:picChg>
        <pc:picChg chg="add del mod">
          <ac:chgData name="信葆 吳" userId="a67317888298645d" providerId="LiveId" clId="{CFD2A77D-49DB-4BB1-8EE9-F18AB7068981}" dt="2022-09-21T12:45:05.188" v="3895" actId="478"/>
          <ac:picMkLst>
            <pc:docMk/>
            <pc:sldMk cId="1360036283" sldId="266"/>
            <ac:picMk id="9" creationId="{8F6ECB8A-32D6-E3BA-47C9-B90A501D0BCB}"/>
          </ac:picMkLst>
        </pc:picChg>
        <pc:picChg chg="add mod">
          <ac:chgData name="信葆 吳" userId="a67317888298645d" providerId="LiveId" clId="{CFD2A77D-49DB-4BB1-8EE9-F18AB7068981}" dt="2022-09-22T01:52:09.195" v="11648" actId="1076"/>
          <ac:picMkLst>
            <pc:docMk/>
            <pc:sldMk cId="1360036283" sldId="266"/>
            <ac:picMk id="10" creationId="{385AB4FD-D189-B5F2-3C66-8D7A3E8EB047}"/>
          </ac:picMkLst>
        </pc:picChg>
        <pc:picChg chg="add del mod">
          <ac:chgData name="信葆 吳" userId="a67317888298645d" providerId="LiveId" clId="{CFD2A77D-49DB-4BB1-8EE9-F18AB7068981}" dt="2022-09-22T01:50:31.508" v="11621" actId="478"/>
          <ac:picMkLst>
            <pc:docMk/>
            <pc:sldMk cId="1360036283" sldId="266"/>
            <ac:picMk id="11" creationId="{42DCBA36-4942-6BDB-9490-A27D62F9FBDE}"/>
          </ac:picMkLst>
        </pc:picChg>
        <pc:picChg chg="add del mod">
          <ac:chgData name="信葆 吳" userId="a67317888298645d" providerId="LiveId" clId="{CFD2A77D-49DB-4BB1-8EE9-F18AB7068981}" dt="2022-09-21T12:56:50.034" v="4252" actId="478"/>
          <ac:picMkLst>
            <pc:docMk/>
            <pc:sldMk cId="1360036283" sldId="266"/>
            <ac:picMk id="15" creationId="{1F074D19-E9C2-47C4-5A9F-1EA54CA11A26}"/>
          </ac:picMkLst>
        </pc:picChg>
      </pc:sldChg>
      <pc:sldChg chg="modSp add mod">
        <pc:chgData name="信葆 吳" userId="a67317888298645d" providerId="LiveId" clId="{CFD2A77D-49DB-4BB1-8EE9-F18AB7068981}" dt="2022-09-21T13:09:11.586" v="4460" actId="20577"/>
        <pc:sldMkLst>
          <pc:docMk/>
          <pc:sldMk cId="1329455753" sldId="267"/>
        </pc:sldMkLst>
        <pc:spChg chg="mod">
          <ac:chgData name="信葆 吳" userId="a67317888298645d" providerId="LiveId" clId="{CFD2A77D-49DB-4BB1-8EE9-F18AB7068981}" dt="2022-09-21T13:03:47.064" v="4405" actId="20577"/>
          <ac:spMkLst>
            <pc:docMk/>
            <pc:sldMk cId="1329455753" sldId="267"/>
            <ac:spMk id="2" creationId="{356FCAD3-3EFA-27A4-FF3A-96E2AC614EF0}"/>
          </ac:spMkLst>
        </pc:spChg>
        <pc:spChg chg="mod">
          <ac:chgData name="信葆 吳" userId="a67317888298645d" providerId="LiveId" clId="{CFD2A77D-49DB-4BB1-8EE9-F18AB7068981}" dt="2022-09-21T13:09:11.586" v="4460" actId="20577"/>
          <ac:spMkLst>
            <pc:docMk/>
            <pc:sldMk cId="1329455753" sldId="267"/>
            <ac:spMk id="3" creationId="{4889DF5C-8F40-627E-14CB-C12EFCB75A41}"/>
          </ac:spMkLst>
        </pc:spChg>
      </pc:sldChg>
      <pc:sldChg chg="addSp delSp modSp new mod">
        <pc:chgData name="信葆 吳" userId="a67317888298645d" providerId="LiveId" clId="{CFD2A77D-49DB-4BB1-8EE9-F18AB7068981}" dt="2022-09-22T07:20:21.561" v="14271" actId="1076"/>
        <pc:sldMkLst>
          <pc:docMk/>
          <pc:sldMk cId="1269058634" sldId="268"/>
        </pc:sldMkLst>
        <pc:spChg chg="mod">
          <ac:chgData name="信葆 吳" userId="a67317888298645d" providerId="LiveId" clId="{CFD2A77D-49DB-4BB1-8EE9-F18AB7068981}" dt="2022-09-22T06:53:48.034" v="13508" actId="20577"/>
          <ac:spMkLst>
            <pc:docMk/>
            <pc:sldMk cId="1269058634" sldId="268"/>
            <ac:spMk id="2" creationId="{3EE97A30-7217-1B44-59B5-B8EDB74D92A1}"/>
          </ac:spMkLst>
        </pc:spChg>
        <pc:spChg chg="mod">
          <ac:chgData name="信葆 吳" userId="a67317888298645d" providerId="LiveId" clId="{CFD2A77D-49DB-4BB1-8EE9-F18AB7068981}" dt="2022-09-22T06:53:27.917" v="13492" actId="20577"/>
          <ac:spMkLst>
            <pc:docMk/>
            <pc:sldMk cId="1269058634" sldId="268"/>
            <ac:spMk id="3" creationId="{EC760985-238C-436C-267B-1DDF1391F2A6}"/>
          </ac:spMkLst>
        </pc:spChg>
        <pc:picChg chg="add mod">
          <ac:chgData name="信葆 吳" userId="a67317888298645d" providerId="LiveId" clId="{CFD2A77D-49DB-4BB1-8EE9-F18AB7068981}" dt="2022-09-22T07:20:21.561" v="14271" actId="1076"/>
          <ac:picMkLst>
            <pc:docMk/>
            <pc:sldMk cId="1269058634" sldId="268"/>
            <ac:picMk id="5" creationId="{1947EFE9-19D3-6C34-E4A4-542DF5CEE89E}"/>
          </ac:picMkLst>
        </pc:picChg>
        <pc:picChg chg="add del mod">
          <ac:chgData name="信葆 吳" userId="a67317888298645d" providerId="LiveId" clId="{CFD2A77D-49DB-4BB1-8EE9-F18AB7068981}" dt="2022-09-21T14:42:23.807" v="6510" actId="478"/>
          <ac:picMkLst>
            <pc:docMk/>
            <pc:sldMk cId="1269058634" sldId="268"/>
            <ac:picMk id="5" creationId="{C977A093-420C-379D-4F93-E069BB884C1E}"/>
          </ac:picMkLst>
        </pc:picChg>
        <pc:picChg chg="add del mod">
          <ac:chgData name="信葆 吳" userId="a67317888298645d" providerId="LiveId" clId="{CFD2A77D-49DB-4BB1-8EE9-F18AB7068981}" dt="2022-09-22T07:20:17.122" v="14267" actId="478"/>
          <ac:picMkLst>
            <pc:docMk/>
            <pc:sldMk cId="1269058634" sldId="268"/>
            <ac:picMk id="6" creationId="{65968333-4101-4B8B-4FBD-D4A351714546}"/>
          </ac:picMkLst>
        </pc:picChg>
      </pc:sldChg>
      <pc:sldChg chg="addSp delSp modSp new del mod ord">
        <pc:chgData name="信葆 吳" userId="a67317888298645d" providerId="LiveId" clId="{CFD2A77D-49DB-4BB1-8EE9-F18AB7068981}" dt="2022-09-22T07:01:14.117" v="13764" actId="47"/>
        <pc:sldMkLst>
          <pc:docMk/>
          <pc:sldMk cId="2428815847" sldId="269"/>
        </pc:sldMkLst>
        <pc:spChg chg="mod">
          <ac:chgData name="信葆 吳" userId="a67317888298645d" providerId="LiveId" clId="{CFD2A77D-49DB-4BB1-8EE9-F18AB7068981}" dt="2022-09-22T06:53:56.890" v="13533" actId="20577"/>
          <ac:spMkLst>
            <pc:docMk/>
            <pc:sldMk cId="2428815847" sldId="269"/>
            <ac:spMk id="2" creationId="{D1A22968-D64F-3361-835E-E29954880773}"/>
          </ac:spMkLst>
        </pc:spChg>
        <pc:spChg chg="mod">
          <ac:chgData name="信葆 吳" userId="a67317888298645d" providerId="LiveId" clId="{CFD2A77D-49DB-4BB1-8EE9-F18AB7068981}" dt="2022-09-22T06:54:24.187" v="13558" actId="1076"/>
          <ac:spMkLst>
            <pc:docMk/>
            <pc:sldMk cId="2428815847" sldId="269"/>
            <ac:spMk id="3" creationId="{8C8BDF8A-D0E4-718E-4775-A8EB125969CE}"/>
          </ac:spMkLst>
        </pc:spChg>
        <pc:spChg chg="del mod">
          <ac:chgData name="信葆 吳" userId="a67317888298645d" providerId="LiveId" clId="{CFD2A77D-49DB-4BB1-8EE9-F18AB7068981}" dt="2022-09-21T14:36:46.331" v="6317" actId="478"/>
          <ac:spMkLst>
            <pc:docMk/>
            <pc:sldMk cId="2428815847" sldId="269"/>
            <ac:spMk id="3" creationId="{EA401D78-ADE4-FB6F-38D3-1B252790224C}"/>
          </ac:spMkLst>
        </pc:spChg>
        <pc:spChg chg="add mod">
          <ac:chgData name="信葆 吳" userId="a67317888298645d" providerId="LiveId" clId="{CFD2A77D-49DB-4BB1-8EE9-F18AB7068981}" dt="2022-09-22T06:55:57.247" v="13710" actId="20577"/>
          <ac:spMkLst>
            <pc:docMk/>
            <pc:sldMk cId="2428815847" sldId="269"/>
            <ac:spMk id="4" creationId="{94546212-8AA3-E393-A9AF-AAFD5AD1758B}"/>
          </ac:spMkLst>
        </pc:spChg>
        <pc:spChg chg="add mod">
          <ac:chgData name="信葆 吳" userId="a67317888298645d" providerId="LiveId" clId="{CFD2A77D-49DB-4BB1-8EE9-F18AB7068981}" dt="2022-09-22T06:56:45.798" v="13763" actId="20577"/>
          <ac:spMkLst>
            <pc:docMk/>
            <pc:sldMk cId="2428815847" sldId="269"/>
            <ac:spMk id="7" creationId="{BAC82E0D-9C06-B2CD-D629-B76CD8623E66}"/>
          </ac:spMkLst>
        </pc:spChg>
        <pc:spChg chg="add mod">
          <ac:chgData name="信葆 吳" userId="a67317888298645d" providerId="LiveId" clId="{CFD2A77D-49DB-4BB1-8EE9-F18AB7068981}" dt="2022-09-22T06:54:27.722" v="13559" actId="1076"/>
          <ac:spMkLst>
            <pc:docMk/>
            <pc:sldMk cId="2428815847" sldId="269"/>
            <ac:spMk id="8" creationId="{45B5F013-ED01-F2DB-9535-FED4821D8A6E}"/>
          </ac:spMkLst>
        </pc:spChg>
        <pc:spChg chg="add del mod">
          <ac:chgData name="信葆 吳" userId="a67317888298645d" providerId="LiveId" clId="{CFD2A77D-49DB-4BB1-8EE9-F18AB7068981}" dt="2022-09-22T06:43:06.722" v="13126" actId="478"/>
          <ac:spMkLst>
            <pc:docMk/>
            <pc:sldMk cId="2428815847" sldId="269"/>
            <ac:spMk id="22" creationId="{9E452B02-C60A-B5CB-0A8F-94CD3AB5F568}"/>
          </ac:spMkLst>
        </pc:spChg>
        <pc:spChg chg="add del mod">
          <ac:chgData name="信葆 吳" userId="a67317888298645d" providerId="LiveId" clId="{CFD2A77D-49DB-4BB1-8EE9-F18AB7068981}" dt="2022-09-22T06:43:02.656" v="13123" actId="478"/>
          <ac:spMkLst>
            <pc:docMk/>
            <pc:sldMk cId="2428815847" sldId="269"/>
            <ac:spMk id="23" creationId="{64AD40A0-DACB-03FB-54F7-89B81DA3D1C0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4" creationId="{CAB22D53-1214-7E88-6015-D3D85D1D5686}"/>
          </ac:spMkLst>
        </pc:spChg>
        <pc:spChg chg="add del mod">
          <ac:chgData name="信葆 吳" userId="a67317888298645d" providerId="LiveId" clId="{CFD2A77D-49DB-4BB1-8EE9-F18AB7068981}" dt="2022-09-22T06:43:06.192" v="13125" actId="478"/>
          <ac:spMkLst>
            <pc:docMk/>
            <pc:sldMk cId="2428815847" sldId="269"/>
            <ac:spMk id="25" creationId="{1F1880F5-1E6A-2566-577F-78CB30C58FAA}"/>
          </ac:spMkLst>
        </pc:spChg>
        <pc:spChg chg="add del mod">
          <ac:chgData name="信葆 吳" userId="a67317888298645d" providerId="LiveId" clId="{CFD2A77D-49DB-4BB1-8EE9-F18AB7068981}" dt="2022-09-22T06:43:04.400" v="13124" actId="478"/>
          <ac:spMkLst>
            <pc:docMk/>
            <pc:sldMk cId="2428815847" sldId="269"/>
            <ac:spMk id="26" creationId="{94BA5B00-D53D-734C-9ACD-00E05B154FE1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7" creationId="{A6B9364B-E41A-26CA-7661-808393E58BC3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8" creationId="{682410CA-DC01-0589-D8BA-34AF44E1D17A}"/>
          </ac:spMkLst>
        </pc:spChg>
        <pc:spChg chg="add mod">
          <ac:chgData name="信葆 吳" userId="a67317888298645d" providerId="LiveId" clId="{CFD2A77D-49DB-4BB1-8EE9-F18AB7068981}" dt="2022-09-22T06:44:57.789" v="13148" actId="1076"/>
          <ac:spMkLst>
            <pc:docMk/>
            <pc:sldMk cId="2428815847" sldId="269"/>
            <ac:spMk id="29" creationId="{238441B6-18E6-6D77-656B-2D60E088B5D5}"/>
          </ac:spMkLst>
        </pc:spChg>
        <pc:spChg chg="add del mod">
          <ac:chgData name="信葆 吳" userId="a67317888298645d" providerId="LiveId" clId="{CFD2A77D-49DB-4BB1-8EE9-F18AB7068981}" dt="2022-09-22T06:43:09.499" v="13127" actId="478"/>
          <ac:spMkLst>
            <pc:docMk/>
            <pc:sldMk cId="2428815847" sldId="269"/>
            <ac:spMk id="30" creationId="{03BD6E9D-6CCE-83E3-325B-945B84B6F8C4}"/>
          </ac:spMkLst>
        </pc:spChg>
        <pc:spChg chg="add mod">
          <ac:chgData name="信葆 吳" userId="a67317888298645d" providerId="LiveId" clId="{CFD2A77D-49DB-4BB1-8EE9-F18AB7068981}" dt="2022-09-22T06:53:59.732" v="13534" actId="1076"/>
          <ac:spMkLst>
            <pc:docMk/>
            <pc:sldMk cId="2428815847" sldId="269"/>
            <ac:spMk id="31" creationId="{552CB25A-2430-77D5-C002-91C7281C637C}"/>
          </ac:spMkLst>
        </pc:spChg>
        <pc:spChg chg="add mod">
          <ac:chgData name="信葆 吳" userId="a67317888298645d" providerId="LiveId" clId="{CFD2A77D-49DB-4BB1-8EE9-F18AB7068981}" dt="2022-09-22T06:54:27.722" v="13559" actId="1076"/>
          <ac:spMkLst>
            <pc:docMk/>
            <pc:sldMk cId="2428815847" sldId="269"/>
            <ac:spMk id="32" creationId="{16A35137-ECCE-6A6A-6CFC-000D7D5BAB6F}"/>
          </ac:spMkLst>
        </pc:spChg>
        <pc:spChg chg="add del mod">
          <ac:chgData name="信葆 吳" userId="a67317888298645d" providerId="LiveId" clId="{CFD2A77D-49DB-4BB1-8EE9-F18AB7068981}" dt="2022-09-22T06:42:59.956" v="13122" actId="478"/>
          <ac:spMkLst>
            <pc:docMk/>
            <pc:sldMk cId="2428815847" sldId="269"/>
            <ac:spMk id="33" creationId="{3ED5CAB4-2B93-652F-CD87-477BF917ECEF}"/>
          </ac:spMkLst>
        </pc:spChg>
        <pc:picChg chg="add del mod">
          <ac:chgData name="信葆 吳" userId="a67317888298645d" providerId="LiveId" clId="{CFD2A77D-49DB-4BB1-8EE9-F18AB7068981}" dt="2022-09-21T14:34:01.519" v="6293" actId="478"/>
          <ac:picMkLst>
            <pc:docMk/>
            <pc:sldMk cId="2428815847" sldId="269"/>
            <ac:picMk id="5" creationId="{439421FC-CF64-8D10-A111-14A6F3026DFD}"/>
          </ac:picMkLst>
        </pc:picChg>
        <pc:picChg chg="add mod">
          <ac:chgData name="信葆 吳" userId="a67317888298645d" providerId="LiveId" clId="{CFD2A77D-49DB-4BB1-8EE9-F18AB7068981}" dt="2022-09-22T06:49:22.376" v="13224" actId="1076"/>
          <ac:picMkLst>
            <pc:docMk/>
            <pc:sldMk cId="2428815847" sldId="269"/>
            <ac:picMk id="5" creationId="{B2EDF1EB-15FC-6629-9BCA-E8D68A5DA097}"/>
          </ac:picMkLst>
        </pc:picChg>
        <pc:picChg chg="add mod">
          <ac:chgData name="信葆 吳" userId="a67317888298645d" providerId="LiveId" clId="{CFD2A77D-49DB-4BB1-8EE9-F18AB7068981}" dt="2022-09-22T06:54:27.722" v="13559" actId="1076"/>
          <ac:picMkLst>
            <pc:docMk/>
            <pc:sldMk cId="2428815847" sldId="269"/>
            <ac:picMk id="6" creationId="{E23E51C5-15AD-80C5-BFF7-F4341C1FA72B}"/>
          </ac:picMkLst>
        </pc:picChg>
        <pc:picChg chg="add del mod">
          <ac:chgData name="信葆 吳" userId="a67317888298645d" providerId="LiveId" clId="{CFD2A77D-49DB-4BB1-8EE9-F18AB7068981}" dt="2022-09-21T14:30:39.050" v="6272" actId="22"/>
          <ac:picMkLst>
            <pc:docMk/>
            <pc:sldMk cId="2428815847" sldId="269"/>
            <ac:picMk id="7" creationId="{5640AE45-7AAB-2C4B-48F4-6E079EF188B9}"/>
          </ac:picMkLst>
        </pc:picChg>
        <pc:picChg chg="add del mod">
          <ac:chgData name="信葆 吳" userId="a67317888298645d" providerId="LiveId" clId="{CFD2A77D-49DB-4BB1-8EE9-F18AB7068981}" dt="2022-09-21T14:31:54.868" v="6284" actId="478"/>
          <ac:picMkLst>
            <pc:docMk/>
            <pc:sldMk cId="2428815847" sldId="269"/>
            <ac:picMk id="9" creationId="{EA5E81E3-8E89-09CD-8459-C57DF7F2C89F}"/>
          </ac:picMkLst>
        </pc:picChg>
        <pc:picChg chg="add del mod">
          <ac:chgData name="信葆 吳" userId="a67317888298645d" providerId="LiveId" clId="{CFD2A77D-49DB-4BB1-8EE9-F18AB7068981}" dt="2022-09-21T14:31:55.440" v="6285" actId="478"/>
          <ac:picMkLst>
            <pc:docMk/>
            <pc:sldMk cId="2428815847" sldId="269"/>
            <ac:picMk id="11" creationId="{5B125C24-B729-8235-ABF1-1446B2D21C6D}"/>
          </ac:picMkLst>
        </pc:picChg>
        <pc:picChg chg="add del mod">
          <ac:chgData name="信葆 吳" userId="a67317888298645d" providerId="LiveId" clId="{CFD2A77D-49DB-4BB1-8EE9-F18AB7068981}" dt="2022-09-21T14:33:40.548" v="6288" actId="478"/>
          <ac:picMkLst>
            <pc:docMk/>
            <pc:sldMk cId="2428815847" sldId="269"/>
            <ac:picMk id="13" creationId="{B602AE04-CADC-EE13-75A9-8C3920EA42F0}"/>
          </ac:picMkLst>
        </pc:picChg>
        <pc:picChg chg="add del mod">
          <ac:chgData name="信葆 吳" userId="a67317888298645d" providerId="LiveId" clId="{CFD2A77D-49DB-4BB1-8EE9-F18AB7068981}" dt="2022-09-22T06:49:05.674" v="13221" actId="478"/>
          <ac:picMkLst>
            <pc:docMk/>
            <pc:sldMk cId="2428815847" sldId="269"/>
            <ac:picMk id="15" creationId="{8F77AE4E-3345-762C-EDB7-6351720C2700}"/>
          </ac:picMkLst>
        </pc:picChg>
        <pc:picChg chg="add del mod">
          <ac:chgData name="信葆 吳" userId="a67317888298645d" providerId="LiveId" clId="{CFD2A77D-49DB-4BB1-8EE9-F18AB7068981}" dt="2022-09-22T06:49:08.531" v="13222" actId="478"/>
          <ac:picMkLst>
            <pc:docMk/>
            <pc:sldMk cId="2428815847" sldId="269"/>
            <ac:picMk id="17" creationId="{A4C3AC4F-C384-8B46-FE72-886022487A99}"/>
          </ac:picMkLst>
        </pc:picChg>
        <pc:picChg chg="add del mod">
          <ac:chgData name="信葆 吳" userId="a67317888298645d" providerId="LiveId" clId="{CFD2A77D-49DB-4BB1-8EE9-F18AB7068981}" dt="2022-09-22T06:43:11.919" v="13129" actId="478"/>
          <ac:picMkLst>
            <pc:docMk/>
            <pc:sldMk cId="2428815847" sldId="269"/>
            <ac:picMk id="19" creationId="{2150822A-53DE-EBA6-9A51-E1F05B1187B2}"/>
          </ac:picMkLst>
        </pc:picChg>
        <pc:picChg chg="add del mod">
          <ac:chgData name="信葆 吳" userId="a67317888298645d" providerId="LiveId" clId="{CFD2A77D-49DB-4BB1-8EE9-F18AB7068981}" dt="2022-09-21T14:39:00.997" v="6419" actId="478"/>
          <ac:picMkLst>
            <pc:docMk/>
            <pc:sldMk cId="2428815847" sldId="269"/>
            <ac:picMk id="21" creationId="{9B4B0630-0EA2-2711-4227-C5FB16427454}"/>
          </ac:picMkLst>
        </pc:picChg>
      </pc:sldChg>
      <pc:sldChg chg="addSp delSp modSp new mod">
        <pc:chgData name="信葆 吳" userId="a67317888298645d" providerId="LiveId" clId="{CFD2A77D-49DB-4BB1-8EE9-F18AB7068981}" dt="2022-09-22T02:24:29.378" v="12667" actId="1076"/>
        <pc:sldMkLst>
          <pc:docMk/>
          <pc:sldMk cId="183608133" sldId="270"/>
        </pc:sldMkLst>
        <pc:spChg chg="mod">
          <ac:chgData name="信葆 吳" userId="a67317888298645d" providerId="LiveId" clId="{CFD2A77D-49DB-4BB1-8EE9-F18AB7068981}" dt="2022-09-21T14:39:26.940" v="6451" actId="20577"/>
          <ac:spMkLst>
            <pc:docMk/>
            <pc:sldMk cId="183608133" sldId="270"/>
            <ac:spMk id="2" creationId="{C232D6E0-2484-9D10-2EF9-2F6755AA2DD9}"/>
          </ac:spMkLst>
        </pc:spChg>
        <pc:spChg chg="del">
          <ac:chgData name="信葆 吳" userId="a67317888298645d" providerId="LiveId" clId="{CFD2A77D-49DB-4BB1-8EE9-F18AB7068981}" dt="2022-09-21T14:43:04.499" v="6521" actId="478"/>
          <ac:spMkLst>
            <pc:docMk/>
            <pc:sldMk cId="183608133" sldId="270"/>
            <ac:spMk id="3" creationId="{FC1F8F29-5BDF-1563-7ACE-6CC3B5B7EBD1}"/>
          </ac:spMkLst>
        </pc:spChg>
        <pc:spChg chg="add mod">
          <ac:chgData name="信葆 吳" userId="a67317888298645d" providerId="LiveId" clId="{CFD2A77D-49DB-4BB1-8EE9-F18AB7068981}" dt="2022-09-21T14:44:04.340" v="6534" actId="1076"/>
          <ac:spMkLst>
            <pc:docMk/>
            <pc:sldMk cId="183608133" sldId="270"/>
            <ac:spMk id="12" creationId="{2685EC13-E473-F53B-374D-6158BCD7A640}"/>
          </ac:spMkLst>
        </pc:spChg>
        <pc:spChg chg="add mod">
          <ac:chgData name="信葆 吳" userId="a67317888298645d" providerId="LiveId" clId="{CFD2A77D-49DB-4BB1-8EE9-F18AB7068981}" dt="2022-09-21T14:44:09.964" v="6537" actId="1076"/>
          <ac:spMkLst>
            <pc:docMk/>
            <pc:sldMk cId="183608133" sldId="270"/>
            <ac:spMk id="13" creationId="{8D2E6FA3-5D47-45CA-7828-359EC0858466}"/>
          </ac:spMkLst>
        </pc:spChg>
        <pc:spChg chg="add mod">
          <ac:chgData name="信葆 吳" userId="a67317888298645d" providerId="LiveId" clId="{CFD2A77D-49DB-4BB1-8EE9-F18AB7068981}" dt="2022-09-21T14:44:24.220" v="6558" actId="1076"/>
          <ac:spMkLst>
            <pc:docMk/>
            <pc:sldMk cId="183608133" sldId="270"/>
            <ac:spMk id="14" creationId="{A4218A77-9CCD-920F-FFCC-3588C9FA5401}"/>
          </ac:spMkLst>
        </pc:spChg>
        <pc:spChg chg="add mod">
          <ac:chgData name="信葆 吳" userId="a67317888298645d" providerId="LiveId" clId="{CFD2A77D-49DB-4BB1-8EE9-F18AB7068981}" dt="2022-09-21T14:44:38.357" v="6573" actId="20577"/>
          <ac:spMkLst>
            <pc:docMk/>
            <pc:sldMk cId="183608133" sldId="270"/>
            <ac:spMk id="15" creationId="{A3096423-7EF3-EDAD-206C-ACE62B9A1F39}"/>
          </ac:spMkLst>
        </pc:spChg>
        <pc:spChg chg="add del mod">
          <ac:chgData name="信葆 吳" userId="a67317888298645d" providerId="LiveId" clId="{CFD2A77D-49DB-4BB1-8EE9-F18AB7068981}" dt="2022-09-22T02:23:24.240" v="12526" actId="478"/>
          <ac:spMkLst>
            <pc:docMk/>
            <pc:sldMk cId="183608133" sldId="270"/>
            <ac:spMk id="16" creationId="{2570EBDC-B38B-0D32-84E5-462802974A7C}"/>
          </ac:spMkLst>
        </pc:spChg>
        <pc:spChg chg="add mod">
          <ac:chgData name="信葆 吳" userId="a67317888298645d" providerId="LiveId" clId="{CFD2A77D-49DB-4BB1-8EE9-F18AB7068981}" dt="2022-09-22T02:24:29.378" v="12667" actId="1076"/>
          <ac:spMkLst>
            <pc:docMk/>
            <pc:sldMk cId="183608133" sldId="270"/>
            <ac:spMk id="19" creationId="{5091B976-E738-35F5-D8A6-0499B51A333D}"/>
          </ac:spMkLst>
        </pc:spChg>
        <pc:picChg chg="add del">
          <ac:chgData name="信葆 吳" userId="a67317888298645d" providerId="LiveId" clId="{CFD2A77D-49DB-4BB1-8EE9-F18AB7068981}" dt="2022-09-21T14:43:02.897" v="6520" actId="22"/>
          <ac:picMkLst>
            <pc:docMk/>
            <pc:sldMk cId="183608133" sldId="270"/>
            <ac:picMk id="5" creationId="{D86A7E41-0ED3-A7B0-B831-E1AD2A4124AD}"/>
          </ac:picMkLst>
        </pc:picChg>
        <pc:picChg chg="add mod">
          <ac:chgData name="信葆 吳" userId="a67317888298645d" providerId="LiveId" clId="{CFD2A77D-49DB-4BB1-8EE9-F18AB7068981}" dt="2022-09-21T14:43:24.905" v="6527" actId="1076"/>
          <ac:picMkLst>
            <pc:docMk/>
            <pc:sldMk cId="183608133" sldId="270"/>
            <ac:picMk id="7" creationId="{090EA051-01F1-5603-2F94-0BBCBB88EC28}"/>
          </ac:picMkLst>
        </pc:picChg>
        <pc:picChg chg="add mod">
          <ac:chgData name="信葆 吳" userId="a67317888298645d" providerId="LiveId" clId="{CFD2A77D-49DB-4BB1-8EE9-F18AB7068981}" dt="2022-09-21T14:43:57.028" v="6532" actId="1076"/>
          <ac:picMkLst>
            <pc:docMk/>
            <pc:sldMk cId="183608133" sldId="270"/>
            <ac:picMk id="9" creationId="{D1A51AAE-4F28-7E7F-F724-026A8670038E}"/>
          </ac:picMkLst>
        </pc:picChg>
        <pc:picChg chg="add mod">
          <ac:chgData name="信葆 吳" userId="a67317888298645d" providerId="LiveId" clId="{CFD2A77D-49DB-4BB1-8EE9-F18AB7068981}" dt="2022-09-21T14:43:44.757" v="6530" actId="1076"/>
          <ac:picMkLst>
            <pc:docMk/>
            <pc:sldMk cId="183608133" sldId="270"/>
            <ac:picMk id="11" creationId="{19EC2DCA-1587-3AFC-CD9F-1C8B3406E37B}"/>
          </ac:picMkLst>
        </pc:picChg>
        <pc:picChg chg="add del">
          <ac:chgData name="信葆 吳" userId="a67317888298645d" providerId="LiveId" clId="{CFD2A77D-49DB-4BB1-8EE9-F18AB7068981}" dt="2022-09-21T15:00:29.445" v="7524" actId="22"/>
          <ac:picMkLst>
            <pc:docMk/>
            <pc:sldMk cId="183608133" sldId="270"/>
            <ac:picMk id="18" creationId="{BFBB12CC-4EAA-4DB1-2903-CC6EBA06E127}"/>
          </ac:picMkLst>
        </pc:picChg>
      </pc:sldChg>
      <pc:sldChg chg="addSp delSp modSp new mod">
        <pc:chgData name="信葆 吳" userId="a67317888298645d" providerId="LiveId" clId="{CFD2A77D-49DB-4BB1-8EE9-F18AB7068981}" dt="2022-09-22T02:28:25.828" v="12935" actId="113"/>
        <pc:sldMkLst>
          <pc:docMk/>
          <pc:sldMk cId="2640970365" sldId="271"/>
        </pc:sldMkLst>
        <pc:spChg chg="mod">
          <ac:chgData name="信葆 吳" userId="a67317888298645d" providerId="LiveId" clId="{CFD2A77D-49DB-4BB1-8EE9-F18AB7068981}" dt="2022-09-21T14:45:01.846" v="6584" actId="20577"/>
          <ac:spMkLst>
            <pc:docMk/>
            <pc:sldMk cId="2640970365" sldId="271"/>
            <ac:spMk id="2" creationId="{B63441E1-01FB-3334-D56C-572D61B51EB6}"/>
          </ac:spMkLst>
        </pc:spChg>
        <pc:spChg chg="mod">
          <ac:chgData name="信葆 吳" userId="a67317888298645d" providerId="LiveId" clId="{CFD2A77D-49DB-4BB1-8EE9-F18AB7068981}" dt="2022-09-22T02:28:25.828" v="12935" actId="113"/>
          <ac:spMkLst>
            <pc:docMk/>
            <pc:sldMk cId="2640970365" sldId="271"/>
            <ac:spMk id="3" creationId="{A87862DB-2523-A180-C4A9-5708D6DBC509}"/>
          </ac:spMkLst>
        </pc:spChg>
        <pc:picChg chg="add del mod">
          <ac:chgData name="信葆 吳" userId="a67317888298645d" providerId="LiveId" clId="{CFD2A77D-49DB-4BB1-8EE9-F18AB7068981}" dt="2022-09-21T14:59:55.774" v="7475" actId="478"/>
          <ac:picMkLst>
            <pc:docMk/>
            <pc:sldMk cId="2640970365" sldId="271"/>
            <ac:picMk id="5" creationId="{293120A6-7C7A-2AAD-3F53-E34EE1505520}"/>
          </ac:picMkLst>
        </pc:picChg>
        <pc:picChg chg="add mod">
          <ac:chgData name="信葆 吳" userId="a67317888298645d" providerId="LiveId" clId="{CFD2A77D-49DB-4BB1-8EE9-F18AB7068981}" dt="2022-09-21T15:00:01.111" v="7480" actId="1076"/>
          <ac:picMkLst>
            <pc:docMk/>
            <pc:sldMk cId="2640970365" sldId="271"/>
            <ac:picMk id="7" creationId="{4A74D510-AECF-832E-8DC5-0E49AE25F31C}"/>
          </ac:picMkLst>
        </pc:picChg>
      </pc:sldChg>
      <pc:sldChg chg="addSp delSp modSp new mod">
        <pc:chgData name="信葆 吳" userId="a67317888298645d" providerId="LiveId" clId="{CFD2A77D-49DB-4BB1-8EE9-F18AB7068981}" dt="2022-09-22T02:24:49.816" v="12696" actId="20577"/>
        <pc:sldMkLst>
          <pc:docMk/>
          <pc:sldMk cId="1342352396" sldId="272"/>
        </pc:sldMkLst>
        <pc:spChg chg="mod">
          <ac:chgData name="信葆 吳" userId="a67317888298645d" providerId="LiveId" clId="{CFD2A77D-49DB-4BB1-8EE9-F18AB7068981}" dt="2022-09-21T14:47:00.342" v="6610" actId="20577"/>
          <ac:spMkLst>
            <pc:docMk/>
            <pc:sldMk cId="1342352396" sldId="272"/>
            <ac:spMk id="2" creationId="{D4F26FD7-0252-8194-EEDB-2B6E4E07972A}"/>
          </ac:spMkLst>
        </pc:spChg>
        <pc:spChg chg="del">
          <ac:chgData name="信葆 吳" userId="a67317888298645d" providerId="LiveId" clId="{CFD2A77D-49DB-4BB1-8EE9-F18AB7068981}" dt="2022-09-21T14:47:04.912" v="6611" actId="478"/>
          <ac:spMkLst>
            <pc:docMk/>
            <pc:sldMk cId="1342352396" sldId="272"/>
            <ac:spMk id="3" creationId="{805E18DC-63E6-0570-7B36-A1FD117CA9A2}"/>
          </ac:spMkLst>
        </pc:spChg>
        <pc:spChg chg="add mod">
          <ac:chgData name="信葆 吳" userId="a67317888298645d" providerId="LiveId" clId="{CFD2A77D-49DB-4BB1-8EE9-F18AB7068981}" dt="2022-09-22T02:24:49.816" v="12696" actId="20577"/>
          <ac:spMkLst>
            <pc:docMk/>
            <pc:sldMk cId="1342352396" sldId="272"/>
            <ac:spMk id="3" creationId="{871B2995-E928-981B-5685-FC5407EB074A}"/>
          </ac:spMkLst>
        </pc:spChg>
        <pc:spChg chg="add mod">
          <ac:chgData name="信葆 吳" userId="a67317888298645d" providerId="LiveId" clId="{CFD2A77D-49DB-4BB1-8EE9-F18AB7068981}" dt="2022-09-22T02:03:32.986" v="11717" actId="20577"/>
          <ac:spMkLst>
            <pc:docMk/>
            <pc:sldMk cId="1342352396" sldId="272"/>
            <ac:spMk id="8" creationId="{AACDAD6D-F22D-7AFA-48C2-EC9A51EFE768}"/>
          </ac:spMkLst>
        </pc:spChg>
        <pc:spChg chg="add mod">
          <ac:chgData name="信葆 吳" userId="a67317888298645d" providerId="LiveId" clId="{CFD2A77D-49DB-4BB1-8EE9-F18AB7068981}" dt="2022-09-22T02:21:14.235" v="12351" actId="1076"/>
          <ac:spMkLst>
            <pc:docMk/>
            <pc:sldMk cId="1342352396" sldId="272"/>
            <ac:spMk id="9" creationId="{6B3AEE3C-686D-FE66-53F5-4339483FE50D}"/>
          </ac:spMkLst>
        </pc:spChg>
        <pc:picChg chg="add mod">
          <ac:chgData name="信葆 吳" userId="a67317888298645d" providerId="LiveId" clId="{CFD2A77D-49DB-4BB1-8EE9-F18AB7068981}" dt="2022-09-21T14:51:47.031" v="7126" actId="1076"/>
          <ac:picMkLst>
            <pc:docMk/>
            <pc:sldMk cId="1342352396" sldId="272"/>
            <ac:picMk id="5" creationId="{A6D9EE8A-1AC9-CAE4-3692-1503D4BCDA7A}"/>
          </ac:picMkLst>
        </pc:picChg>
        <pc:picChg chg="add mod">
          <ac:chgData name="信葆 吳" userId="a67317888298645d" providerId="LiveId" clId="{CFD2A77D-49DB-4BB1-8EE9-F18AB7068981}" dt="2022-09-22T02:21:14.235" v="12351" actId="1076"/>
          <ac:picMkLst>
            <pc:docMk/>
            <pc:sldMk cId="1342352396" sldId="272"/>
            <ac:picMk id="7" creationId="{E41B7ACB-07CA-0D54-1054-D9E76C58D76B}"/>
          </ac:picMkLst>
        </pc:picChg>
      </pc:sldChg>
      <pc:sldChg chg="addSp delSp modSp new mod">
        <pc:chgData name="信葆 吳" userId="a67317888298645d" providerId="LiveId" clId="{CFD2A77D-49DB-4BB1-8EE9-F18AB7068981}" dt="2022-09-22T07:21:07.554" v="14292" actId="170"/>
        <pc:sldMkLst>
          <pc:docMk/>
          <pc:sldMk cId="2140288687" sldId="273"/>
        </pc:sldMkLst>
        <pc:spChg chg="mod">
          <ac:chgData name="信葆 吳" userId="a67317888298645d" providerId="LiveId" clId="{CFD2A77D-49DB-4BB1-8EE9-F18AB7068981}" dt="2022-09-21T15:01:29.363" v="7637" actId="20577"/>
          <ac:spMkLst>
            <pc:docMk/>
            <pc:sldMk cId="2140288687" sldId="273"/>
            <ac:spMk id="2" creationId="{3F9B3526-5BC2-920B-30A2-720517637632}"/>
          </ac:spMkLst>
        </pc:spChg>
        <pc:spChg chg="del">
          <ac:chgData name="信葆 吳" userId="a67317888298645d" providerId="LiveId" clId="{CFD2A77D-49DB-4BB1-8EE9-F18AB7068981}" dt="2022-09-21T15:01:35.939" v="7638" actId="478"/>
          <ac:spMkLst>
            <pc:docMk/>
            <pc:sldMk cId="2140288687" sldId="273"/>
            <ac:spMk id="3" creationId="{A9C2E308-7A96-3AC9-8F69-D0C6CD72A655}"/>
          </ac:spMkLst>
        </pc:spChg>
        <pc:spChg chg="add mod">
          <ac:chgData name="信葆 吳" userId="a67317888298645d" providerId="LiveId" clId="{CFD2A77D-49DB-4BB1-8EE9-F18AB7068981}" dt="2022-09-22T02:29:24.382" v="12968" actId="20577"/>
          <ac:spMkLst>
            <pc:docMk/>
            <pc:sldMk cId="2140288687" sldId="273"/>
            <ac:spMk id="5" creationId="{C0AE09E7-2288-74A4-39A0-2E5603666574}"/>
          </ac:spMkLst>
        </pc:spChg>
        <pc:spChg chg="add mod">
          <ac:chgData name="信葆 吳" userId="a67317888298645d" providerId="LiveId" clId="{CFD2A77D-49DB-4BB1-8EE9-F18AB7068981}" dt="2022-09-22T02:25:41.921" v="12709" actId="20577"/>
          <ac:spMkLst>
            <pc:docMk/>
            <pc:sldMk cId="2140288687" sldId="273"/>
            <ac:spMk id="6" creationId="{D8C963F6-61A8-CD72-8463-DEE509D79A92}"/>
          </ac:spMkLst>
        </pc:spChg>
        <pc:spChg chg="add mod ord">
          <ac:chgData name="信葆 吳" userId="a67317888298645d" providerId="LiveId" clId="{CFD2A77D-49DB-4BB1-8EE9-F18AB7068981}" dt="2022-09-22T07:21:07.554" v="14292" actId="170"/>
          <ac:spMkLst>
            <pc:docMk/>
            <pc:sldMk cId="2140288687" sldId="273"/>
            <ac:spMk id="7" creationId="{83D44D8C-EC98-79D7-0431-EE76153D9195}"/>
          </ac:spMkLst>
        </pc:spChg>
        <pc:spChg chg="add mod">
          <ac:chgData name="信葆 吳" userId="a67317888298645d" providerId="LiveId" clId="{CFD2A77D-49DB-4BB1-8EE9-F18AB7068981}" dt="2022-09-21T15:03:27.759" v="7784" actId="20577"/>
          <ac:spMkLst>
            <pc:docMk/>
            <pc:sldMk cId="2140288687" sldId="273"/>
            <ac:spMk id="8" creationId="{FD78B305-2092-F738-5881-75521F0D778C}"/>
          </ac:spMkLst>
        </pc:spChg>
        <pc:spChg chg="add mod">
          <ac:chgData name="信葆 吳" userId="a67317888298645d" providerId="LiveId" clId="{CFD2A77D-49DB-4BB1-8EE9-F18AB7068981}" dt="2022-09-21T15:03:31.779" v="7785" actId="1076"/>
          <ac:spMkLst>
            <pc:docMk/>
            <pc:sldMk cId="2140288687" sldId="273"/>
            <ac:spMk id="9" creationId="{78277E06-B409-8224-CE66-FE8AF6E76C90}"/>
          </ac:spMkLst>
        </pc:spChg>
        <pc:picChg chg="add del mod">
          <ac:chgData name="信葆 吳" userId="a67317888298645d" providerId="LiveId" clId="{CFD2A77D-49DB-4BB1-8EE9-F18AB7068981}" dt="2022-09-22T07:20:29.409" v="14272" actId="478"/>
          <ac:picMkLst>
            <pc:docMk/>
            <pc:sldMk cId="2140288687" sldId="273"/>
            <ac:picMk id="4" creationId="{564F1694-3CEB-A70A-AD55-73C39B3BD53B}"/>
          </ac:picMkLst>
        </pc:picChg>
        <pc:picChg chg="add mod">
          <ac:chgData name="信葆 吳" userId="a67317888298645d" providerId="LiveId" clId="{CFD2A77D-49DB-4BB1-8EE9-F18AB7068981}" dt="2022-09-22T07:20:46.321" v="14279" actId="1076"/>
          <ac:picMkLst>
            <pc:docMk/>
            <pc:sldMk cId="2140288687" sldId="273"/>
            <ac:picMk id="10" creationId="{231A3B07-9E93-8E12-0A11-7FF7521D7357}"/>
          </ac:picMkLst>
        </pc:picChg>
      </pc:sldChg>
      <pc:sldChg chg="addSp delSp modSp new mod ord">
        <pc:chgData name="信葆 吳" userId="a67317888298645d" providerId="LiveId" clId="{CFD2A77D-49DB-4BB1-8EE9-F18AB7068981}" dt="2022-09-22T07:57:57.017" v="15723" actId="1076"/>
        <pc:sldMkLst>
          <pc:docMk/>
          <pc:sldMk cId="3282086634" sldId="274"/>
        </pc:sldMkLst>
        <pc:spChg chg="mod">
          <ac:chgData name="信葆 吳" userId="a67317888298645d" providerId="LiveId" clId="{CFD2A77D-49DB-4BB1-8EE9-F18AB7068981}" dt="2022-09-22T07:57:49.856" v="15721" actId="20577"/>
          <ac:spMkLst>
            <pc:docMk/>
            <pc:sldMk cId="3282086634" sldId="274"/>
            <ac:spMk id="2" creationId="{B57A7E30-3695-CFAB-68AE-94EAD4650BBF}"/>
          </ac:spMkLst>
        </pc:spChg>
        <pc:spChg chg="del">
          <ac:chgData name="信葆 吳" userId="a67317888298645d" providerId="LiveId" clId="{CFD2A77D-49DB-4BB1-8EE9-F18AB7068981}" dt="2022-09-21T15:05:02.029" v="7839" actId="478"/>
          <ac:spMkLst>
            <pc:docMk/>
            <pc:sldMk cId="3282086634" sldId="274"/>
            <ac:spMk id="3" creationId="{460D0301-F464-F67C-2B38-23B9C45B0E51}"/>
          </ac:spMkLst>
        </pc:spChg>
        <pc:spChg chg="add del mod">
          <ac:chgData name="信葆 吳" userId="a67317888298645d" providerId="LiveId" clId="{CFD2A77D-49DB-4BB1-8EE9-F18AB7068981}" dt="2022-09-22T07:29:09.018" v="14722" actId="478"/>
          <ac:spMkLst>
            <pc:docMk/>
            <pc:sldMk cId="3282086634" sldId="274"/>
            <ac:spMk id="8" creationId="{8FF7A83F-CA20-9DBD-0CAC-0E02020CA4DC}"/>
          </ac:spMkLst>
        </pc:spChg>
        <pc:spChg chg="add del mod">
          <ac:chgData name="信葆 吳" userId="a67317888298645d" providerId="LiveId" clId="{CFD2A77D-49DB-4BB1-8EE9-F18AB7068981}" dt="2022-09-22T07:29:09.018" v="14722" actId="478"/>
          <ac:spMkLst>
            <pc:docMk/>
            <pc:sldMk cId="3282086634" sldId="274"/>
            <ac:spMk id="9" creationId="{D3CB7A1A-0133-8C41-7319-DB9B60CBB26E}"/>
          </ac:spMkLst>
        </pc:spChg>
        <pc:spChg chg="add del mod">
          <ac:chgData name="信葆 吳" userId="a67317888298645d" providerId="LiveId" clId="{CFD2A77D-49DB-4BB1-8EE9-F18AB7068981}" dt="2022-09-22T07:01:33.570" v="13770" actId="478"/>
          <ac:spMkLst>
            <pc:docMk/>
            <pc:sldMk cId="3282086634" sldId="274"/>
            <ac:spMk id="10" creationId="{7E8B64CD-18FA-875F-D485-5E1F789431B3}"/>
          </ac:spMkLst>
        </pc:spChg>
        <pc:spChg chg="add mod">
          <ac:chgData name="信葆 吳" userId="a67317888298645d" providerId="LiveId" clId="{CFD2A77D-49DB-4BB1-8EE9-F18AB7068981}" dt="2022-09-22T07:57:57.017" v="15723" actId="1076"/>
          <ac:spMkLst>
            <pc:docMk/>
            <pc:sldMk cId="3282086634" sldId="274"/>
            <ac:spMk id="12" creationId="{F9CE0AF3-2A64-F8A7-BD51-FD269A738D58}"/>
          </ac:spMkLst>
        </pc:spChg>
        <pc:spChg chg="add mod ord">
          <ac:chgData name="信葆 吳" userId="a67317888298645d" providerId="LiveId" clId="{CFD2A77D-49DB-4BB1-8EE9-F18AB7068981}" dt="2022-09-22T07:57:31.281" v="15697" actId="1076"/>
          <ac:spMkLst>
            <pc:docMk/>
            <pc:sldMk cId="3282086634" sldId="274"/>
            <ac:spMk id="13" creationId="{B243FB42-BBAF-92B6-8BDA-611590DA7B19}"/>
          </ac:spMkLst>
        </pc:spChg>
        <pc:spChg chg="add del mod">
          <ac:chgData name="信葆 吳" userId="a67317888298645d" providerId="LiveId" clId="{CFD2A77D-49DB-4BB1-8EE9-F18AB7068981}" dt="2022-09-22T07:29:09.018" v="14722" actId="478"/>
          <ac:spMkLst>
            <pc:docMk/>
            <pc:sldMk cId="3282086634" sldId="274"/>
            <ac:spMk id="15" creationId="{F7BE1609-A6A6-F2BF-C036-7E7685583085}"/>
          </ac:spMkLst>
        </pc:spChg>
        <pc:spChg chg="add mod">
          <ac:chgData name="信葆 吳" userId="a67317888298645d" providerId="LiveId" clId="{CFD2A77D-49DB-4BB1-8EE9-F18AB7068981}" dt="2022-09-22T07:57:34.905" v="15698" actId="1076"/>
          <ac:spMkLst>
            <pc:docMk/>
            <pc:sldMk cId="3282086634" sldId="274"/>
            <ac:spMk id="25" creationId="{D554722A-7BF4-4DCF-C9E2-99FD5BC77EA8}"/>
          </ac:spMkLst>
        </pc:spChg>
        <pc:spChg chg="add del mod">
          <ac:chgData name="信葆 吳" userId="a67317888298645d" providerId="LiveId" clId="{CFD2A77D-49DB-4BB1-8EE9-F18AB7068981}" dt="2022-09-22T07:40:39.358" v="15243" actId="478"/>
          <ac:spMkLst>
            <pc:docMk/>
            <pc:sldMk cId="3282086634" sldId="274"/>
            <ac:spMk id="30" creationId="{1B381110-8EA2-8408-0B93-4E326CDDC2E3}"/>
          </ac:spMkLst>
        </pc:spChg>
        <pc:spChg chg="add del mod or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36" creationId="{A9114278-8F45-1615-08B8-6431720EA0CD}"/>
          </ac:spMkLst>
        </pc:spChg>
        <pc:spChg chg="add mod">
          <ac:chgData name="信葆 吳" userId="a67317888298645d" providerId="LiveId" clId="{CFD2A77D-49DB-4BB1-8EE9-F18AB7068981}" dt="2022-09-22T07:57:31.281" v="15697" actId="1076"/>
          <ac:spMkLst>
            <pc:docMk/>
            <pc:sldMk cId="3282086634" sldId="274"/>
            <ac:spMk id="45" creationId="{CAB6E6C0-F47C-BB4F-6C03-9039FC49B364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46" creationId="{B0477865-037C-070A-D482-68B425596994}"/>
          </ac:spMkLst>
        </pc:spChg>
        <pc:spChg chg="add del mod">
          <ac:chgData name="信葆 吳" userId="a67317888298645d" providerId="LiveId" clId="{CFD2A77D-49DB-4BB1-8EE9-F18AB7068981}" dt="2022-09-22T07:57:42.312" v="15702" actId="478"/>
          <ac:spMkLst>
            <pc:docMk/>
            <pc:sldMk cId="3282086634" sldId="274"/>
            <ac:spMk id="47" creationId="{C28D6494-9ED7-60AC-C6E1-154C8A1F0B2B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48" creationId="{93ED3B51-E0C0-00CF-E129-C3EC580D3C02}"/>
          </ac:spMkLst>
        </pc:spChg>
        <pc:spChg chg="add del mod">
          <ac:chgData name="信葆 吳" userId="a67317888298645d" providerId="LiveId" clId="{CFD2A77D-49DB-4BB1-8EE9-F18AB7068981}" dt="2022-09-22T07:43:28.444" v="15340" actId="478"/>
          <ac:spMkLst>
            <pc:docMk/>
            <pc:sldMk cId="3282086634" sldId="274"/>
            <ac:spMk id="49" creationId="{7E1FABD8-00F2-ED67-7379-E2F73990BA82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50" creationId="{B73AF835-2A4C-36AF-A1FD-CDCF0D7010BE}"/>
          </ac:spMkLst>
        </pc:spChg>
        <pc:spChg chg="add del mod">
          <ac:chgData name="信葆 吳" userId="a67317888298645d" providerId="LiveId" clId="{CFD2A77D-49DB-4BB1-8EE9-F18AB7068981}" dt="2022-09-22T07:57:05.542" v="15691" actId="21"/>
          <ac:spMkLst>
            <pc:docMk/>
            <pc:sldMk cId="3282086634" sldId="274"/>
            <ac:spMk id="51" creationId="{253CA7BA-D424-0E04-4DDF-1FA69FC0F98A}"/>
          </ac:spMkLst>
        </pc:spChg>
        <pc:spChg chg="add del mod">
          <ac:chgData name="信葆 吳" userId="a67317888298645d" providerId="LiveId" clId="{CFD2A77D-49DB-4BB1-8EE9-F18AB7068981}" dt="2022-09-22T07:56:31.356" v="15681"/>
          <ac:spMkLst>
            <pc:docMk/>
            <pc:sldMk cId="3282086634" sldId="274"/>
            <ac:spMk id="52" creationId="{A7A5335C-5F86-D4AC-F422-EEF2F477B8B0}"/>
          </ac:spMkLst>
        </pc:spChg>
        <pc:picChg chg="add del mod">
          <ac:chgData name="信葆 吳" userId="a67317888298645d" providerId="LiveId" clId="{CFD2A77D-49DB-4BB1-8EE9-F18AB7068981}" dt="2022-09-21T15:10:29.945" v="8274" actId="478"/>
          <ac:picMkLst>
            <pc:docMk/>
            <pc:sldMk cId="3282086634" sldId="274"/>
            <ac:picMk id="5" creationId="{46FFCCE0-B729-FA12-FAC0-8F0045190568}"/>
          </ac:picMkLst>
        </pc:picChg>
        <pc:picChg chg="add del mod">
          <ac:chgData name="信葆 吳" userId="a67317888298645d" providerId="LiveId" clId="{CFD2A77D-49DB-4BB1-8EE9-F18AB7068981}" dt="2022-09-22T07:19:18.076" v="14256" actId="478"/>
          <ac:picMkLst>
            <pc:docMk/>
            <pc:sldMk cId="3282086634" sldId="274"/>
            <ac:picMk id="5" creationId="{A68F0F3E-5DE8-C8EA-4BBD-17A531182B62}"/>
          </ac:picMkLst>
        </pc:picChg>
        <pc:picChg chg="add del mod">
          <ac:chgData name="信葆 吳" userId="a67317888298645d" providerId="LiveId" clId="{CFD2A77D-49DB-4BB1-8EE9-F18AB7068981}" dt="2022-09-21T15:26:51.259" v="8741" actId="478"/>
          <ac:picMkLst>
            <pc:docMk/>
            <pc:sldMk cId="3282086634" sldId="274"/>
            <ac:picMk id="7" creationId="{616F7A5B-9FC2-B2CE-6F2C-00ECE6B82CC3}"/>
          </ac:picMkLst>
        </pc:picChg>
        <pc:picChg chg="add del mod">
          <ac:chgData name="信葆 吳" userId="a67317888298645d" providerId="LiveId" clId="{CFD2A77D-49DB-4BB1-8EE9-F18AB7068981}" dt="2022-09-22T07:19:43.458" v="14263" actId="478"/>
          <ac:picMkLst>
            <pc:docMk/>
            <pc:sldMk cId="3282086634" sldId="274"/>
            <ac:picMk id="7" creationId="{CC77AFCE-C7D8-709B-E17A-49A3A6548C60}"/>
          </ac:picMkLst>
        </pc:picChg>
        <pc:picChg chg="add del">
          <ac:chgData name="信葆 吳" userId="a67317888298645d" providerId="LiveId" clId="{CFD2A77D-49DB-4BB1-8EE9-F18AB7068981}" dt="2022-09-21T15:06:20.408" v="7866" actId="22"/>
          <ac:picMkLst>
            <pc:docMk/>
            <pc:sldMk cId="3282086634" sldId="274"/>
            <ac:picMk id="11" creationId="{4BC901E6-000E-7A2F-24DF-35E8387305F2}"/>
          </ac:picMkLst>
        </pc:picChg>
        <pc:picChg chg="add del mod">
          <ac:chgData name="信葆 吳" userId="a67317888298645d" providerId="LiveId" clId="{CFD2A77D-49DB-4BB1-8EE9-F18AB7068981}" dt="2022-09-22T06:48:23.856" v="13212" actId="478"/>
          <ac:picMkLst>
            <pc:docMk/>
            <pc:sldMk cId="3282086634" sldId="274"/>
            <ac:picMk id="14" creationId="{AA76B36B-E844-DE03-2255-5014BB55498B}"/>
          </ac:picMkLst>
        </pc:picChg>
        <pc:picChg chg="add del mod">
          <ac:chgData name="信葆 吳" userId="a67317888298645d" providerId="LiveId" clId="{CFD2A77D-49DB-4BB1-8EE9-F18AB7068981}" dt="2022-09-22T06:48:39.126" v="13217" actId="478"/>
          <ac:picMkLst>
            <pc:docMk/>
            <pc:sldMk cId="3282086634" sldId="274"/>
            <ac:picMk id="16" creationId="{686F2018-2B0F-DFBA-E9B8-616EA964C334}"/>
          </ac:picMkLst>
        </pc:picChg>
        <pc:picChg chg="add del mod">
          <ac:chgData name="信葆 吳" userId="a67317888298645d" providerId="LiveId" clId="{CFD2A77D-49DB-4BB1-8EE9-F18AB7068981}" dt="2022-09-22T07:35:35.493" v="15065" actId="478"/>
          <ac:picMkLst>
            <pc:docMk/>
            <pc:sldMk cId="3282086634" sldId="274"/>
            <ac:picMk id="18" creationId="{D3C5E524-5F45-FD70-6549-F4B43D71D730}"/>
          </ac:picMkLst>
        </pc:picChg>
        <pc:picChg chg="add del mod">
          <ac:chgData name="信葆 吳" userId="a67317888298645d" providerId="LiveId" clId="{CFD2A77D-49DB-4BB1-8EE9-F18AB7068981}" dt="2022-09-22T07:29:09.018" v="14722" actId="478"/>
          <ac:picMkLst>
            <pc:docMk/>
            <pc:sldMk cId="3282086634" sldId="274"/>
            <ac:picMk id="20" creationId="{FC5491F7-622C-8E8F-96B3-8B6F542ADC91}"/>
          </ac:picMkLst>
        </pc:picChg>
        <pc:picChg chg="add del mod">
          <ac:chgData name="信葆 吳" userId="a67317888298645d" providerId="LiveId" clId="{CFD2A77D-49DB-4BB1-8EE9-F18AB7068981}" dt="2022-09-22T07:30:03.589" v="14764" actId="478"/>
          <ac:picMkLst>
            <pc:docMk/>
            <pc:sldMk cId="3282086634" sldId="274"/>
            <ac:picMk id="22" creationId="{B92879F4-E3F2-FB7B-552D-A08FA7A21813}"/>
          </ac:picMkLst>
        </pc:picChg>
        <pc:picChg chg="add del mod">
          <ac:chgData name="信葆 吳" userId="a67317888298645d" providerId="LiveId" clId="{CFD2A77D-49DB-4BB1-8EE9-F18AB7068981}" dt="2022-09-22T07:30:07.884" v="14766" actId="478"/>
          <ac:picMkLst>
            <pc:docMk/>
            <pc:sldMk cId="3282086634" sldId="274"/>
            <ac:picMk id="23" creationId="{28A3C89E-2F45-282D-937C-B4AC4F55C5BB}"/>
          </ac:picMkLst>
        </pc:picChg>
        <pc:picChg chg="add del mod">
          <ac:chgData name="信葆 吳" userId="a67317888298645d" providerId="LiveId" clId="{CFD2A77D-49DB-4BB1-8EE9-F18AB7068981}" dt="2022-09-22T07:38:34.341" v="15135" actId="478"/>
          <ac:picMkLst>
            <pc:docMk/>
            <pc:sldMk cId="3282086634" sldId="274"/>
            <ac:picMk id="27" creationId="{404C1085-C554-963A-C6ED-A0DB98F82533}"/>
          </ac:picMkLst>
        </pc:picChg>
        <pc:picChg chg="add mod">
          <ac:chgData name="信葆 吳" userId="a67317888298645d" providerId="LiveId" clId="{CFD2A77D-49DB-4BB1-8EE9-F18AB7068981}" dt="2022-09-22T07:57:31.281" v="15697" actId="1076"/>
          <ac:picMkLst>
            <pc:docMk/>
            <pc:sldMk cId="3282086634" sldId="274"/>
            <ac:picMk id="29" creationId="{B710BA56-256F-348F-1603-8562ECE35927}"/>
          </ac:picMkLst>
        </pc:picChg>
        <pc:picChg chg="add del mod">
          <ac:chgData name="信葆 吳" userId="a67317888298645d" providerId="LiveId" clId="{CFD2A77D-49DB-4BB1-8EE9-F18AB7068981}" dt="2022-09-22T07:40:34.651" v="15240" actId="478"/>
          <ac:picMkLst>
            <pc:docMk/>
            <pc:sldMk cId="3282086634" sldId="274"/>
            <ac:picMk id="32" creationId="{7DEC4B2A-159B-6E0C-968C-ED6F8672D089}"/>
          </ac:picMkLst>
        </pc:picChg>
        <pc:picChg chg="add del mod">
          <ac:chgData name="信葆 吳" userId="a67317888298645d" providerId="LiveId" clId="{CFD2A77D-49DB-4BB1-8EE9-F18AB7068981}" dt="2022-09-22T07:39:06.796" v="15142" actId="478"/>
          <ac:picMkLst>
            <pc:docMk/>
            <pc:sldMk cId="3282086634" sldId="274"/>
            <ac:picMk id="33" creationId="{A43EF963-B655-74BA-DCC7-EFB08C104B99}"/>
          </ac:picMkLst>
        </pc:picChg>
        <pc:picChg chg="add del mod">
          <ac:chgData name="信葆 吳" userId="a67317888298645d" providerId="LiveId" clId="{CFD2A77D-49DB-4BB1-8EE9-F18AB7068981}" dt="2022-09-22T07:40:56.593" v="15245" actId="478"/>
          <ac:picMkLst>
            <pc:docMk/>
            <pc:sldMk cId="3282086634" sldId="274"/>
            <ac:picMk id="35" creationId="{8CB3289A-FE82-B176-68BB-1A2207DBEC3E}"/>
          </ac:picMkLst>
        </pc:picChg>
        <pc:picChg chg="add mod">
          <ac:chgData name="信葆 吳" userId="a67317888298645d" providerId="LiveId" clId="{CFD2A77D-49DB-4BB1-8EE9-F18AB7068981}" dt="2022-09-22T07:57:40.666" v="15701" actId="1076"/>
          <ac:picMkLst>
            <pc:docMk/>
            <pc:sldMk cId="3282086634" sldId="274"/>
            <ac:picMk id="38" creationId="{1D3BDCD0-8ADA-137D-4161-698DEE6EBE23}"/>
          </ac:picMkLst>
        </pc:picChg>
        <pc:picChg chg="add del mod">
          <ac:chgData name="信葆 吳" userId="a67317888298645d" providerId="LiveId" clId="{CFD2A77D-49DB-4BB1-8EE9-F18AB7068981}" dt="2022-09-22T07:41:01.366" v="15248" actId="478"/>
          <ac:picMkLst>
            <pc:docMk/>
            <pc:sldMk cId="3282086634" sldId="274"/>
            <ac:picMk id="40" creationId="{D1D0931E-643C-7938-B6FC-5077F0AF82C8}"/>
          </ac:picMkLst>
        </pc:picChg>
        <pc:picChg chg="add del mod">
          <ac:chgData name="信葆 吳" userId="a67317888298645d" providerId="LiveId" clId="{CFD2A77D-49DB-4BB1-8EE9-F18AB7068981}" dt="2022-09-22T07:57:05.542" v="15691" actId="21"/>
          <ac:picMkLst>
            <pc:docMk/>
            <pc:sldMk cId="3282086634" sldId="274"/>
            <ac:picMk id="42" creationId="{1EE0EFB6-EDC8-E1B5-CFDB-99AA35E608B6}"/>
          </ac:picMkLst>
        </pc:picChg>
        <pc:picChg chg="add del mod">
          <ac:chgData name="信葆 吳" userId="a67317888298645d" providerId="LiveId" clId="{CFD2A77D-49DB-4BB1-8EE9-F18AB7068981}" dt="2022-09-22T07:57:05.542" v="15691" actId="21"/>
          <ac:picMkLst>
            <pc:docMk/>
            <pc:sldMk cId="3282086634" sldId="274"/>
            <ac:picMk id="44" creationId="{5646F099-9943-7DCA-D9DB-725D7E2482D8}"/>
          </ac:picMkLst>
        </pc:picChg>
      </pc:sldChg>
      <pc:sldChg chg="addSp delSp modSp new mod">
        <pc:chgData name="信葆 吳" userId="a67317888298645d" providerId="LiveId" clId="{CFD2A77D-49DB-4BB1-8EE9-F18AB7068981}" dt="2022-09-22T07:18:27.553" v="14232" actId="20577"/>
        <pc:sldMkLst>
          <pc:docMk/>
          <pc:sldMk cId="2922054567" sldId="275"/>
        </pc:sldMkLst>
        <pc:spChg chg="mod">
          <ac:chgData name="信葆 吳" userId="a67317888298645d" providerId="LiveId" clId="{CFD2A77D-49DB-4BB1-8EE9-F18AB7068981}" dt="2022-09-21T15:20:49.285" v="8532" actId="20577"/>
          <ac:spMkLst>
            <pc:docMk/>
            <pc:sldMk cId="2922054567" sldId="275"/>
            <ac:spMk id="2" creationId="{8A6B4A1F-1F03-D28F-EAC4-CB3FD2E95E09}"/>
          </ac:spMkLst>
        </pc:spChg>
        <pc:spChg chg="add del mod">
          <ac:chgData name="信葆 吳" userId="a67317888298645d" providerId="LiveId" clId="{CFD2A77D-49DB-4BB1-8EE9-F18AB7068981}" dt="2022-09-22T07:18:27.553" v="14232" actId="20577"/>
          <ac:spMkLst>
            <pc:docMk/>
            <pc:sldMk cId="2922054567" sldId="275"/>
            <ac:spMk id="3" creationId="{1BB5557F-EAD4-B34A-2375-E59CD951BF60}"/>
          </ac:spMkLst>
        </pc:spChg>
        <pc:spChg chg="add del">
          <ac:chgData name="信葆 吳" userId="a67317888298645d" providerId="LiveId" clId="{CFD2A77D-49DB-4BB1-8EE9-F18AB7068981}" dt="2022-09-21T15:21:16.039" v="8548" actId="11529"/>
          <ac:spMkLst>
            <pc:docMk/>
            <pc:sldMk cId="2922054567" sldId="275"/>
            <ac:spMk id="8" creationId="{7FBA6FBC-229B-74E7-8665-A6F706851C59}"/>
          </ac:spMkLst>
        </pc:spChg>
        <pc:picChg chg="add del mod">
          <ac:chgData name="信葆 吳" userId="a67317888298645d" providerId="LiveId" clId="{CFD2A77D-49DB-4BB1-8EE9-F18AB7068981}" dt="2022-09-22T03:02:11.588" v="13111" actId="478"/>
          <ac:picMkLst>
            <pc:docMk/>
            <pc:sldMk cId="2922054567" sldId="275"/>
            <ac:picMk id="5" creationId="{8BAD7C8C-3BBA-3D67-515C-1E793D0DD923}"/>
          </ac:picMkLst>
        </pc:picChg>
        <pc:picChg chg="add del mod">
          <ac:chgData name="信葆 吳" userId="a67317888298645d" providerId="LiveId" clId="{CFD2A77D-49DB-4BB1-8EE9-F18AB7068981}" dt="2022-09-21T15:21:00.190" v="8541" actId="22"/>
          <ac:picMkLst>
            <pc:docMk/>
            <pc:sldMk cId="2922054567" sldId="275"/>
            <ac:picMk id="5" creationId="{BF628C75-1C40-D132-BC60-7C694599A768}"/>
          </ac:picMkLst>
        </pc:picChg>
        <pc:picChg chg="add del mod modCrop">
          <ac:chgData name="信葆 吳" userId="a67317888298645d" providerId="LiveId" clId="{CFD2A77D-49DB-4BB1-8EE9-F18AB7068981}" dt="2022-09-22T07:14:12.356" v="13771" actId="478"/>
          <ac:picMkLst>
            <pc:docMk/>
            <pc:sldMk cId="2922054567" sldId="275"/>
            <ac:picMk id="6" creationId="{6884320E-C4CF-414C-49A7-E007A169BD39}"/>
          </ac:picMkLst>
        </pc:picChg>
        <pc:picChg chg="add del mod ord">
          <ac:chgData name="信葆 吳" userId="a67317888298645d" providerId="LiveId" clId="{CFD2A77D-49DB-4BB1-8EE9-F18AB7068981}" dt="2022-09-21T15:21:17.830" v="8551" actId="22"/>
          <ac:picMkLst>
            <pc:docMk/>
            <pc:sldMk cId="2922054567" sldId="275"/>
            <ac:picMk id="7" creationId="{4A925EE3-CCA4-F832-E116-D74E6432D284}"/>
          </ac:picMkLst>
        </pc:picChg>
        <pc:picChg chg="add mod">
          <ac:chgData name="信葆 吳" userId="a67317888298645d" providerId="LiveId" clId="{CFD2A77D-49DB-4BB1-8EE9-F18AB7068981}" dt="2022-09-22T07:14:16.897" v="13775" actId="1076"/>
          <ac:picMkLst>
            <pc:docMk/>
            <pc:sldMk cId="2922054567" sldId="275"/>
            <ac:picMk id="7" creationId="{E413D4AC-0E44-54EF-20CF-2B1786ED9C2D}"/>
          </ac:picMkLst>
        </pc:picChg>
        <pc:picChg chg="add del mod">
          <ac:chgData name="信葆 吳" userId="a67317888298645d" providerId="LiveId" clId="{CFD2A77D-49DB-4BB1-8EE9-F18AB7068981}" dt="2022-09-22T02:54:27.962" v="13091" actId="478"/>
          <ac:picMkLst>
            <pc:docMk/>
            <pc:sldMk cId="2922054567" sldId="275"/>
            <ac:picMk id="10" creationId="{87605184-CDF9-126A-7EFC-BC891718EB08}"/>
          </ac:picMkLst>
        </pc:picChg>
      </pc:sldChg>
      <pc:sldChg chg="addSp delSp modSp new mod">
        <pc:chgData name="信葆 吳" userId="a67317888298645d" providerId="LiveId" clId="{CFD2A77D-49DB-4BB1-8EE9-F18AB7068981}" dt="2022-09-22T02:36:59.809" v="13011" actId="14100"/>
        <pc:sldMkLst>
          <pc:docMk/>
          <pc:sldMk cId="2305423979" sldId="276"/>
        </pc:sldMkLst>
        <pc:spChg chg="mod">
          <ac:chgData name="信葆 吳" userId="a67317888298645d" providerId="LiveId" clId="{CFD2A77D-49DB-4BB1-8EE9-F18AB7068981}" dt="2022-09-22T02:18:46.146" v="12242" actId="20577"/>
          <ac:spMkLst>
            <pc:docMk/>
            <pc:sldMk cId="2305423979" sldId="276"/>
            <ac:spMk id="2" creationId="{67A9D849-4BEC-77FB-0A46-C896A860A867}"/>
          </ac:spMkLst>
        </pc:spChg>
        <pc:spChg chg="del mod">
          <ac:chgData name="信葆 吳" userId="a67317888298645d" providerId="LiveId" clId="{CFD2A77D-49DB-4BB1-8EE9-F18AB7068981}" dt="2022-09-21T17:32:34.981" v="10824" actId="478"/>
          <ac:spMkLst>
            <pc:docMk/>
            <pc:sldMk cId="2305423979" sldId="276"/>
            <ac:spMk id="3" creationId="{AE38C137-14CA-F365-31C9-ED297321694E}"/>
          </ac:spMkLst>
        </pc:spChg>
        <pc:spChg chg="add mod">
          <ac:chgData name="信葆 吳" userId="a67317888298645d" providerId="LiveId" clId="{CFD2A77D-49DB-4BB1-8EE9-F18AB7068981}" dt="2022-09-22T02:36:59.809" v="13011" actId="14100"/>
          <ac:spMkLst>
            <pc:docMk/>
            <pc:sldMk cId="2305423979" sldId="276"/>
            <ac:spMk id="3" creationId="{CC30386A-F6E9-F717-ED99-109D392E295E}"/>
          </ac:spMkLst>
        </pc:spChg>
        <pc:spChg chg="add mod">
          <ac:chgData name="信葆 吳" userId="a67317888298645d" providerId="LiveId" clId="{CFD2A77D-49DB-4BB1-8EE9-F18AB7068981}" dt="2022-09-22T02:36:55.666" v="13010" actId="1582"/>
          <ac:spMkLst>
            <pc:docMk/>
            <pc:sldMk cId="2305423979" sldId="276"/>
            <ac:spMk id="5" creationId="{4930A952-A4E0-A67B-355C-234FF4C53A81}"/>
          </ac:spMkLst>
        </pc:spChg>
        <pc:spChg chg="add mod">
          <ac:chgData name="信葆 吳" userId="a67317888298645d" providerId="LiveId" clId="{CFD2A77D-49DB-4BB1-8EE9-F18AB7068981}" dt="2022-09-22T02:36:13.943" v="13001" actId="20577"/>
          <ac:spMkLst>
            <pc:docMk/>
            <pc:sldMk cId="2305423979" sldId="276"/>
            <ac:spMk id="6" creationId="{9086B825-21BE-05E0-88A7-8D4E71A23664}"/>
          </ac:spMkLst>
        </pc:spChg>
        <pc:picChg chg="add mod">
          <ac:chgData name="信葆 吳" userId="a67317888298645d" providerId="LiveId" clId="{CFD2A77D-49DB-4BB1-8EE9-F18AB7068981}" dt="2022-09-21T17:32:45.793" v="10826" actId="1076"/>
          <ac:picMkLst>
            <pc:docMk/>
            <pc:sldMk cId="2305423979" sldId="276"/>
            <ac:picMk id="4" creationId="{D05FAF55-92B7-6499-7C55-A5EB774C19E0}"/>
          </ac:picMkLst>
        </pc:picChg>
        <pc:picChg chg="add mod modCrop">
          <ac:chgData name="信葆 吳" userId="a67317888298645d" providerId="LiveId" clId="{CFD2A77D-49DB-4BB1-8EE9-F18AB7068981}" dt="2022-09-21T17:33:17.480" v="10838" actId="1076"/>
          <ac:picMkLst>
            <pc:docMk/>
            <pc:sldMk cId="2305423979" sldId="276"/>
            <ac:picMk id="7" creationId="{3952F25A-DBA1-B362-9612-9144BAEC4998}"/>
          </ac:picMkLst>
        </pc:picChg>
      </pc:sldChg>
      <pc:sldChg chg="addSp modSp new mod">
        <pc:chgData name="信葆 吳" userId="a67317888298645d" providerId="LiveId" clId="{CFD2A77D-49DB-4BB1-8EE9-F18AB7068981}" dt="2022-09-22T07:28:51.323" v="14717" actId="113"/>
        <pc:sldMkLst>
          <pc:docMk/>
          <pc:sldMk cId="2261066172" sldId="277"/>
        </pc:sldMkLst>
        <pc:spChg chg="mod">
          <ac:chgData name="信葆 吳" userId="a67317888298645d" providerId="LiveId" clId="{CFD2A77D-49DB-4BB1-8EE9-F18AB7068981}" dt="2022-09-22T07:25:03.234" v="14375" actId="20577"/>
          <ac:spMkLst>
            <pc:docMk/>
            <pc:sldMk cId="2261066172" sldId="277"/>
            <ac:spMk id="2" creationId="{8A02813F-086D-5CBA-589F-03972E5EBA4A}"/>
          </ac:spMkLst>
        </pc:spChg>
        <pc:spChg chg="mod">
          <ac:chgData name="信葆 吳" userId="a67317888298645d" providerId="LiveId" clId="{CFD2A77D-49DB-4BB1-8EE9-F18AB7068981}" dt="2022-09-22T07:28:51.323" v="14717" actId="113"/>
          <ac:spMkLst>
            <pc:docMk/>
            <pc:sldMk cId="2261066172" sldId="277"/>
            <ac:spMk id="3" creationId="{0BAE7ECA-B386-E49E-D96F-65751043E369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5" creationId="{97D063ED-578B-DE59-8970-27CB80D6D27F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6" creationId="{822F6851-FE89-3CF6-B9B6-37A5BE009A7F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7" creationId="{1CDE14F5-4E77-7D24-0E23-1CFD0E6FB5A6}"/>
          </ac:spMkLst>
        </pc:spChg>
        <pc:spChg chg="add mod">
          <ac:chgData name="信葆 吳" userId="a67317888298645d" providerId="LiveId" clId="{CFD2A77D-49DB-4BB1-8EE9-F18AB7068981}" dt="2022-09-22T07:25:08.953" v="14378" actId="1076"/>
          <ac:spMkLst>
            <pc:docMk/>
            <pc:sldMk cId="2261066172" sldId="277"/>
            <ac:spMk id="8" creationId="{8A313ECF-0EE8-BCD4-F22A-103233A712DC}"/>
          </ac:spMkLst>
        </pc:spChg>
        <pc:spChg chg="add mod">
          <ac:chgData name="信葆 吳" userId="a67317888298645d" providerId="LiveId" clId="{CFD2A77D-49DB-4BB1-8EE9-F18AB7068981}" dt="2022-09-22T07:25:36" v="14386" actId="14100"/>
          <ac:spMkLst>
            <pc:docMk/>
            <pc:sldMk cId="2261066172" sldId="277"/>
            <ac:spMk id="11" creationId="{589327DD-7352-6BAB-B61E-FB4622719DEA}"/>
          </ac:spMkLst>
        </pc:spChg>
        <pc:spChg chg="add mod">
          <ac:chgData name="信葆 吳" userId="a67317888298645d" providerId="LiveId" clId="{CFD2A77D-49DB-4BB1-8EE9-F18AB7068981}" dt="2022-09-22T07:25:51.168" v="14412" actId="1076"/>
          <ac:spMkLst>
            <pc:docMk/>
            <pc:sldMk cId="2261066172" sldId="277"/>
            <ac:spMk id="12" creationId="{FC361249-7870-93D3-F97F-69B562993691}"/>
          </ac:spMkLst>
        </pc:spChg>
        <pc:picChg chg="add mod">
          <ac:chgData name="信葆 吳" userId="a67317888298645d" providerId="LiveId" clId="{CFD2A77D-49DB-4BB1-8EE9-F18AB7068981}" dt="2022-09-22T07:25:08.953" v="14378" actId="1076"/>
          <ac:picMkLst>
            <pc:docMk/>
            <pc:sldMk cId="2261066172" sldId="277"/>
            <ac:picMk id="9" creationId="{49B09E6D-B105-3299-4836-D00E3084F18F}"/>
          </ac:picMkLst>
        </pc:picChg>
        <pc:picChg chg="add mod">
          <ac:chgData name="信葆 吳" userId="a67317888298645d" providerId="LiveId" clId="{CFD2A77D-49DB-4BB1-8EE9-F18AB7068981}" dt="2022-09-22T07:25:08.953" v="14378" actId="1076"/>
          <ac:picMkLst>
            <pc:docMk/>
            <pc:sldMk cId="2261066172" sldId="277"/>
            <ac:picMk id="10" creationId="{BE09ABEB-38CE-DD47-D089-B30DB9C40D2F}"/>
          </ac:picMkLst>
        </pc:picChg>
      </pc:sldChg>
      <pc:sldChg chg="addSp delSp modSp add mod">
        <pc:chgData name="信葆 吳" userId="a67317888298645d" providerId="LiveId" clId="{CFD2A77D-49DB-4BB1-8EE9-F18AB7068981}" dt="2022-09-22T07:59:55.283" v="15738" actId="20577"/>
        <pc:sldMkLst>
          <pc:docMk/>
          <pc:sldMk cId="2277449814" sldId="278"/>
        </pc:sldMkLst>
        <pc:spChg chg="mod">
          <ac:chgData name="信葆 吳" userId="a67317888298645d" providerId="LiveId" clId="{CFD2A77D-49DB-4BB1-8EE9-F18AB7068981}" dt="2022-09-22T07:56:49.002" v="15690" actId="20577"/>
          <ac:spMkLst>
            <pc:docMk/>
            <pc:sldMk cId="2277449814" sldId="278"/>
            <ac:spMk id="2" creationId="{B57A7E30-3695-CFAB-68AE-94EAD4650BBF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12" creationId="{F9CE0AF3-2A64-F8A7-BD51-FD269A738D58}"/>
          </ac:spMkLst>
        </pc:spChg>
        <pc:spChg chg="del mod">
          <ac:chgData name="信葆 吳" userId="a67317888298645d" providerId="LiveId" clId="{CFD2A77D-49DB-4BB1-8EE9-F18AB7068981}" dt="2022-09-22T07:44:37.305" v="15393" actId="478"/>
          <ac:spMkLst>
            <pc:docMk/>
            <pc:sldMk cId="2277449814" sldId="278"/>
            <ac:spMk id="13" creationId="{B243FB42-BBAF-92B6-8BDA-611590DA7B19}"/>
          </ac:spMkLst>
        </pc:spChg>
        <pc:spChg chg="add mod">
          <ac:chgData name="信葆 吳" userId="a67317888298645d" providerId="LiveId" clId="{CFD2A77D-49DB-4BB1-8EE9-F18AB7068981}" dt="2022-09-22T07:49:05.850" v="15449" actId="1076"/>
          <ac:spMkLst>
            <pc:docMk/>
            <pc:sldMk cId="2277449814" sldId="278"/>
            <ac:spMk id="17" creationId="{FA91EFA8-14AE-2129-C517-61F13915392C}"/>
          </ac:spMkLst>
        </pc:spChg>
        <pc:spChg chg="add mod">
          <ac:chgData name="信葆 吳" userId="a67317888298645d" providerId="LiveId" clId="{CFD2A77D-49DB-4BB1-8EE9-F18AB7068981}" dt="2022-09-22T07:49:25.761" v="15469" actId="1076"/>
          <ac:spMkLst>
            <pc:docMk/>
            <pc:sldMk cId="2277449814" sldId="278"/>
            <ac:spMk id="18" creationId="{9DC5BEF0-4E6A-4C8F-9C74-EF670E174A95}"/>
          </ac:spMkLst>
        </pc:spChg>
        <pc:spChg chg="add mod">
          <ac:chgData name="信葆 吳" userId="a67317888298645d" providerId="LiveId" clId="{CFD2A77D-49DB-4BB1-8EE9-F18AB7068981}" dt="2022-09-22T07:49:38.185" v="15488" actId="1076"/>
          <ac:spMkLst>
            <pc:docMk/>
            <pc:sldMk cId="2277449814" sldId="278"/>
            <ac:spMk id="19" creationId="{CAD43BFD-821B-356E-267B-54B36888B789}"/>
          </ac:spMkLst>
        </pc:spChg>
        <pc:spChg chg="add mod">
          <ac:chgData name="信葆 吳" userId="a67317888298645d" providerId="LiveId" clId="{CFD2A77D-49DB-4BB1-8EE9-F18AB7068981}" dt="2022-09-22T07:59:55.283" v="15738" actId="20577"/>
          <ac:spMkLst>
            <pc:docMk/>
            <pc:sldMk cId="2277449814" sldId="278"/>
            <ac:spMk id="20" creationId="{EB3C2CB3-D33C-0ADD-C754-55CA92C57DEA}"/>
          </ac:spMkLst>
        </pc:spChg>
        <pc:spChg chg="add mod">
          <ac:chgData name="信葆 吳" userId="a67317888298645d" providerId="LiveId" clId="{CFD2A77D-49DB-4BB1-8EE9-F18AB7068981}" dt="2022-09-22T07:50:27.937" v="15583" actId="1076"/>
          <ac:spMkLst>
            <pc:docMk/>
            <pc:sldMk cId="2277449814" sldId="278"/>
            <ac:spMk id="21" creationId="{2B953EA2-29FA-B731-BB42-894D4828CC42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25" creationId="{D554722A-7BF4-4DCF-C9E2-99FD5BC77EA8}"/>
          </ac:spMkLst>
        </pc:spChg>
        <pc:spChg chg="del">
          <ac:chgData name="信葆 吳" userId="a67317888298645d" providerId="LiveId" clId="{CFD2A77D-49DB-4BB1-8EE9-F18AB7068981}" dt="2022-09-22T07:44:34.884" v="15389" actId="478"/>
          <ac:spMkLst>
            <pc:docMk/>
            <pc:sldMk cId="2277449814" sldId="278"/>
            <ac:spMk id="36" creationId="{A9114278-8F45-1615-08B8-6431720EA0CD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45" creationId="{CAB6E6C0-F47C-BB4F-6C03-9039FC49B364}"/>
          </ac:spMkLst>
        </pc:spChg>
        <pc:spChg chg="del">
          <ac:chgData name="信葆 吳" userId="a67317888298645d" providerId="LiveId" clId="{CFD2A77D-49DB-4BB1-8EE9-F18AB7068981}" dt="2022-09-22T07:44:42.242" v="15395" actId="478"/>
          <ac:spMkLst>
            <pc:docMk/>
            <pc:sldMk cId="2277449814" sldId="278"/>
            <ac:spMk id="46" creationId="{B0477865-037C-070A-D482-68B425596994}"/>
          </ac:spMkLst>
        </pc:spChg>
        <pc:spChg chg="del">
          <ac:chgData name="信葆 吳" userId="a67317888298645d" providerId="LiveId" clId="{CFD2A77D-49DB-4BB1-8EE9-F18AB7068981}" dt="2022-09-22T07:44:40.178" v="15394" actId="478"/>
          <ac:spMkLst>
            <pc:docMk/>
            <pc:sldMk cId="2277449814" sldId="278"/>
            <ac:spMk id="47" creationId="{C28D6494-9ED7-60AC-C6E1-154C8A1F0B2B}"/>
          </ac:spMkLst>
        </pc:spChg>
        <pc:spChg chg="del mod">
          <ac:chgData name="信葆 吳" userId="a67317888298645d" providerId="LiveId" clId="{CFD2A77D-49DB-4BB1-8EE9-F18AB7068981}" dt="2022-09-22T07:44:45.518" v="15397" actId="478"/>
          <ac:spMkLst>
            <pc:docMk/>
            <pc:sldMk cId="2277449814" sldId="278"/>
            <ac:spMk id="48" creationId="{93ED3B51-E0C0-00CF-E129-C3EC580D3C02}"/>
          </ac:spMkLst>
        </pc:spChg>
        <pc:spChg chg="del">
          <ac:chgData name="信葆 吳" userId="a67317888298645d" providerId="LiveId" clId="{CFD2A77D-49DB-4BB1-8EE9-F18AB7068981}" dt="2022-09-22T07:44:42.242" v="15395" actId="478"/>
          <ac:spMkLst>
            <pc:docMk/>
            <pc:sldMk cId="2277449814" sldId="278"/>
            <ac:spMk id="50" creationId="{B73AF835-2A4C-36AF-A1FD-CDCF0D7010BE}"/>
          </ac:spMkLst>
        </pc:spChg>
        <pc:spChg chg="del mod">
          <ac:chgData name="信葆 吳" userId="a67317888298645d" providerId="LiveId" clId="{CFD2A77D-49DB-4BB1-8EE9-F18AB7068981}" dt="2022-09-22T07:44:48.195" v="15399" actId="478"/>
          <ac:spMkLst>
            <pc:docMk/>
            <pc:sldMk cId="2277449814" sldId="278"/>
            <ac:spMk id="51" creationId="{253CA7BA-D424-0E04-4DDF-1FA69FC0F98A}"/>
          </ac:spMkLst>
        </pc:spChg>
        <pc:picChg chg="add mod">
          <ac:chgData name="信葆 吳" userId="a67317888298645d" providerId="LiveId" clId="{CFD2A77D-49DB-4BB1-8EE9-F18AB7068981}" dt="2022-09-22T07:48:42.137" v="15424" actId="1076"/>
          <ac:picMkLst>
            <pc:docMk/>
            <pc:sldMk cId="2277449814" sldId="278"/>
            <ac:picMk id="5" creationId="{82322FF7-1C65-404D-3F21-79C8010507A3}"/>
          </ac:picMkLst>
        </pc:picChg>
        <pc:picChg chg="add del mod">
          <ac:chgData name="信葆 吳" userId="a67317888298645d" providerId="LiveId" clId="{CFD2A77D-49DB-4BB1-8EE9-F18AB7068981}" dt="2022-09-22T07:45:14.258" v="15406" actId="478"/>
          <ac:picMkLst>
            <pc:docMk/>
            <pc:sldMk cId="2277449814" sldId="278"/>
            <ac:picMk id="6" creationId="{D8E5DDB5-C1E7-452C-BF03-601A3D8FA72B}"/>
          </ac:picMkLst>
        </pc:picChg>
        <pc:picChg chg="add del mod">
          <ac:chgData name="信葆 吳" userId="a67317888298645d" providerId="LiveId" clId="{CFD2A77D-49DB-4BB1-8EE9-F18AB7068981}" dt="2022-09-22T07:47:28.604" v="15414" actId="478"/>
          <ac:picMkLst>
            <pc:docMk/>
            <pc:sldMk cId="2277449814" sldId="278"/>
            <ac:picMk id="8" creationId="{453CF52D-8EBF-36FC-9396-09EB798CE72B}"/>
          </ac:picMkLst>
        </pc:picChg>
        <pc:picChg chg="add mod">
          <ac:chgData name="信葆 吳" userId="a67317888298645d" providerId="LiveId" clId="{CFD2A77D-49DB-4BB1-8EE9-F18AB7068981}" dt="2022-09-22T07:48:42.137" v="15424" actId="1076"/>
          <ac:picMkLst>
            <pc:docMk/>
            <pc:sldMk cId="2277449814" sldId="278"/>
            <ac:picMk id="10" creationId="{CFBFD690-1FE2-9E49-7255-15870CD5B4F7}"/>
          </ac:picMkLst>
        </pc:picChg>
        <pc:picChg chg="add mod">
          <ac:chgData name="信葆 吳" userId="a67317888298645d" providerId="LiveId" clId="{CFD2A77D-49DB-4BB1-8EE9-F18AB7068981}" dt="2022-09-22T07:48:45.528" v="15426" actId="1076"/>
          <ac:picMkLst>
            <pc:docMk/>
            <pc:sldMk cId="2277449814" sldId="278"/>
            <ac:picMk id="14" creationId="{CB877AF6-72B1-5D51-DD29-09EE30843682}"/>
          </ac:picMkLst>
        </pc:picChg>
        <pc:picChg chg="add mod">
          <ac:chgData name="信葆 吳" userId="a67317888298645d" providerId="LiveId" clId="{CFD2A77D-49DB-4BB1-8EE9-F18AB7068981}" dt="2022-09-22T07:48:43.705" v="15425" actId="1076"/>
          <ac:picMkLst>
            <pc:docMk/>
            <pc:sldMk cId="2277449814" sldId="278"/>
            <ac:picMk id="16" creationId="{4A354CE4-3A63-1917-DF19-C73CFFF6E35D}"/>
          </ac:picMkLst>
        </pc:picChg>
        <pc:picChg chg="del">
          <ac:chgData name="信葆 吳" userId="a67317888298645d" providerId="LiveId" clId="{CFD2A77D-49DB-4BB1-8EE9-F18AB7068981}" dt="2022-09-22T07:44:32.510" v="15388" actId="478"/>
          <ac:picMkLst>
            <pc:docMk/>
            <pc:sldMk cId="2277449814" sldId="278"/>
            <ac:picMk id="29" creationId="{B710BA56-256F-348F-1603-8562ECE35927}"/>
          </ac:picMkLst>
        </pc:picChg>
        <pc:picChg chg="del">
          <ac:chgData name="信葆 吳" userId="a67317888298645d" providerId="LiveId" clId="{CFD2A77D-49DB-4BB1-8EE9-F18AB7068981}" dt="2022-09-22T07:44:31.508" v="15387" actId="478"/>
          <ac:picMkLst>
            <pc:docMk/>
            <pc:sldMk cId="2277449814" sldId="278"/>
            <ac:picMk id="38" creationId="{1D3BDCD0-8ADA-137D-4161-698DEE6EBE23}"/>
          </ac:picMkLst>
        </pc:picChg>
        <pc:picChg chg="del mod">
          <ac:chgData name="信葆 吳" userId="a67317888298645d" providerId="LiveId" clId="{CFD2A77D-49DB-4BB1-8EE9-F18AB7068981}" dt="2022-09-22T07:44:35.354" v="15391" actId="478"/>
          <ac:picMkLst>
            <pc:docMk/>
            <pc:sldMk cId="2277449814" sldId="278"/>
            <ac:picMk id="42" creationId="{1EE0EFB6-EDC8-E1B5-CFDB-99AA35E608B6}"/>
          </ac:picMkLst>
        </pc:picChg>
        <pc:picChg chg="mod">
          <ac:chgData name="信葆 吳" userId="a67317888298645d" providerId="LiveId" clId="{CFD2A77D-49DB-4BB1-8EE9-F18AB7068981}" dt="2022-09-22T07:48:42.137" v="15424" actId="1076"/>
          <ac:picMkLst>
            <pc:docMk/>
            <pc:sldMk cId="2277449814" sldId="278"/>
            <ac:picMk id="44" creationId="{5646F099-9943-7DCA-D9DB-725D7E2482D8}"/>
          </ac:picMkLst>
        </pc:picChg>
      </pc:sldChg>
      <pc:sldChg chg="addSp delSp modSp new mod">
        <pc:chgData name="信葆 吳" userId="a67317888298645d" providerId="LiveId" clId="{CFD2A77D-49DB-4BB1-8EE9-F18AB7068981}" dt="2022-09-22T07:58:06.723" v="15724" actId="478"/>
        <pc:sldMkLst>
          <pc:docMk/>
          <pc:sldMk cId="2877414954" sldId="279"/>
        </pc:sldMkLst>
        <pc:spChg chg="del">
          <ac:chgData name="信葆 吳" userId="a67317888298645d" providerId="LiveId" clId="{CFD2A77D-49DB-4BB1-8EE9-F18AB7068981}" dt="2022-09-22T07:56:40.967" v="15683"/>
          <ac:spMkLst>
            <pc:docMk/>
            <pc:sldMk cId="2877414954" sldId="279"/>
            <ac:spMk id="2" creationId="{0740CE88-E342-E5BB-7011-7292F6D9F49C}"/>
          </ac:spMkLst>
        </pc:spChg>
        <pc:spChg chg="del">
          <ac:chgData name="信葆 吳" userId="a67317888298645d" providerId="LiveId" clId="{CFD2A77D-49DB-4BB1-8EE9-F18AB7068981}" dt="2022-09-22T07:57:10.490" v="15692" actId="478"/>
          <ac:spMkLst>
            <pc:docMk/>
            <pc:sldMk cId="2877414954" sldId="279"/>
            <ac:spMk id="3" creationId="{98FBA714-5F55-7BAB-CE81-0461EBC5E467}"/>
          </ac:spMkLst>
        </pc:spChg>
        <pc:spChg chg="add mod">
          <ac:chgData name="信葆 吳" userId="a67317888298645d" providerId="LiveId" clId="{CFD2A77D-49DB-4BB1-8EE9-F18AB7068981}" dt="2022-09-22T07:56:40.967" v="15683"/>
          <ac:spMkLst>
            <pc:docMk/>
            <pc:sldMk cId="2877414954" sldId="279"/>
            <ac:spMk id="5" creationId="{6CFF11CB-F9A2-CC31-BE45-F3C2A398EA7E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8" creationId="{02E24F9C-4B14-A238-5DC6-1D286F549D54}"/>
          </ac:spMkLst>
        </pc:spChg>
        <pc:spChg chg="add del mod">
          <ac:chgData name="信葆 吳" userId="a67317888298645d" providerId="LiveId" clId="{CFD2A77D-49DB-4BB1-8EE9-F18AB7068981}" dt="2022-09-22T07:58:06.723" v="15724" actId="478"/>
          <ac:spMkLst>
            <pc:docMk/>
            <pc:sldMk cId="2877414954" sldId="279"/>
            <ac:spMk id="9" creationId="{994F2C91-A9FC-5573-5728-36F53882CB5F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10" creationId="{8A773D97-7B2F-5068-5553-F1F72DD8B009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11" creationId="{08FC84C4-6F6B-EAC9-B4FB-35B1BD96C949}"/>
          </ac:spMkLst>
        </pc:spChg>
        <pc:spChg chg="add mod">
          <ac:chgData name="信葆 吳" userId="a67317888298645d" providerId="LiveId" clId="{CFD2A77D-49DB-4BB1-8EE9-F18AB7068981}" dt="2022-09-22T07:57:16.034" v="15694" actId="1076"/>
          <ac:spMkLst>
            <pc:docMk/>
            <pc:sldMk cId="2877414954" sldId="279"/>
            <ac:spMk id="12" creationId="{903D912E-BDDF-37B4-9A1B-EAA3951D0971}"/>
          </ac:spMkLst>
        </pc:spChg>
        <pc:picChg chg="add mod">
          <ac:chgData name="信葆 吳" userId="a67317888298645d" providerId="LiveId" clId="{CFD2A77D-49DB-4BB1-8EE9-F18AB7068981}" dt="2022-09-22T07:57:16.034" v="15694" actId="1076"/>
          <ac:picMkLst>
            <pc:docMk/>
            <pc:sldMk cId="2877414954" sldId="279"/>
            <ac:picMk id="6" creationId="{AE9CBB0D-211A-483F-9941-7517DC1A08BE}"/>
          </ac:picMkLst>
        </pc:picChg>
        <pc:picChg chg="add mod">
          <ac:chgData name="信葆 吳" userId="a67317888298645d" providerId="LiveId" clId="{CFD2A77D-49DB-4BB1-8EE9-F18AB7068981}" dt="2022-09-22T07:57:16.034" v="15694" actId="1076"/>
          <ac:picMkLst>
            <pc:docMk/>
            <pc:sldMk cId="2877414954" sldId="279"/>
            <ac:picMk id="7" creationId="{8B66FCC3-93A8-B3F5-43DE-551027A3DBB2}"/>
          </ac:picMkLst>
        </pc:picChg>
      </pc:sldChg>
    </pc:docChg>
  </pc:docChgLst>
  <pc:docChgLst>
    <pc:chgData name="信葆 吳" userId="a67317888298645d" providerId="LiveId" clId="{1B8862A8-AF53-4B8C-BE82-CC8D8619882C}"/>
    <pc:docChg chg="custSel addSld modSld">
      <pc:chgData name="信葆 吳" userId="a67317888298645d" providerId="LiveId" clId="{1B8862A8-AF53-4B8C-BE82-CC8D8619882C}" dt="2022-07-29T08:04:47.929" v="285"/>
      <pc:docMkLst>
        <pc:docMk/>
      </pc:docMkLst>
      <pc:sldChg chg="new">
        <pc:chgData name="信葆 吳" userId="a67317888298645d" providerId="LiveId" clId="{1B8862A8-AF53-4B8C-BE82-CC8D8619882C}" dt="2022-07-29T07:55:31.657" v="0" actId="680"/>
        <pc:sldMkLst>
          <pc:docMk/>
          <pc:sldMk cId="1169931368" sldId="256"/>
        </pc:sldMkLst>
      </pc:sldChg>
      <pc:sldChg chg="addSp delSp modSp new mod">
        <pc:chgData name="信葆 吳" userId="a67317888298645d" providerId="LiveId" clId="{1B8862A8-AF53-4B8C-BE82-CC8D8619882C}" dt="2022-07-29T08:04:47.929" v="285"/>
        <pc:sldMkLst>
          <pc:docMk/>
          <pc:sldMk cId="1111204518" sldId="257"/>
        </pc:sldMkLst>
        <pc:spChg chg="del">
          <ac:chgData name="信葆 吳" userId="a67317888298645d" providerId="LiveId" clId="{1B8862A8-AF53-4B8C-BE82-CC8D8619882C}" dt="2022-07-29T07:55:37.392" v="2" actId="478"/>
          <ac:spMkLst>
            <pc:docMk/>
            <pc:sldMk cId="1111204518" sldId="257"/>
            <ac:spMk id="2" creationId="{BAACF75A-2531-386B-ACC0-2BC2822DD03F}"/>
          </ac:spMkLst>
        </pc:spChg>
        <pc:spChg chg="del">
          <ac:chgData name="信葆 吳" userId="a67317888298645d" providerId="LiveId" clId="{1B8862A8-AF53-4B8C-BE82-CC8D8619882C}" dt="2022-07-29T07:55:38.596" v="3" actId="478"/>
          <ac:spMkLst>
            <pc:docMk/>
            <pc:sldMk cId="1111204518" sldId="257"/>
            <ac:spMk id="3" creationId="{F63F7662-F32E-2663-E1D0-57EC7F1BA665}"/>
          </ac:spMkLst>
        </pc:spChg>
        <pc:spChg chg="add del mod">
          <ac:chgData name="信葆 吳" userId="a67317888298645d" providerId="LiveId" clId="{1B8862A8-AF53-4B8C-BE82-CC8D8619882C}" dt="2022-07-29T07:58:13.629" v="124" actId="478"/>
          <ac:spMkLst>
            <pc:docMk/>
            <pc:sldMk cId="1111204518" sldId="257"/>
            <ac:spMk id="4" creationId="{CA076ED0-A5BE-A00E-33DC-F4581DF76A22}"/>
          </ac:spMkLst>
        </pc:spChg>
        <pc:spChg chg="add mod">
          <ac:chgData name="信葆 吳" userId="a67317888298645d" providerId="LiveId" clId="{1B8862A8-AF53-4B8C-BE82-CC8D8619882C}" dt="2022-07-29T08:03:49.190" v="255" actId="1076"/>
          <ac:spMkLst>
            <pc:docMk/>
            <pc:sldMk cId="1111204518" sldId="257"/>
            <ac:spMk id="5" creationId="{1A3AEA3E-27E1-69A2-E460-706307103F0C}"/>
          </ac:spMkLst>
        </pc:spChg>
        <pc:spChg chg="add mod">
          <ac:chgData name="信葆 吳" userId="a67317888298645d" providerId="LiveId" clId="{1B8862A8-AF53-4B8C-BE82-CC8D8619882C}" dt="2022-07-29T08:03:45.596" v="254" actId="1076"/>
          <ac:spMkLst>
            <pc:docMk/>
            <pc:sldMk cId="1111204518" sldId="257"/>
            <ac:spMk id="6" creationId="{E868C059-8A03-AE47-74A1-60CCFE9756B5}"/>
          </ac:spMkLst>
        </pc:spChg>
        <pc:spChg chg="add mod">
          <ac:chgData name="信葆 吳" userId="a67317888298645d" providerId="LiveId" clId="{1B8862A8-AF53-4B8C-BE82-CC8D8619882C}" dt="2022-07-29T08:03:38.266" v="251" actId="14100"/>
          <ac:spMkLst>
            <pc:docMk/>
            <pc:sldMk cId="1111204518" sldId="257"/>
            <ac:spMk id="7" creationId="{DECBF122-2706-F6A6-1803-F8A6ED20C793}"/>
          </ac:spMkLst>
        </pc:spChg>
        <pc:spChg chg="add mod">
          <ac:chgData name="信葆 吳" userId="a67317888298645d" providerId="LiveId" clId="{1B8862A8-AF53-4B8C-BE82-CC8D8619882C}" dt="2022-07-29T08:03:54.710" v="257" actId="1076"/>
          <ac:spMkLst>
            <pc:docMk/>
            <pc:sldMk cId="1111204518" sldId="257"/>
            <ac:spMk id="8" creationId="{A5F71309-FCC9-5953-E3C2-70362CC11B4D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9" creationId="{76D32CFA-A54C-8628-DCA5-DF67811600BE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10" creationId="{8CFFBFAB-2DAB-209D-7120-832B026E5BE4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11" creationId="{B57BEC82-94F8-D751-1C97-EFB344DC3A77}"/>
          </ac:spMkLst>
        </pc:spChg>
        <pc:spChg chg="add del mod">
          <ac:chgData name="信葆 吳" userId="a67317888298645d" providerId="LiveId" clId="{1B8862A8-AF53-4B8C-BE82-CC8D8619882C}" dt="2022-07-29T08:02:00.438" v="217"/>
          <ac:spMkLst>
            <pc:docMk/>
            <pc:sldMk cId="1111204518" sldId="257"/>
            <ac:spMk id="12" creationId="{E1AF440B-DE73-703B-C439-244AC7B0CC30}"/>
          </ac:spMkLst>
        </pc:spChg>
        <pc:spChg chg="add mod">
          <ac:chgData name="信葆 吳" userId="a67317888298645d" providerId="LiveId" clId="{1B8862A8-AF53-4B8C-BE82-CC8D8619882C}" dt="2022-07-29T08:03:56.710" v="258" actId="1076"/>
          <ac:spMkLst>
            <pc:docMk/>
            <pc:sldMk cId="1111204518" sldId="257"/>
            <ac:spMk id="13" creationId="{85CFB8BD-C5E5-86C9-57DC-4A0F6AE6CDBF}"/>
          </ac:spMkLst>
        </pc:spChg>
        <pc:spChg chg="add mod ord">
          <ac:chgData name="信葆 吳" userId="a67317888298645d" providerId="LiveId" clId="{1B8862A8-AF53-4B8C-BE82-CC8D8619882C}" dt="2022-07-29T08:04:16.491" v="263" actId="14100"/>
          <ac:spMkLst>
            <pc:docMk/>
            <pc:sldMk cId="1111204518" sldId="257"/>
            <ac:spMk id="14" creationId="{749DF092-043B-90C8-EBA7-8D2C7EEEF967}"/>
          </ac:spMkLst>
        </pc:spChg>
        <pc:spChg chg="add del mod">
          <ac:chgData name="信葆 吳" userId="a67317888298645d" providerId="LiveId" clId="{1B8862A8-AF53-4B8C-BE82-CC8D8619882C}" dt="2022-07-29T08:04:47.929" v="285"/>
          <ac:spMkLst>
            <pc:docMk/>
            <pc:sldMk cId="1111204518" sldId="257"/>
            <ac:spMk id="15" creationId="{EE0A3F04-C7BD-0A8E-5681-95A8C27EAF0A}"/>
          </ac:spMkLst>
        </pc:spChg>
        <pc:spChg chg="add mod">
          <ac:chgData name="信葆 吳" userId="a67317888298645d" providerId="LiveId" clId="{1B8862A8-AF53-4B8C-BE82-CC8D8619882C}" dt="2022-07-29T08:04:47.101" v="283" actId="1076"/>
          <ac:spMkLst>
            <pc:docMk/>
            <pc:sldMk cId="1111204518" sldId="257"/>
            <ac:spMk id="16" creationId="{1E744990-2773-635B-F47A-B41305500A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F690EBA-3168-DD50-8D4F-8D46D2905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4EC8C0-3A52-A9F0-8111-1FC1C8900F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F9CD-D15F-497C-85CA-6F5A10BF59E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33D28F-7819-8CA1-DDCC-DF6AF8684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54B43F-A312-062C-0D73-BA588545CB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B5E8-CBF7-44E8-BA86-A7C1371DCE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1131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E75E-21C8-473F-83A1-FBED4F2B0174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AA0AC-D8A6-4216-AE8C-FB41CBC13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246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DDB57-44C2-FDC7-1E8F-2075FDDD2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67580-D328-6EB4-B828-ABD552DC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7B958-C4E9-2B56-D753-565FFD69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09CE-6EBF-4898-A9E7-C274B4E0FCF2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196B25-B420-77D6-DFEC-ACBFD52C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31C44C-658F-B39C-1221-85ED2DCF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D0CD-46BE-7CCC-11C6-E65D3FC5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E629E7-9057-6126-907B-9D089524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42E23-E84B-9E3F-E102-2484833C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0831-7E11-4FB4-9ED9-E8E9BAA0ABEB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6A8BB-EDDD-97C2-FC53-D23A9041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BB743-B12A-F4FF-BDCF-F51B3E49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0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B3039-F766-2ECE-D7AD-0441C3AB4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34DBBB-0532-E042-BD60-E8EFB9091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3DFCB4-A145-FADC-BB23-678F1F6F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7BF7-D160-4B81-BC7F-822338BAE0C1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907CA-8028-8F8B-E7CA-FF5EA241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8F06A-6E38-296B-8569-7C182ACD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78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E2CB0-5674-0D12-4FFF-41B2476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D7FBA-CEA7-585D-84E1-BA1B4CC6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173E7-444C-906C-CE88-26A2F33F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8886-AF14-40F9-B4BC-79D1969EFCA0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F4E2B-AA22-4EA8-5130-D68D4FB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1E203E-FDC3-7B51-2124-D54F663C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58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6E373-7198-CF06-059F-FE1151DC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A195DE-2281-65EE-E4B1-D2511135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54020-0C90-10F6-D3A3-71A99BDD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0B05-7686-4839-8883-3D7FCB841AE3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45F54-4CAE-3075-1792-6C50C5FA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93414F-636B-CC6E-F7E8-47922D2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59E0F-D4D8-EF95-8610-92AE78B1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20A01-B422-5721-17BB-CEE217D6A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38DE94-7BA4-DACC-8C90-DD0DD51A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7C50D-A51C-F00F-DD86-3936BD97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ADAC-4B89-4645-95A7-D57BC4D1A363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2780ED-2ECA-68B4-FB24-33C67B46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CD82E-CF99-FCB6-95A9-6C0AC7F4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4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A0BB0-438F-C3FA-A45E-E7FB19A2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D3CA19-337F-95D5-CD3A-9E5AF164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52DD54-744C-8A8D-5DCA-041CEAFE7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6A42F0-E084-D47F-BA70-FDAAA760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E05E8A-0A21-4722-1739-EE1085B2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658C6A-E6CF-7BD4-B373-A74FE9BF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2E1-1D28-4B72-80AA-335DB8B0EAAD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46B736-EEE8-7A90-0F77-F073319C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07FA80-39C0-9985-87B0-EC6C02FB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5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1F72C-7964-FEF1-40C6-F68616C2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FCE945-0634-1AB5-803E-8753D00C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81F8-416B-4551-AD7D-57AA6C5EA8A4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C1789C-A33E-428B-0FF0-F1C3671B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BDF1BC-BEC5-8E55-051A-8B5EEFB1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42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AAF60A-29FB-CD96-9F02-070B5FD5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C429-49E7-4507-BBB5-153D4FF43BA4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37C4C8-52D2-6342-9AAB-8621406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EB18A-EB0C-A3F8-C907-30CC841D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75188-7911-F901-3B8D-55840D34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613609-E660-A33C-285F-4B11DD72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901BC4-A90B-A359-5581-BD438AEF1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0DE82E-1F7E-59D4-75F4-A795D358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0504-68DF-42EA-97DF-902A7462E7EA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467A46-03DE-CE96-12F0-7DFAD829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58A10D-AD59-6690-EDF4-DAFC6808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2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1D01B-B450-7AF0-A04D-83C8CD00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951EC3-27F5-0270-7E2D-DFC305B59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7ABB1D-B70C-CDA4-B157-BF7CA5A7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2D707C-A69B-169E-6667-A224D810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065A-A585-4FA1-81CC-4A42F7E2BE0B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BA1F0B-80ED-08A4-CCF1-65DD090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EC559F-A571-674F-BA98-4067031D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8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81A6D4-77E3-CA01-5CF7-45085A53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8D0DA6-FD58-E072-E6AA-DE71CC8D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DD29A-689C-E35E-5DB3-9086580D2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DBD0-B074-40BA-BFC8-FA7EB7AF1D46}" type="datetime1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3F46C-3607-6B2B-99F4-A54541FF4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48C041-04A4-46CC-F5EE-3F34D5C68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F580-F1DB-4E1C-B4CC-606C36BED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1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CCCDF-F5D3-735E-B2DC-9803DA75E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CAC6A9-00A6-4823-3927-87D08215F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Window Program Design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9305F0-7140-2882-0385-5FFE818A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93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46E30-9E00-D33C-D6CD-C3251725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Account Class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CD0C38-EBF5-5ECF-FF7C-1AAC0C3A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59" y="2195837"/>
            <a:ext cx="7134711" cy="3113582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24D72C-6052-7D36-BC5C-48BF191E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169" y="2770801"/>
            <a:ext cx="2780072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Use </a:t>
            </a:r>
            <a:r>
              <a:rPr lang="zh-TW" altLang="en-US" sz="2000" dirty="0"/>
              <a:t> </a:t>
            </a:r>
            <a:r>
              <a:rPr lang="en-US" altLang="zh-TW" sz="2000" dirty="0"/>
              <a:t>Account class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sz="2000" dirty="0"/>
              <a:t>Use</a:t>
            </a:r>
            <a:r>
              <a:rPr lang="zh-TW" altLang="en-US" sz="2000" dirty="0"/>
              <a:t> </a:t>
            </a:r>
            <a:r>
              <a:rPr lang="en-US" altLang="zh-TW" sz="2000" dirty="0"/>
              <a:t>List&lt;Account&gt; to manage all accounts.</a:t>
            </a:r>
          </a:p>
          <a:p>
            <a:r>
              <a:rPr lang="en-US" altLang="zh-TW" sz="2000" dirty="0"/>
              <a:t>You can use other methods.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117A09-53B1-687A-B215-595F3C67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76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FCAD3-3EFA-27A4-FF3A-96E2AC6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3-2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9DF5C-8F40-627E-14CB-C12EFCB7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Stacking Game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28D6BB-BB56-26F6-0512-3DE9A84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5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97A30-7217-1B44-59B5-B8EDB74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60985-238C-436C-267B-1DDF1391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884" y="1825625"/>
            <a:ext cx="5719916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 the beginning, there are</a:t>
            </a:r>
            <a:r>
              <a:rPr lang="zh-TW" altLang="en-US" sz="2400" dirty="0"/>
              <a:t> </a:t>
            </a:r>
            <a:r>
              <a:rPr lang="en-US" altLang="zh-TW" sz="2400" dirty="0"/>
              <a:t>three 1s, three 2s, and three 3s allocated to 4 stacks. Each stack as 4 numbers at most.</a:t>
            </a:r>
          </a:p>
          <a:p>
            <a:r>
              <a:rPr lang="en-US" altLang="zh-TW" sz="2400" dirty="0"/>
              <a:t>You can pull out the number on the very top of the stack each time and toss it to other stacks.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en-US" altLang="zh-TW" sz="2400" dirty="0"/>
              <a:t>Your goal is to stack all 1s together, all 2s together, and all 3s together.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5D2167-7739-DBE9-44F7-6778EBFD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47EFE9-19D3-6C34-E4A4-542DF5CE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75" y="1604167"/>
            <a:ext cx="3293091" cy="4752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B7F27-6C54-C769-B5BF-FBE0484E9EB0}"/>
              </a:ext>
            </a:extLst>
          </p:cNvPr>
          <p:cNvSpPr txBox="1"/>
          <p:nvPr/>
        </p:nvSpPr>
        <p:spPr>
          <a:xfrm>
            <a:off x="1771998" y="2360236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47C4F-A55A-4691-9B0E-406CE4B2B39B}"/>
              </a:ext>
            </a:extLst>
          </p:cNvPr>
          <p:cNvSpPr txBox="1"/>
          <p:nvPr/>
        </p:nvSpPr>
        <p:spPr>
          <a:xfrm>
            <a:off x="1920278" y="5770701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D3ED4-2A39-A554-8471-504644160C24}"/>
              </a:ext>
            </a:extLst>
          </p:cNvPr>
          <p:cNvSpPr txBox="1"/>
          <p:nvPr/>
        </p:nvSpPr>
        <p:spPr>
          <a:xfrm>
            <a:off x="3756790" y="6214343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Return to menu</a:t>
            </a:r>
          </a:p>
        </p:txBody>
      </p:sp>
    </p:spTree>
    <p:extLst>
      <p:ext uri="{BB962C8B-B14F-4D97-AF65-F5344CB8AC3E}">
        <p14:creationId xmlns:p14="http://schemas.microsoft.com/office/powerpoint/2010/main" val="126905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2813F-086D-5CBA-589F-03972E5E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Screen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AE7ECA-B386-E49E-D96F-65751043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74" y="4871175"/>
            <a:ext cx="4694826" cy="1473750"/>
          </a:xfrm>
        </p:spPr>
        <p:txBody>
          <a:bodyPr>
            <a:normAutofit fontScale="92500"/>
          </a:bodyPr>
          <a:lstStyle/>
          <a:p>
            <a:r>
              <a:rPr lang="en-US" altLang="zh-TW" sz="2400" dirty="0"/>
              <a:t>Starting the game will generate a game based on the online judge.</a:t>
            </a:r>
          </a:p>
          <a:p>
            <a:r>
              <a:rPr lang="en-US" altLang="zh-TW" sz="2400" dirty="0"/>
              <a:t>Returning to the menu returns to default online judge (as seen above).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C83B4-475D-1863-1DE4-4C96610C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97D063ED-578B-DE59-8970-27CB80D6D27F}"/>
              </a:ext>
            </a:extLst>
          </p:cNvPr>
          <p:cNvSpPr/>
          <p:nvPr/>
        </p:nvSpPr>
        <p:spPr>
          <a:xfrm>
            <a:off x="4565541" y="2645057"/>
            <a:ext cx="1524000" cy="452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2F6851-FE89-3CF6-B9B6-37A5BE009A7F}"/>
              </a:ext>
            </a:extLst>
          </p:cNvPr>
          <p:cNvSpPr txBox="1"/>
          <p:nvPr/>
        </p:nvSpPr>
        <p:spPr>
          <a:xfrm>
            <a:off x="4684635" y="3084825"/>
            <a:ext cx="1316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Start game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DE14F5-4E77-7D24-0E23-1CFD0E6FB5A6}"/>
              </a:ext>
            </a:extLst>
          </p:cNvPr>
          <p:cNvSpPr txBox="1"/>
          <p:nvPr/>
        </p:nvSpPr>
        <p:spPr>
          <a:xfrm>
            <a:off x="2440770" y="1710901"/>
            <a:ext cx="98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Menu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313ECF-0EE8-BCD4-F22A-103233A712DC}"/>
              </a:ext>
            </a:extLst>
          </p:cNvPr>
          <p:cNvSpPr txBox="1"/>
          <p:nvPr/>
        </p:nvSpPr>
        <p:spPr>
          <a:xfrm>
            <a:off x="7050794" y="1690688"/>
            <a:ext cx="2080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Game screen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B09E6D-B105-3299-4836-D00E3084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90" y="2073800"/>
            <a:ext cx="2545301" cy="24690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E09ABEB-38CE-DD47-D089-B30DB9C4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367" y="2073800"/>
            <a:ext cx="2624498" cy="3787352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89327DD-7352-6BAB-B61E-FB4622719DEA}"/>
              </a:ext>
            </a:extLst>
          </p:cNvPr>
          <p:cNvSpPr/>
          <p:nvPr/>
        </p:nvSpPr>
        <p:spPr>
          <a:xfrm rot="10800000">
            <a:off x="4565541" y="3509242"/>
            <a:ext cx="1524000" cy="452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361249-7870-93D3-F97F-69B562993691}"/>
              </a:ext>
            </a:extLst>
          </p:cNvPr>
          <p:cNvSpPr txBox="1"/>
          <p:nvPr/>
        </p:nvSpPr>
        <p:spPr>
          <a:xfrm>
            <a:off x="4779585" y="3896836"/>
            <a:ext cx="182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Return to menu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10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A7E30-3695-CFAB-68AE-94EAD465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en-US" altLang="zh-TW" dirty="0"/>
              <a:t>Correct Online Judge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CE0AF3-2A64-F8A7-BD51-FD269A738D58}"/>
              </a:ext>
            </a:extLst>
          </p:cNvPr>
          <p:cNvSpPr txBox="1"/>
          <p:nvPr/>
        </p:nvSpPr>
        <p:spPr>
          <a:xfrm>
            <a:off x="7442480" y="2968423"/>
            <a:ext cx="381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Separate numbers using a blank space, and no blanks at the front and end.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Blank columns are allowed.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The online judge must follow the </a:t>
            </a:r>
            <a:r>
              <a:rPr lang="en-US" altLang="zh-TW" sz="2000" b="1" dirty="0"/>
              <a:t>rules</a:t>
            </a:r>
            <a:r>
              <a:rPr lang="en-US" altLang="zh-TW" sz="2000" dirty="0"/>
              <a:t>.</a:t>
            </a:r>
            <a:endParaRPr lang="en-US" altLang="zh-TW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The online judge is read from left to right and output from bottom to top.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E2ECB-0E10-FFD5-71C1-279F4C4A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554722A-7BF4-4DCF-C9E2-99FD5BC77EA8}"/>
              </a:ext>
            </a:extLst>
          </p:cNvPr>
          <p:cNvSpPr txBox="1"/>
          <p:nvPr/>
        </p:nvSpPr>
        <p:spPr>
          <a:xfrm>
            <a:off x="692533" y="2850098"/>
            <a:ext cx="1377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status</a:t>
            </a:r>
            <a:endParaRPr lang="zh-TW" altLang="en-US" dirty="0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B710BA56-256F-348F-1603-8562ECE3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5" y="2882088"/>
            <a:ext cx="2377646" cy="193564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1D3BDCD0-8ADA-137D-4161-698DEE6E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08" y="2113475"/>
            <a:ext cx="2362405" cy="3223539"/>
          </a:xfrm>
          <a:prstGeom prst="rect">
            <a:avLst/>
          </a:prstGeom>
        </p:spPr>
      </p:pic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CAB6E6C0-F47C-BB4F-6C03-9039FC49B364}"/>
              </a:ext>
            </a:extLst>
          </p:cNvPr>
          <p:cNvSpPr/>
          <p:nvPr/>
        </p:nvSpPr>
        <p:spPr>
          <a:xfrm>
            <a:off x="3897609" y="3804702"/>
            <a:ext cx="702201" cy="26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43FB42-BBAF-92B6-8BDA-611590DA7B19}"/>
              </a:ext>
            </a:extLst>
          </p:cNvPr>
          <p:cNvSpPr txBox="1"/>
          <p:nvPr/>
        </p:nvSpPr>
        <p:spPr>
          <a:xfrm>
            <a:off x="3728701" y="3435370"/>
            <a:ext cx="125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Start game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08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D41319-FE40-E3E5-245D-3E18B52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FF11CB-F9A2-CC31-BE45-F3C2A398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Incorrect Online Judge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9CBB0D-211A-483F-9941-7517DC1A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11" y="2696018"/>
            <a:ext cx="2377646" cy="19661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66FCC3-93A8-B3F5-43DE-551027A3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2002"/>
            <a:ext cx="2309060" cy="1973751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02E24F9C-4B14-A238-5DC6-1D286F549D54}"/>
              </a:ext>
            </a:extLst>
          </p:cNvPr>
          <p:cNvSpPr/>
          <p:nvPr/>
        </p:nvSpPr>
        <p:spPr>
          <a:xfrm>
            <a:off x="5319478" y="3676625"/>
            <a:ext cx="702201" cy="266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773D97-7B2F-5068-5553-F1F72DD8B009}"/>
              </a:ext>
            </a:extLst>
          </p:cNvPr>
          <p:cNvSpPr txBox="1"/>
          <p:nvPr/>
        </p:nvSpPr>
        <p:spPr>
          <a:xfrm>
            <a:off x="5103552" y="3325669"/>
            <a:ext cx="125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Start game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FC84C4-6F6B-EAC9-B4FB-35B1BD96C949}"/>
              </a:ext>
            </a:extLst>
          </p:cNvPr>
          <p:cNvSpPr txBox="1"/>
          <p:nvPr/>
        </p:nvSpPr>
        <p:spPr>
          <a:xfrm>
            <a:off x="2104437" y="2712914"/>
            <a:ext cx="1377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status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3D912E-BDDF-37B4-9A1B-EAA3951D0971}"/>
              </a:ext>
            </a:extLst>
          </p:cNvPr>
          <p:cNvSpPr txBox="1"/>
          <p:nvPr/>
        </p:nvSpPr>
        <p:spPr>
          <a:xfrm>
            <a:off x="8405060" y="2623595"/>
            <a:ext cx="1377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/>
              <a:t>Status bar shows “incorrect</a:t>
            </a:r>
            <a:r>
              <a:rPr lang="en-US" altLang="zh-TW" b="1" dirty="0"/>
              <a:t> </a:t>
            </a:r>
            <a:r>
              <a:rPr lang="en-US" altLang="zh-TW" sz="1800" b="1" dirty="0"/>
              <a:t>online judge”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41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A7E30-3695-CFAB-68AE-94EAD465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en-US" altLang="zh-TW" dirty="0"/>
              <a:t>Incorrect Online Judge Example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E2ECB-0E10-FFD5-71C1-279F4C4A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5646F099-9943-7DCA-D9DB-725D7E24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68" y="1737391"/>
            <a:ext cx="2309060" cy="19737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322FF7-1C65-404D-3F21-79C80105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55" y="1737391"/>
            <a:ext cx="2400508" cy="20118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FBFD690-1FE2-9E49-7255-15870CD5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58" y="1752632"/>
            <a:ext cx="2377646" cy="199661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B877AF6-72B1-5D51-DD29-09EE30843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816" y="4171989"/>
            <a:ext cx="2354784" cy="201947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A354CE4-3A63-1917-DF19-C73CFFF6E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211" y="4171989"/>
            <a:ext cx="2385267" cy="193564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91EFA8-14AE-2129-C517-61F13915392C}"/>
              </a:ext>
            </a:extLst>
          </p:cNvPr>
          <p:cNvSpPr txBox="1"/>
          <p:nvPr/>
        </p:nvSpPr>
        <p:spPr>
          <a:xfrm>
            <a:off x="2297006" y="3644354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One extra 3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C5BEF0-4E6A-4C8F-9C74-EF670E174A95}"/>
              </a:ext>
            </a:extLst>
          </p:cNvPr>
          <p:cNvSpPr txBox="1"/>
          <p:nvPr/>
        </p:nvSpPr>
        <p:spPr>
          <a:xfrm>
            <a:off x="4782394" y="3647509"/>
            <a:ext cx="18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Chinese numbers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D43BFD-821B-356E-267B-54B36888B789}"/>
              </a:ext>
            </a:extLst>
          </p:cNvPr>
          <p:cNvSpPr txBox="1"/>
          <p:nvPr/>
        </p:nvSpPr>
        <p:spPr>
          <a:xfrm>
            <a:off x="2987846" y="6006798"/>
            <a:ext cx="172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English numbers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B3C2CB3-D33C-0ADD-C754-55CA92C57DEA}"/>
              </a:ext>
            </a:extLst>
          </p:cNvPr>
          <p:cNvSpPr txBox="1"/>
          <p:nvPr/>
        </p:nvSpPr>
        <p:spPr>
          <a:xfrm>
            <a:off x="6784258" y="6065545"/>
            <a:ext cx="366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 2 has a blank space at the front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953EA2-29FA-B731-BB42-894D4828CC42}"/>
              </a:ext>
            </a:extLst>
          </p:cNvPr>
          <p:cNvSpPr txBox="1"/>
          <p:nvPr/>
        </p:nvSpPr>
        <p:spPr>
          <a:xfrm>
            <a:off x="6999402" y="3654022"/>
            <a:ext cx="274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 1 has over 4 numbers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44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B3526-5BC2-920B-30A2-72051763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Screen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AE09E7-2288-74A4-39A0-2E5603666574}"/>
              </a:ext>
            </a:extLst>
          </p:cNvPr>
          <p:cNvSpPr txBox="1"/>
          <p:nvPr/>
        </p:nvSpPr>
        <p:spPr>
          <a:xfrm>
            <a:off x="6941573" y="5317298"/>
            <a:ext cx="41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4 select buttons to stack, they should be in select in the beginning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8C963F6-61A8-CD72-8463-DEE509D79A92}"/>
              </a:ext>
            </a:extLst>
          </p:cNvPr>
          <p:cNvSpPr txBox="1"/>
          <p:nvPr/>
        </p:nvSpPr>
        <p:spPr>
          <a:xfrm>
            <a:off x="6941573" y="5895824"/>
            <a:ext cx="412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The button that returns to menu anytime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78B305-2092-F738-5881-75521F0D778C}"/>
              </a:ext>
            </a:extLst>
          </p:cNvPr>
          <p:cNvSpPr txBox="1"/>
          <p:nvPr/>
        </p:nvSpPr>
        <p:spPr>
          <a:xfrm>
            <a:off x="6941573" y="2280005"/>
            <a:ext cx="147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 number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277E06-B409-8224-CE66-FE8AF6E76C90}"/>
              </a:ext>
            </a:extLst>
          </p:cNvPr>
          <p:cNvSpPr txBox="1"/>
          <p:nvPr/>
        </p:nvSpPr>
        <p:spPr>
          <a:xfrm>
            <a:off x="6980903" y="3818219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 content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7E3D00-48CA-A94A-9D9C-063E1F78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31A3B07-9E93-8E12-0A11-7FF7521D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11" y="1807355"/>
            <a:ext cx="3072492" cy="44338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D44D8C-EC98-79D7-0431-EE76153D9195}"/>
              </a:ext>
            </a:extLst>
          </p:cNvPr>
          <p:cNvSpPr txBox="1"/>
          <p:nvPr/>
        </p:nvSpPr>
        <p:spPr>
          <a:xfrm>
            <a:off x="3335898" y="5895824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Status bar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28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2D6E0-2484-9D10-2EF9-2F6755AA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0EA051-01F1-5603-2F94-0BBCBB88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58" y="1862954"/>
            <a:ext cx="2331922" cy="31549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1A51AAE-4F28-7E7F-F724-026A8670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54" y="1862954"/>
            <a:ext cx="2316681" cy="317781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EC2DCA-1587-3AFC-CD9F-1C8B3406E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985" y="1862954"/>
            <a:ext cx="2309060" cy="3154953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685EC13-E473-F53B-374D-6158BCD7A640}"/>
              </a:ext>
            </a:extLst>
          </p:cNvPr>
          <p:cNvSpPr/>
          <p:nvPr/>
        </p:nvSpPr>
        <p:spPr>
          <a:xfrm>
            <a:off x="3481591" y="3057832"/>
            <a:ext cx="928310" cy="37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D2E6FA3-5D47-45CA-7828-359EC0858466}"/>
              </a:ext>
            </a:extLst>
          </p:cNvPr>
          <p:cNvSpPr/>
          <p:nvPr/>
        </p:nvSpPr>
        <p:spPr>
          <a:xfrm>
            <a:off x="6846927" y="3240958"/>
            <a:ext cx="928310" cy="371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218A77-9CCD-920F-FFCC-3588C9FA5401}"/>
              </a:ext>
            </a:extLst>
          </p:cNvPr>
          <p:cNvSpPr txBox="1"/>
          <p:nvPr/>
        </p:nvSpPr>
        <p:spPr>
          <a:xfrm>
            <a:off x="3509982" y="3394956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</a:t>
            </a:r>
          </a:p>
          <a:p>
            <a:r>
              <a:rPr lang="en-US" altLang="zh-TW" dirty="0"/>
              <a:t>Stack 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096423-7EF3-EDAD-206C-ACE62B9A1F39}"/>
              </a:ext>
            </a:extLst>
          </p:cNvPr>
          <p:cNvSpPr txBox="1"/>
          <p:nvPr/>
        </p:nvSpPr>
        <p:spPr>
          <a:xfrm>
            <a:off x="6929407" y="3612126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Place</a:t>
            </a:r>
          </a:p>
          <a:p>
            <a:r>
              <a:rPr lang="en-US" altLang="zh-TW" dirty="0"/>
              <a:t>Stack 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91B976-E738-35F5-D8A6-0499B51A333D}"/>
              </a:ext>
            </a:extLst>
          </p:cNvPr>
          <p:cNvSpPr txBox="1"/>
          <p:nvPr/>
        </p:nvSpPr>
        <p:spPr>
          <a:xfrm>
            <a:off x="4175348" y="5190173"/>
            <a:ext cx="6271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/>
              <a:t>The status bar </a:t>
            </a:r>
            <a:r>
              <a:rPr lang="en-US" altLang="zh-TW" sz="2000" dirty="0"/>
              <a:t>shows that you’ve selected the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can “</a:t>
            </a:r>
            <a:r>
              <a:rPr lang="en-US" altLang="zh-TW" sz="2000" b="1" dirty="0"/>
              <a:t>return to menu</a:t>
            </a:r>
            <a:r>
              <a:rPr lang="en-US" altLang="zh-TW" sz="2000" dirty="0"/>
              <a:t>” any time during the game.</a:t>
            </a:r>
            <a:endParaRPr lang="en-US" altLang="zh-TW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Please note changes in the words on the </a:t>
            </a:r>
            <a:r>
              <a:rPr lang="en-US" altLang="zh-TW" sz="2000" b="1" dirty="0"/>
              <a:t>button</a:t>
            </a:r>
            <a:r>
              <a:rPr lang="en-US" altLang="zh-TW" sz="2000" dirty="0"/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212628-6D48-7092-8730-6124A1F1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0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6FD7-0252-8194-EEDB-2B6E4E07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Foolproof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D9EE8A-1AC9-CAE4-3692-1503D4BC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72" y="1690688"/>
            <a:ext cx="2705203" cy="36040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1B7ACB-07CA-0D54-1054-D9E76C58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60" y="1697347"/>
            <a:ext cx="2705203" cy="37218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CDAD6D-F22D-7AFA-48C2-EC9A51EFE768}"/>
              </a:ext>
            </a:extLst>
          </p:cNvPr>
          <p:cNvSpPr txBox="1"/>
          <p:nvPr/>
        </p:nvSpPr>
        <p:spPr>
          <a:xfrm>
            <a:off x="1594339" y="5508371"/>
            <a:ext cx="260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 cannot be placed once a specific stack has more than 4 numbers.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3AEE3C-686D-FE66-53F5-4339483FE50D}"/>
              </a:ext>
            </a:extLst>
          </p:cNvPr>
          <p:cNvSpPr txBox="1"/>
          <p:nvPr/>
        </p:nvSpPr>
        <p:spPr>
          <a:xfrm>
            <a:off x="7796740" y="5508371"/>
            <a:ext cx="22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When a stack is empty, it cannot be selected.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1B2995-E928-981B-5685-FC5407EB074A}"/>
              </a:ext>
            </a:extLst>
          </p:cNvPr>
          <p:cNvSpPr txBox="1"/>
          <p:nvPr/>
        </p:nvSpPr>
        <p:spPr>
          <a:xfrm>
            <a:off x="4484841" y="2651854"/>
            <a:ext cx="2954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By modifying Enabled, prohibit users from implementing anything that cannot be done.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A06E5-2BE9-DD64-E3F6-3B854D0A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85349-7C7E-5474-4070-B0B891F70B24}"/>
              </a:ext>
            </a:extLst>
          </p:cNvPr>
          <p:cNvSpPr txBox="1"/>
          <p:nvPr/>
        </p:nvSpPr>
        <p:spPr>
          <a:xfrm>
            <a:off x="1493172" y="5032212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selected stack 1</a:t>
            </a:r>
          </a:p>
        </p:txBody>
      </p:sp>
    </p:spTree>
    <p:extLst>
      <p:ext uri="{BB962C8B-B14F-4D97-AF65-F5344CB8AC3E}">
        <p14:creationId xmlns:p14="http://schemas.microsoft.com/office/powerpoint/2010/main" val="134235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FCAD3-3EFA-27A4-FF3A-96E2AC6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3-1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9DF5C-8F40-627E-14CB-C12EFCB7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Password Administrator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1877CC-641F-0381-399B-CF8A2F4C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518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441E1-01FB-3334-D56C-572D61B5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 won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862DB-2523-A180-C4A9-5708D6DB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264" y="1825625"/>
            <a:ext cx="6152535" cy="4351338"/>
          </a:xfrm>
        </p:spPr>
        <p:txBody>
          <a:bodyPr/>
          <a:lstStyle/>
          <a:p>
            <a:r>
              <a:rPr lang="en-US" altLang="zh-TW" sz="2800" dirty="0"/>
              <a:t>1s are in one stack</a:t>
            </a:r>
            <a:r>
              <a:rPr lang="en-US" altLang="zh-TW" dirty="0"/>
              <a:t>, </a:t>
            </a:r>
            <a:r>
              <a:rPr lang="en-US" altLang="zh-TW" sz="2800" dirty="0"/>
              <a:t>2s are in one stack, and 3s are in one stack. There will be an empty stack to win the game.</a:t>
            </a:r>
          </a:p>
          <a:p>
            <a:r>
              <a:rPr lang="en-US" altLang="zh-TW" dirty="0"/>
              <a:t>Forbid all buttons except for the “return to menu”.</a:t>
            </a:r>
          </a:p>
          <a:p>
            <a:r>
              <a:rPr lang="en-US" altLang="zh-TW" dirty="0"/>
              <a:t>Note changes in the </a:t>
            </a:r>
            <a:r>
              <a:rPr lang="en-US" altLang="zh-TW" b="1" dirty="0"/>
              <a:t>button </a:t>
            </a:r>
            <a:r>
              <a:rPr lang="en-US" altLang="zh-TW" dirty="0"/>
              <a:t>and the </a:t>
            </a:r>
            <a:r>
              <a:rPr lang="en-US" altLang="zh-TW" b="1" dirty="0"/>
              <a:t>status</a:t>
            </a:r>
            <a:r>
              <a:rPr lang="zh-TW" altLang="en-US" dirty="0"/>
              <a:t> </a:t>
            </a:r>
            <a:r>
              <a:rPr lang="en-US" altLang="zh-TW" dirty="0"/>
              <a:t>bar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74D510-AECF-832E-8DC5-0E49AE25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25" y="1825625"/>
            <a:ext cx="2964152" cy="394591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8C4161-0E2B-EA1C-6AC1-F76BAF1F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2CDEC-D94C-6BE9-DC6B-667A82807B7B}"/>
              </a:ext>
            </a:extLst>
          </p:cNvPr>
          <p:cNvSpPr txBox="1"/>
          <p:nvPr/>
        </p:nvSpPr>
        <p:spPr>
          <a:xfrm>
            <a:off x="1631428" y="5525314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won</a:t>
            </a:r>
          </a:p>
        </p:txBody>
      </p:sp>
    </p:spTree>
    <p:extLst>
      <p:ext uri="{BB962C8B-B14F-4D97-AF65-F5344CB8AC3E}">
        <p14:creationId xmlns:p14="http://schemas.microsoft.com/office/powerpoint/2010/main" val="264097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B4A1F-1F03-D28F-EAC4-CB3FD2E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5557F-EAD4-B34A-2375-E59CD951B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025" y="1944850"/>
            <a:ext cx="7156040" cy="4667250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You must create</a:t>
            </a:r>
            <a:r>
              <a:rPr lang="zh-TW" altLang="en-US" sz="2000" dirty="0"/>
              <a:t> </a:t>
            </a:r>
            <a:r>
              <a:rPr lang="en-US" altLang="zh-TW" sz="2000" dirty="0"/>
              <a:t>Game class (The template on the left is for your reference)</a:t>
            </a:r>
            <a:br>
              <a:rPr lang="en-US" altLang="zh-TW" sz="2000" dirty="0"/>
            </a:br>
            <a:r>
              <a:rPr lang="en-US" altLang="zh-TW" sz="1800" dirty="0"/>
              <a:t>stacks save 4</a:t>
            </a:r>
            <a:r>
              <a:rPr lang="zh-TW" altLang="en-US" sz="1800" dirty="0"/>
              <a:t> </a:t>
            </a:r>
            <a:r>
              <a:rPr lang="en-US" altLang="zh-TW" sz="1800" dirty="0"/>
              <a:t>stacks</a:t>
            </a:r>
            <a:br>
              <a:rPr lang="en-US" altLang="zh-TW" sz="1800" dirty="0"/>
            </a:br>
            <a:r>
              <a:rPr lang="en-US" altLang="zh-TW" sz="1800" dirty="0" err="1"/>
              <a:t>canplace</a:t>
            </a:r>
            <a:r>
              <a:rPr lang="en-US" altLang="zh-TW" sz="1800" dirty="0"/>
              <a:t> to see whether there aren’t already 4 numbers</a:t>
            </a:r>
            <a:br>
              <a:rPr lang="en-US" altLang="zh-TW" sz="1800" dirty="0"/>
            </a:br>
            <a:r>
              <a:rPr lang="en-US" altLang="zh-TW" sz="1800" dirty="0" err="1"/>
              <a:t>cantake</a:t>
            </a:r>
            <a:r>
              <a:rPr lang="en-US" altLang="zh-TW" sz="1800" dirty="0"/>
              <a:t> to see whether it isn’t empty</a:t>
            </a:r>
            <a:br>
              <a:rPr lang="en-US" altLang="zh-TW" sz="1800" dirty="0"/>
            </a:br>
            <a:r>
              <a:rPr lang="en-US" altLang="zh-TW" sz="1800" dirty="0"/>
              <a:t>move to implement</a:t>
            </a:r>
            <a:r>
              <a:rPr lang="zh-TW" altLang="en-US" sz="1800" dirty="0"/>
              <a:t> </a:t>
            </a:r>
            <a:r>
              <a:rPr lang="en-US" altLang="zh-TW" sz="1800" dirty="0"/>
              <a:t>(select and place them together)</a:t>
            </a:r>
            <a:br>
              <a:rPr lang="en-US" altLang="zh-TW" sz="1800" dirty="0"/>
            </a:br>
            <a:r>
              <a:rPr lang="en-US" altLang="zh-TW" sz="1800" dirty="0"/>
              <a:t>Constructor to initialize the game</a:t>
            </a:r>
            <a:br>
              <a:rPr lang="en-US" altLang="zh-TW" sz="1800" dirty="0"/>
            </a:br>
            <a:r>
              <a:rPr lang="en-US" altLang="zh-TW" sz="1800" dirty="0"/>
              <a:t>win to see whether you won</a:t>
            </a:r>
            <a:br>
              <a:rPr lang="en-US" altLang="zh-TW" sz="1800" dirty="0"/>
            </a:br>
            <a:r>
              <a:rPr lang="en-US" altLang="zh-TW" sz="1800" dirty="0"/>
              <a:t>output to</a:t>
            </a:r>
            <a:r>
              <a:rPr lang="zh-TW" altLang="en-US" sz="1800" dirty="0"/>
              <a:t> </a:t>
            </a:r>
            <a:r>
              <a:rPr lang="en-US" altLang="zh-TW" sz="1800" dirty="0"/>
              <a:t>convert stack to string and output it</a:t>
            </a:r>
          </a:p>
          <a:p>
            <a:r>
              <a:rPr lang="en-US" altLang="zh-TW" sz="2000" dirty="0"/>
              <a:t>A new game needs creating a new Game instance. After </a:t>
            </a:r>
            <a:r>
              <a:rPr lang="en-US" altLang="zh-TW" sz="2000" b="1" dirty="0"/>
              <a:t>clicking start game </a:t>
            </a:r>
            <a:r>
              <a:rPr lang="en-US" altLang="zh-TW" sz="2000" dirty="0"/>
              <a:t>and</a:t>
            </a:r>
            <a:r>
              <a:rPr lang="zh-TW" altLang="en-US" sz="2000" dirty="0"/>
              <a:t> </a:t>
            </a:r>
            <a:r>
              <a:rPr lang="en-US" altLang="zh-TW" sz="2000" b="1" dirty="0"/>
              <a:t>before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the constructor is complete</a:t>
            </a:r>
            <a:r>
              <a:rPr lang="en-US" altLang="zh-TW" sz="2000" dirty="0"/>
              <a:t>, initialize the game.</a:t>
            </a:r>
          </a:p>
          <a:p>
            <a:r>
              <a:rPr lang="en-US" altLang="zh-TW" sz="2000" dirty="0"/>
              <a:t>Don‘t send the </a:t>
            </a:r>
            <a:r>
              <a:rPr lang="en-US" sz="2000" dirty="0"/>
              <a:t>widgets into the </a:t>
            </a:r>
            <a:r>
              <a:rPr lang="en-US" altLang="zh-TW" sz="2000" dirty="0"/>
              <a:t>Game</a:t>
            </a:r>
          </a:p>
          <a:p>
            <a:r>
              <a:rPr lang="en-US" altLang="zh-TW" sz="2000" dirty="0"/>
              <a:t>Public member should not appear.</a:t>
            </a:r>
          </a:p>
          <a:p>
            <a:r>
              <a:rPr lang="en-US" altLang="zh-TW" sz="2000" dirty="0"/>
              <a:t>Use</a:t>
            </a:r>
            <a:r>
              <a:rPr lang="zh-TW" altLang="en-US" sz="2000" dirty="0"/>
              <a:t> </a:t>
            </a:r>
            <a:r>
              <a:rPr lang="en-US" altLang="zh-TW" sz="2000" dirty="0"/>
              <a:t>private member to realize 4 stacks. Do not use shallow copy  to modify.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F8F673-0B0C-93DB-3000-A1CE4708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13D4AC-0E44-54EF-20CF-2B1786ED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8" y="2170992"/>
            <a:ext cx="3129392" cy="3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5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91D6F-21F7-B3EE-6B8B-7250EB9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1C6CA-CEF8-526A-1CBE-9EDACDF2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3" y="1993756"/>
            <a:ext cx="4766187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Password administrator allows you to save </a:t>
            </a:r>
            <a:r>
              <a:rPr lang="en-US" altLang="zh-TW" sz="2000" b="1" dirty="0"/>
              <a:t>multiple accounts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Each account consists of “link”, “user”, and password.</a:t>
            </a:r>
          </a:p>
          <a:p>
            <a:r>
              <a:rPr lang="en-US" altLang="zh-TW" sz="2000" dirty="0"/>
              <a:t>The program must ensure there is no same “user” under each “link”, which means that two accounts wouldn’t have the same link and user.</a:t>
            </a:r>
          </a:p>
          <a:p>
            <a:r>
              <a:rPr lang="en-US" altLang="zh-TW" sz="2000" dirty="0"/>
              <a:t>The image on the left should be shown when opening the program (menu).  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CA5752B-9B20-2812-A6D8-95D2E228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11" y="1779178"/>
            <a:ext cx="5533102" cy="364786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F42CF-8C99-6405-0C61-05132C22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0E887-F6B9-BEA3-D174-01C036C82DBC}"/>
              </a:ext>
            </a:extLst>
          </p:cNvPr>
          <p:cNvSpPr txBox="1"/>
          <p:nvPr/>
        </p:nvSpPr>
        <p:spPr>
          <a:xfrm>
            <a:off x="1821426" y="2026604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Password administrator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39604-B4D1-01AF-F887-3FF556ED5547}"/>
              </a:ext>
            </a:extLst>
          </p:cNvPr>
          <p:cNvSpPr txBox="1"/>
          <p:nvPr/>
        </p:nvSpPr>
        <p:spPr>
          <a:xfrm>
            <a:off x="1240658" y="2520874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Search bar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A2F7C-6AE8-8E12-4CA7-00E3100AF791}"/>
              </a:ext>
            </a:extLst>
          </p:cNvPr>
          <p:cNvSpPr txBox="1"/>
          <p:nvPr/>
        </p:nvSpPr>
        <p:spPr>
          <a:xfrm>
            <a:off x="5877895" y="2618452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5E5FA-8F34-2432-B24F-F2777B78D4BA}"/>
              </a:ext>
            </a:extLst>
          </p:cNvPr>
          <p:cNvSpPr txBox="1"/>
          <p:nvPr/>
        </p:nvSpPr>
        <p:spPr>
          <a:xfrm>
            <a:off x="3403091" y="2904533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Risky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5B698-BE61-EFC9-9ABB-1B2AA8387961}"/>
              </a:ext>
            </a:extLst>
          </p:cNvPr>
          <p:cNvSpPr txBox="1"/>
          <p:nvPr/>
        </p:nvSpPr>
        <p:spPr>
          <a:xfrm>
            <a:off x="5200135" y="3305889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or 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2E71F-1DAF-4382-F028-7807D771612C}"/>
              </a:ext>
            </a:extLst>
          </p:cNvPr>
          <p:cNvSpPr txBox="1"/>
          <p:nvPr/>
        </p:nvSpPr>
        <p:spPr>
          <a:xfrm>
            <a:off x="1821426" y="3331593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6227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6A91A-CAF9-9F41-615F-4632B22C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64D79-395A-9A61-AC47-D0A8355B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065" y="1292960"/>
            <a:ext cx="4262016" cy="2857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/>
              <a:t>Enter the link in the “search bar”. Click “search” to print out the “search result”.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b="1" dirty="0"/>
              <a:t>“Search result”</a:t>
            </a:r>
            <a:r>
              <a:rPr lang="zh-TW" altLang="en-US" sz="2000" dirty="0"/>
              <a:t> </a:t>
            </a:r>
            <a:r>
              <a:rPr lang="en-US" altLang="zh-TW" sz="2000" dirty="0"/>
              <a:t>is the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“substring of the link</a:t>
            </a:r>
            <a:r>
              <a:rPr lang="en-US" altLang="zh-TW" sz="2000" dirty="0"/>
              <a:t>”</a:t>
            </a:r>
            <a:r>
              <a:rPr lang="zh-TW" altLang="en-US" sz="2000" dirty="0"/>
              <a:t> </a:t>
            </a:r>
            <a:r>
              <a:rPr lang="en-US" altLang="zh-TW" sz="2000" dirty="0"/>
              <a:t>==</a:t>
            </a:r>
            <a:r>
              <a:rPr lang="zh-TW" altLang="en-US" sz="2000" dirty="0"/>
              <a:t> </a:t>
            </a:r>
            <a:r>
              <a:rPr lang="en-US" altLang="zh-TW" sz="2000" dirty="0"/>
              <a:t>all accounts of the </a:t>
            </a:r>
            <a:r>
              <a:rPr lang="en-US" altLang="zh-TW" sz="2000" b="1" dirty="0"/>
              <a:t>“search bar”.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b="1" dirty="0"/>
              <a:t>When the search bar is empty, </a:t>
            </a:r>
            <a:r>
              <a:rPr lang="en-US" altLang="zh-TW" sz="2000" dirty="0"/>
              <a:t>show </a:t>
            </a:r>
            <a:r>
              <a:rPr lang="en-US" altLang="zh-TW" sz="2000" b="1" dirty="0"/>
              <a:t>all accounts</a:t>
            </a:r>
            <a:r>
              <a:rPr lang="en-US" altLang="zh-TW" sz="2000" dirty="0"/>
              <a:t> saved, which is the result on the left image, not required to be in order.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A0B4D3A-4596-2CCF-E616-593D9FEB6514}"/>
              </a:ext>
            </a:extLst>
          </p:cNvPr>
          <p:cNvSpPr txBox="1">
            <a:spLocks/>
          </p:cNvSpPr>
          <p:nvPr/>
        </p:nvSpPr>
        <p:spPr>
          <a:xfrm>
            <a:off x="6540706" y="1985328"/>
            <a:ext cx="3710734" cy="159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C5B1B61-BAD4-2728-1392-640A4B799290}"/>
              </a:ext>
            </a:extLst>
          </p:cNvPr>
          <p:cNvSpPr txBox="1">
            <a:spLocks/>
          </p:cNvSpPr>
          <p:nvPr/>
        </p:nvSpPr>
        <p:spPr>
          <a:xfrm>
            <a:off x="2490182" y="4259093"/>
            <a:ext cx="1264369" cy="71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Example1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E5CF582-D9E5-9798-FB01-244DDAFAB10D}"/>
              </a:ext>
            </a:extLst>
          </p:cNvPr>
          <p:cNvSpPr txBox="1">
            <a:spLocks/>
          </p:cNvSpPr>
          <p:nvPr/>
        </p:nvSpPr>
        <p:spPr>
          <a:xfrm>
            <a:off x="6266559" y="4308050"/>
            <a:ext cx="1264369" cy="71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Example2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E62E5D-1551-D04E-37EF-3A3709FE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59" y="1641363"/>
            <a:ext cx="4378900" cy="24763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D1EF3E-39C0-DDFC-C4B2-544AAB88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82" y="4662834"/>
            <a:ext cx="876376" cy="3124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15501D-9DFC-73E4-70A9-74D61F672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147" y="5084483"/>
            <a:ext cx="1912786" cy="12269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D12028-EBA7-8840-A927-64E317EA9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478" y="4720957"/>
            <a:ext cx="1265030" cy="37341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84DB5A4-E8D9-3F15-8721-5492776FB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478" y="5215851"/>
            <a:ext cx="1996613" cy="118120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341A5E-018F-2793-6A36-C27C492A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3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7DFAB-C401-CBF8-F7E7-3F90C8E1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Risky Account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980B07-DD5A-A6CA-46B6-B92C2F0C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Click “</a:t>
            </a:r>
            <a:r>
              <a:rPr lang="en-US" altLang="zh-TW" sz="2000" b="1" dirty="0"/>
              <a:t>risky account</a:t>
            </a:r>
            <a:r>
              <a:rPr lang="en-US" altLang="zh-TW" sz="2000" dirty="0"/>
              <a:t>” to print out all accounts with the </a:t>
            </a:r>
            <a:r>
              <a:rPr lang="en-US" altLang="zh-TW" sz="2000" b="1" dirty="0"/>
              <a:t>same password, </a:t>
            </a:r>
            <a:r>
              <a:rPr lang="en-US" altLang="zh-TW" sz="2000" dirty="0"/>
              <a:t>not required to be in order.</a:t>
            </a:r>
            <a:r>
              <a:rPr lang="zh-TW" altLang="en-US" sz="2000" dirty="0"/>
              <a:t> </a:t>
            </a:r>
            <a:r>
              <a:rPr lang="en-US" altLang="zh-TW" sz="2000" dirty="0"/>
              <a:t>Accounts[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is a dangerous account </a:t>
            </a:r>
            <a:r>
              <a:rPr lang="en-US" altLang="zh-TW" sz="2000" dirty="0">
                <a:sym typeface="Wingdings" panose="05000000000000000000" pitchFamily="2" charset="2"/>
              </a:rPr>
              <a:t></a:t>
            </a:r>
            <a:r>
              <a:rPr lang="en-US" altLang="zh-TW" sz="2000" dirty="0"/>
              <a:t> Accounts[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].password == Accounts[j].password,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!= j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FAD336E-5E3D-4ACE-1036-2D391A43E36C}"/>
              </a:ext>
            </a:extLst>
          </p:cNvPr>
          <p:cNvSpPr txBox="1">
            <a:spLocks/>
          </p:cNvSpPr>
          <p:nvPr/>
        </p:nvSpPr>
        <p:spPr>
          <a:xfrm>
            <a:off x="1411199" y="3822748"/>
            <a:ext cx="1673942" cy="629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All accounts</a:t>
            </a:r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BE8DB37B-CBC4-79C9-C58E-D5BB2D037618}"/>
              </a:ext>
            </a:extLst>
          </p:cNvPr>
          <p:cNvSpPr txBox="1">
            <a:spLocks/>
          </p:cNvSpPr>
          <p:nvPr/>
        </p:nvSpPr>
        <p:spPr>
          <a:xfrm>
            <a:off x="5909457" y="3973859"/>
            <a:ext cx="2311134" cy="62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Risky accounts</a:t>
            </a:r>
            <a:endParaRPr lang="zh-TW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C9A086C-0483-9537-09C5-E1C3DA30D65D}"/>
              </a:ext>
            </a:extLst>
          </p:cNvPr>
          <p:cNvSpPr/>
          <p:nvPr/>
        </p:nvSpPr>
        <p:spPr>
          <a:xfrm>
            <a:off x="3622897" y="4909951"/>
            <a:ext cx="2098924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A5C46E-8AC5-95EF-ABA4-26D8C4A7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7" y="4318972"/>
            <a:ext cx="2334060" cy="19929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DFF6F8E-5AAC-5F87-46EE-7C8A43E2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21" y="4519929"/>
            <a:ext cx="2498770" cy="1591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5AB4FD-D189-B5F2-3C66-8D7A3E8EB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277" y="2755148"/>
            <a:ext cx="4988258" cy="100482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8CDC0F-F7E5-4BF9-D56E-55028DCE68F9}"/>
              </a:ext>
            </a:extLst>
          </p:cNvPr>
          <p:cNvSpPr txBox="1"/>
          <p:nvPr/>
        </p:nvSpPr>
        <p:spPr>
          <a:xfrm>
            <a:off x="3635224" y="4484312"/>
            <a:ext cx="208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Click</a:t>
            </a:r>
            <a:r>
              <a:rPr lang="zh-TW" altLang="en-US" dirty="0"/>
              <a:t> </a:t>
            </a:r>
            <a:r>
              <a:rPr lang="en-US" altLang="zh-TW" dirty="0"/>
              <a:t>“risky account”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EF91A8-9269-07E2-8A31-BBB7D456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3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1D999FAD-24AA-E5D6-78D1-81F7191E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861663" cy="30873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091D6F-21F7-B3EE-6B8B-7250EB9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Mode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1C6CA-CEF8-526A-1CBE-9EDACDF2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744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/>
              <a:t>Click “add and delete” to add and delete accounts. “Return to menu” goes back to the menu.</a:t>
            </a:r>
          </a:p>
          <a:p>
            <a:r>
              <a:rPr lang="en-US" altLang="zh-TW" sz="1800" dirty="0"/>
              <a:t>After switching, all input and output bars should be cleared.</a:t>
            </a:r>
          </a:p>
          <a:p>
            <a:r>
              <a:rPr lang="en-US" altLang="zh-TW" sz="1800" dirty="0"/>
              <a:t>No need to automatically start the search after returning to menu for adding and deleting accounts.</a:t>
            </a:r>
          </a:p>
          <a:p>
            <a:r>
              <a:rPr lang="en-US" altLang="zh-TW" sz="1800" dirty="0"/>
              <a:t>Please note those controlled by </a:t>
            </a:r>
            <a:r>
              <a:rPr lang="en-US" altLang="zh-TW" sz="1800" b="1" dirty="0"/>
              <a:t>“Enabled=false”</a:t>
            </a:r>
            <a:r>
              <a:rPr lang="en-US" altLang="zh-TW" sz="1800" dirty="0"/>
              <a:t> and</a:t>
            </a:r>
            <a:r>
              <a:rPr lang="zh-TW" altLang="en-US" sz="1800" dirty="0"/>
              <a:t> </a:t>
            </a:r>
            <a:r>
              <a:rPr lang="en-US" altLang="zh-TW" sz="1800" b="1" dirty="0"/>
              <a:t>“Visible=false”</a:t>
            </a:r>
            <a:r>
              <a:rPr lang="en-US" altLang="zh-TW" sz="1800" dirty="0"/>
              <a:t>.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107AC5B-DCAB-0634-16B1-29ABCF68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74" y="3429000"/>
            <a:ext cx="5018745" cy="308733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4E45ED08-38B8-C874-AF5C-19910FB955C2}"/>
              </a:ext>
            </a:extLst>
          </p:cNvPr>
          <p:cNvSpPr txBox="1">
            <a:spLocks/>
          </p:cNvSpPr>
          <p:nvPr/>
        </p:nvSpPr>
        <p:spPr>
          <a:xfrm>
            <a:off x="7944474" y="3179496"/>
            <a:ext cx="2288458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Add and delete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7EA67A7-B300-AF5F-0098-14CA754AC8E5}"/>
              </a:ext>
            </a:extLst>
          </p:cNvPr>
          <p:cNvSpPr txBox="1">
            <a:spLocks/>
          </p:cNvSpPr>
          <p:nvPr/>
        </p:nvSpPr>
        <p:spPr>
          <a:xfrm>
            <a:off x="1992674" y="3179496"/>
            <a:ext cx="3004899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Menu(search)</a:t>
            </a: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FE2B111F-6CA5-B5B3-AAFC-F51284C33B2A}"/>
              </a:ext>
            </a:extLst>
          </p:cNvPr>
          <p:cNvSpPr/>
          <p:nvPr/>
        </p:nvSpPr>
        <p:spPr>
          <a:xfrm rot="16200000">
            <a:off x="5950789" y="4224428"/>
            <a:ext cx="371659" cy="63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BF82C830-CAE0-5B08-0F8B-1BC6968C0869}"/>
              </a:ext>
            </a:extLst>
          </p:cNvPr>
          <p:cNvSpPr/>
          <p:nvPr/>
        </p:nvSpPr>
        <p:spPr>
          <a:xfrm rot="5400000">
            <a:off x="5921292" y="4933378"/>
            <a:ext cx="371659" cy="63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9CB6A447-23B6-7E19-9AD6-CFBA4DE86BBA}"/>
              </a:ext>
            </a:extLst>
          </p:cNvPr>
          <p:cNvSpPr txBox="1">
            <a:spLocks/>
          </p:cNvSpPr>
          <p:nvPr/>
        </p:nvSpPr>
        <p:spPr>
          <a:xfrm>
            <a:off x="5618627" y="5488561"/>
            <a:ext cx="2288458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Return to menu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12EDD19F-8A4B-9F0B-C577-729A7E9F9562}"/>
              </a:ext>
            </a:extLst>
          </p:cNvPr>
          <p:cNvSpPr txBox="1">
            <a:spLocks/>
          </p:cNvSpPr>
          <p:nvPr/>
        </p:nvSpPr>
        <p:spPr>
          <a:xfrm>
            <a:off x="5429145" y="3985754"/>
            <a:ext cx="2288458" cy="102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Add or delete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85187-143C-C6CF-BF33-C01DB48A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BA8DE-B11E-6179-0896-BAF7B7F314DB}"/>
              </a:ext>
            </a:extLst>
          </p:cNvPr>
          <p:cNvSpPr txBox="1"/>
          <p:nvPr/>
        </p:nvSpPr>
        <p:spPr>
          <a:xfrm>
            <a:off x="8190470" y="4943987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 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0B5BB-9201-028C-61E7-89AAD531393B}"/>
              </a:ext>
            </a:extLst>
          </p:cNvPr>
          <p:cNvSpPr txBox="1"/>
          <p:nvPr/>
        </p:nvSpPr>
        <p:spPr>
          <a:xfrm>
            <a:off x="7452184" y="5384719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FF4D4-1155-E474-FC8D-277F37DE5B38}"/>
              </a:ext>
            </a:extLst>
          </p:cNvPr>
          <p:cNvSpPr txBox="1"/>
          <p:nvPr/>
        </p:nvSpPr>
        <p:spPr>
          <a:xfrm>
            <a:off x="7538151" y="5627134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3D9C7-FB33-F954-43C8-DBE36E2D832B}"/>
              </a:ext>
            </a:extLst>
          </p:cNvPr>
          <p:cNvSpPr txBox="1"/>
          <p:nvPr/>
        </p:nvSpPr>
        <p:spPr>
          <a:xfrm>
            <a:off x="7464011" y="5932031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05BB9-1902-74F1-CEA5-B03209156FDB}"/>
              </a:ext>
            </a:extLst>
          </p:cNvPr>
          <p:cNvSpPr txBox="1"/>
          <p:nvPr/>
        </p:nvSpPr>
        <p:spPr>
          <a:xfrm>
            <a:off x="10516818" y="4697766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Return to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45BDD-4367-0802-A8D3-C727E737C9A3}"/>
              </a:ext>
            </a:extLst>
          </p:cNvPr>
          <p:cNvSpPr txBox="1"/>
          <p:nvPr/>
        </p:nvSpPr>
        <p:spPr>
          <a:xfrm>
            <a:off x="9262739" y="6350964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1D9F3-F5DD-DA68-639F-A5BD550412FD}"/>
              </a:ext>
            </a:extLst>
          </p:cNvPr>
          <p:cNvSpPr txBox="1"/>
          <p:nvPr/>
        </p:nvSpPr>
        <p:spPr>
          <a:xfrm>
            <a:off x="9846938" y="6355387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6332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A9D849-4BEC-77FB-0A46-C896A860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or Delete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5FAF55-92B7-6499-7C55-A5EB774C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55" y="2062060"/>
            <a:ext cx="5018745" cy="3087333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6B825-21BE-05E0-88A7-8D4E71A2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3" y="4375355"/>
            <a:ext cx="4766187" cy="180160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The following slides will only focus on the window above.</a:t>
            </a:r>
          </a:p>
          <a:p>
            <a:r>
              <a:rPr lang="en-US" altLang="zh-TW" sz="2000" b="1" dirty="0"/>
              <a:t>The input</a:t>
            </a:r>
            <a:r>
              <a:rPr lang="zh-TW" altLang="en-US" sz="2000" b="1" dirty="0"/>
              <a:t> </a:t>
            </a:r>
            <a:r>
              <a:rPr lang="en-US" altLang="zh-TW" sz="2000" dirty="0"/>
              <a:t>are</a:t>
            </a:r>
            <a:r>
              <a:rPr lang="zh-TW" altLang="en-US" sz="2000" dirty="0"/>
              <a:t> </a:t>
            </a:r>
            <a:r>
              <a:rPr lang="en-US" altLang="zh-TW" sz="2000" b="1" dirty="0"/>
              <a:t>link, user, password, </a:t>
            </a:r>
            <a:r>
              <a:rPr lang="en-US" altLang="zh-TW" sz="2000" dirty="0"/>
              <a:t>but the results vary according to what you clicked, add or delete.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52F25A-DBA1-B362-9612-9144BAEC4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t="48018" r="21942"/>
          <a:stretch/>
        </p:blipFill>
        <p:spPr>
          <a:xfrm>
            <a:off x="7275870" y="1995157"/>
            <a:ext cx="3543907" cy="1884208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CC30386A-F6E9-F717-ED99-109D392E295E}"/>
              </a:ext>
            </a:extLst>
          </p:cNvPr>
          <p:cNvSpPr/>
          <p:nvPr/>
        </p:nvSpPr>
        <p:spPr>
          <a:xfrm rot="20075018">
            <a:off x="5266529" y="3581305"/>
            <a:ext cx="1875153" cy="28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930A952-A4E0-A67B-355C-234FF4C53A81}"/>
              </a:ext>
            </a:extLst>
          </p:cNvPr>
          <p:cNvSpPr/>
          <p:nvPr/>
        </p:nvSpPr>
        <p:spPr>
          <a:xfrm>
            <a:off x="1455175" y="3304742"/>
            <a:ext cx="3962400" cy="196891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4DEEBDC-6672-9247-45FE-AD827BBC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42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86BC6-5578-50F8-213C-C79FF9E8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Add Account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(Partial Images)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E5178-A317-9B6D-84EE-BDFA777B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256" y="2083719"/>
            <a:ext cx="5289755" cy="1701128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Enter link, user, password, and click “add” to add a new account.</a:t>
            </a:r>
          </a:p>
          <a:p>
            <a:r>
              <a:rPr lang="en-US" altLang="zh-TW" sz="2000" dirty="0"/>
              <a:t>Please note messages on the “status bar”.</a:t>
            </a:r>
          </a:p>
          <a:p>
            <a:r>
              <a:rPr lang="en-US" altLang="zh-TW" sz="2000" dirty="0"/>
              <a:t>Note whether the </a:t>
            </a:r>
            <a:r>
              <a:rPr lang="en-US" altLang="zh-TW" sz="2000" b="1" dirty="0"/>
              <a:t>field </a:t>
            </a:r>
            <a:r>
              <a:rPr lang="en-US" altLang="zh-TW" sz="2000" dirty="0"/>
              <a:t>is cleared. If it was a success, clear it, keep it if it was a failure.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1A7CEE-BD8C-53E8-6B1C-331844CB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47" y="1776721"/>
            <a:ext cx="3627010" cy="20081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0E1522-ADCC-7C8A-8480-C67AB991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50" y="4383895"/>
            <a:ext cx="3627009" cy="1940232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7754144-6B7A-C5EF-B73B-9D0B34C0CCCE}"/>
              </a:ext>
            </a:extLst>
          </p:cNvPr>
          <p:cNvSpPr txBox="1">
            <a:spLocks/>
          </p:cNvSpPr>
          <p:nvPr/>
        </p:nvSpPr>
        <p:spPr>
          <a:xfrm>
            <a:off x="2458995" y="3942018"/>
            <a:ext cx="1400387" cy="772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Success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D7D9AB4-F1A2-6366-715D-35BF70A23DA7}"/>
              </a:ext>
            </a:extLst>
          </p:cNvPr>
          <p:cNvSpPr txBox="1">
            <a:spLocks/>
          </p:cNvSpPr>
          <p:nvPr/>
        </p:nvSpPr>
        <p:spPr>
          <a:xfrm>
            <a:off x="7437565" y="3942017"/>
            <a:ext cx="1641984" cy="61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Failure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C50136F-1E16-47C2-02FB-A0C5C596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47" y="4383895"/>
            <a:ext cx="3627009" cy="1928284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D4C4BA5E-0E00-BF90-6567-106CA9316F4E}"/>
              </a:ext>
            </a:extLst>
          </p:cNvPr>
          <p:cNvSpPr/>
          <p:nvPr/>
        </p:nvSpPr>
        <p:spPr>
          <a:xfrm>
            <a:off x="3993863" y="3863430"/>
            <a:ext cx="371659" cy="441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A5745765-6135-E3B4-3B19-F5CE8EE6F1A4}"/>
              </a:ext>
            </a:extLst>
          </p:cNvPr>
          <p:cNvSpPr/>
          <p:nvPr/>
        </p:nvSpPr>
        <p:spPr>
          <a:xfrm rot="16200000">
            <a:off x="5551294" y="4591709"/>
            <a:ext cx="371659" cy="639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91D42DC1-D500-D3B0-092B-7BD41B17FD2B}"/>
              </a:ext>
            </a:extLst>
          </p:cNvPr>
          <p:cNvSpPr txBox="1">
            <a:spLocks/>
          </p:cNvSpPr>
          <p:nvPr/>
        </p:nvSpPr>
        <p:spPr>
          <a:xfrm>
            <a:off x="5466732" y="5050107"/>
            <a:ext cx="1131776" cy="144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Add after entering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D2A9D9E-57A9-BDE9-547A-5CA866EB1065}"/>
              </a:ext>
            </a:extLst>
          </p:cNvPr>
          <p:cNvSpPr txBox="1">
            <a:spLocks/>
          </p:cNvSpPr>
          <p:nvPr/>
        </p:nvSpPr>
        <p:spPr>
          <a:xfrm>
            <a:off x="4262826" y="3915319"/>
            <a:ext cx="1002894" cy="48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Add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EEF80E7-90E6-17E4-5B89-73CF002DEAF7}"/>
              </a:ext>
            </a:extLst>
          </p:cNvPr>
          <p:cNvSpPr txBox="1">
            <a:spLocks/>
          </p:cNvSpPr>
          <p:nvPr/>
        </p:nvSpPr>
        <p:spPr>
          <a:xfrm>
            <a:off x="9890159" y="4714878"/>
            <a:ext cx="1261812" cy="144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The same account exists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2B07AF-70CF-1A4E-0721-579806B0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9636F-DEFA-4908-579C-1748D64CD4B8}"/>
              </a:ext>
            </a:extLst>
          </p:cNvPr>
          <p:cNvSpPr txBox="1"/>
          <p:nvPr/>
        </p:nvSpPr>
        <p:spPr>
          <a:xfrm>
            <a:off x="2301841" y="4414184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Added successfully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60005-A5B2-FA35-AF63-5F0ABF2BBE00}"/>
              </a:ext>
            </a:extLst>
          </p:cNvPr>
          <p:cNvSpPr txBox="1"/>
          <p:nvPr/>
        </p:nvSpPr>
        <p:spPr>
          <a:xfrm>
            <a:off x="7151033" y="4479207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Account already exists</a:t>
            </a:r>
          </a:p>
        </p:txBody>
      </p:sp>
    </p:spTree>
    <p:extLst>
      <p:ext uri="{BB962C8B-B14F-4D97-AF65-F5344CB8AC3E}">
        <p14:creationId xmlns:p14="http://schemas.microsoft.com/office/powerpoint/2010/main" val="353192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86BC6-5578-50F8-213C-C79FF9E8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Delete Account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(Partial Images)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E5178-A317-9B6D-84EE-BDFA777B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57" y="3410605"/>
            <a:ext cx="3379557" cy="269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The account above already exists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1A7CEE-BD8C-53E8-6B1C-331844CB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4" b="22677"/>
          <a:stretch/>
        </p:blipFill>
        <p:spPr>
          <a:xfrm>
            <a:off x="795191" y="2231923"/>
            <a:ext cx="3263217" cy="10028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6EF168-63A5-5D5C-D28D-7C23115F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00" y="1871354"/>
            <a:ext cx="3040643" cy="163844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D4EFD7C-28B9-D46D-6490-DED9F1E3D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317" y="1857038"/>
            <a:ext cx="3027483" cy="16527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CD9A201-A398-6770-B5C5-718BFD4AB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317" y="4224751"/>
            <a:ext cx="3094026" cy="165275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93F9A48-08ED-0212-DF6A-F2E250320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0200" y="4216944"/>
            <a:ext cx="2994920" cy="1607959"/>
          </a:xfrm>
          <a:prstGeom prst="rect">
            <a:avLst/>
          </a:prstGeom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F5385FE-7ECE-E092-41DE-24470CF656A8}"/>
              </a:ext>
            </a:extLst>
          </p:cNvPr>
          <p:cNvSpPr/>
          <p:nvPr/>
        </p:nvSpPr>
        <p:spPr>
          <a:xfrm>
            <a:off x="7790843" y="2526890"/>
            <a:ext cx="53547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43EA5C3-AAA6-20F9-A32B-8095EC2159F1}"/>
              </a:ext>
            </a:extLst>
          </p:cNvPr>
          <p:cNvSpPr/>
          <p:nvPr/>
        </p:nvSpPr>
        <p:spPr>
          <a:xfrm>
            <a:off x="7790843" y="4853774"/>
            <a:ext cx="53547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883201B9-F445-F40C-E5F6-82B810F6B1E9}"/>
              </a:ext>
            </a:extLst>
          </p:cNvPr>
          <p:cNvSpPr txBox="1">
            <a:spLocks/>
          </p:cNvSpPr>
          <p:nvPr/>
        </p:nvSpPr>
        <p:spPr>
          <a:xfrm>
            <a:off x="7624370" y="1415975"/>
            <a:ext cx="5289755" cy="123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Success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7DEBF5D2-21AB-0A4E-D2A7-97155F26BBC5}"/>
              </a:ext>
            </a:extLst>
          </p:cNvPr>
          <p:cNvSpPr txBox="1">
            <a:spLocks/>
          </p:cNvSpPr>
          <p:nvPr/>
        </p:nvSpPr>
        <p:spPr>
          <a:xfrm>
            <a:off x="7589411" y="3812265"/>
            <a:ext cx="5289755" cy="123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Failure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3853926-0318-6A3C-D4F8-4F923C25E290}"/>
              </a:ext>
            </a:extLst>
          </p:cNvPr>
          <p:cNvSpPr txBox="1"/>
          <p:nvPr/>
        </p:nvSpPr>
        <p:spPr>
          <a:xfrm>
            <a:off x="5400369" y="5920663"/>
            <a:ext cx="645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dirty="0"/>
              <a:t>The link, user, and password must be correct to delete.</a:t>
            </a: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E9D1259C-67FB-6A34-1775-F33DC9632071}"/>
              </a:ext>
            </a:extLst>
          </p:cNvPr>
          <p:cNvSpPr/>
          <p:nvPr/>
        </p:nvSpPr>
        <p:spPr>
          <a:xfrm>
            <a:off x="4131490" y="2619518"/>
            <a:ext cx="53547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B8C04969-6D59-B2F5-FBCE-95C71BBB287E}"/>
              </a:ext>
            </a:extLst>
          </p:cNvPr>
          <p:cNvSpPr/>
          <p:nvPr/>
        </p:nvSpPr>
        <p:spPr>
          <a:xfrm rot="2876882">
            <a:off x="3662455" y="4087702"/>
            <a:ext cx="1154184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6882214-5566-4A44-1A94-C2D63A030477}"/>
              </a:ext>
            </a:extLst>
          </p:cNvPr>
          <p:cNvSpPr txBox="1">
            <a:spLocks/>
          </p:cNvSpPr>
          <p:nvPr/>
        </p:nvSpPr>
        <p:spPr>
          <a:xfrm>
            <a:off x="7745120" y="2884724"/>
            <a:ext cx="1956795" cy="6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delete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16C31FA-E65A-E414-0AF8-CEC106AD6DB6}"/>
              </a:ext>
            </a:extLst>
          </p:cNvPr>
          <p:cNvSpPr txBox="1">
            <a:spLocks/>
          </p:cNvSpPr>
          <p:nvPr/>
        </p:nvSpPr>
        <p:spPr>
          <a:xfrm>
            <a:off x="7745119" y="5162866"/>
            <a:ext cx="1956795" cy="108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delete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99D753B-14F4-C2F8-D23E-AD160F712EAD}"/>
              </a:ext>
            </a:extLst>
          </p:cNvPr>
          <p:cNvSpPr txBox="1">
            <a:spLocks/>
          </p:cNvSpPr>
          <p:nvPr/>
        </p:nvSpPr>
        <p:spPr>
          <a:xfrm>
            <a:off x="3938628" y="2903040"/>
            <a:ext cx="1496119" cy="52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Scenario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62292E4-0E27-C9F1-8B7F-40996281CDF0}"/>
              </a:ext>
            </a:extLst>
          </p:cNvPr>
          <p:cNvSpPr txBox="1">
            <a:spLocks/>
          </p:cNvSpPr>
          <p:nvPr/>
        </p:nvSpPr>
        <p:spPr>
          <a:xfrm>
            <a:off x="4129120" y="3821671"/>
            <a:ext cx="1496119" cy="52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scenario2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2BE79D5-CC3E-41E9-2453-863928F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F580-F1DB-4E1C-B4CC-606C36BED61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199DF-CA1E-A28E-3426-ABCE95AEA4C1}"/>
              </a:ext>
            </a:extLst>
          </p:cNvPr>
          <p:cNvSpPr txBox="1"/>
          <p:nvPr/>
        </p:nvSpPr>
        <p:spPr>
          <a:xfrm>
            <a:off x="8873283" y="1879233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Deleted successfully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82A96-E992-C5B3-9F71-CEB24BA07FE8}"/>
              </a:ext>
            </a:extLst>
          </p:cNvPr>
          <p:cNvSpPr txBox="1"/>
          <p:nvPr/>
        </p:nvSpPr>
        <p:spPr>
          <a:xfrm>
            <a:off x="9562070" y="4127935"/>
            <a:ext cx="179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Account doesn’t exist or incorrect 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2362D-AC2C-B706-A80B-01DD27177093}"/>
              </a:ext>
            </a:extLst>
          </p:cNvPr>
          <p:cNvSpPr txBox="1"/>
          <p:nvPr/>
        </p:nvSpPr>
        <p:spPr>
          <a:xfrm>
            <a:off x="5400369" y="1879452"/>
            <a:ext cx="179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 bar</a:t>
            </a:r>
          </a:p>
        </p:txBody>
      </p:sp>
    </p:spTree>
    <p:extLst>
      <p:ext uri="{BB962C8B-B14F-4D97-AF65-F5344CB8AC3E}">
        <p14:creationId xmlns:p14="http://schemas.microsoft.com/office/powerpoint/2010/main" val="303707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1011</Words>
  <Application>Microsoft Macintosh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Practice 3</vt:lpstr>
      <vt:lpstr>Practice 3-1</vt:lpstr>
      <vt:lpstr>Introduction</vt:lpstr>
      <vt:lpstr>Search Bar</vt:lpstr>
      <vt:lpstr>Risky Account</vt:lpstr>
      <vt:lpstr>Switch Mode</vt:lpstr>
      <vt:lpstr>Add or Delete</vt:lpstr>
      <vt:lpstr>Add Account(Partial Images)</vt:lpstr>
      <vt:lpstr>Delete Account(Partial Images)</vt:lpstr>
      <vt:lpstr>Account Class</vt:lpstr>
      <vt:lpstr>Practice 3-2</vt:lpstr>
      <vt:lpstr>Game Rules</vt:lpstr>
      <vt:lpstr>Switch Screen</vt:lpstr>
      <vt:lpstr>Correct Online Judge</vt:lpstr>
      <vt:lpstr>Incorrect Online Judge</vt:lpstr>
      <vt:lpstr>Incorrect Online Judge Example</vt:lpstr>
      <vt:lpstr>Game Screen</vt:lpstr>
      <vt:lpstr>Implementation</vt:lpstr>
      <vt:lpstr>Foolproof</vt:lpstr>
      <vt:lpstr>You won</vt:lpstr>
      <vt:lpstr>Game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吳信葆</dc:creator>
  <cp:lastModifiedBy>Lin, Emily (duk9ha)</cp:lastModifiedBy>
  <cp:revision>8</cp:revision>
  <dcterms:created xsi:type="dcterms:W3CDTF">2022-07-29T07:55:29Z</dcterms:created>
  <dcterms:modified xsi:type="dcterms:W3CDTF">2022-09-22T23:30:38Z</dcterms:modified>
</cp:coreProperties>
</file>