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83" r:id="rId3"/>
    <p:sldId id="284" r:id="rId4"/>
    <p:sldId id="285" r:id="rId5"/>
    <p:sldId id="286" r:id="rId6"/>
    <p:sldId id="287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DA1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108" d="100"/>
          <a:sy n="108" d="100"/>
        </p:scale>
        <p:origin x="43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530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443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8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551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1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5 Item Presentation 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3BB3EBF-EC79-43BD-9CFE-0D932B01FCBE}"/>
              </a:ext>
            </a:extLst>
          </p:cNvPr>
          <p:cNvSpPr>
            <a:spLocks/>
          </p:cNvSpPr>
          <p:nvPr/>
        </p:nvSpPr>
        <p:spPr bwMode="auto">
          <a:xfrm>
            <a:off x="3316848" y="1802437"/>
            <a:ext cx="5536384" cy="3469371"/>
          </a:xfrm>
          <a:custGeom>
            <a:avLst/>
            <a:gdLst>
              <a:gd name="T0" fmla="*/ 2010 w 3865"/>
              <a:gd name="T1" fmla="*/ 0 h 2422"/>
              <a:gd name="T2" fmla="*/ 2011 w 3865"/>
              <a:gd name="T3" fmla="*/ 1859 h 2422"/>
              <a:gd name="T4" fmla="*/ 2044 w 3865"/>
              <a:gd name="T5" fmla="*/ 1871 h 2422"/>
              <a:gd name="T6" fmla="*/ 2075 w 3865"/>
              <a:gd name="T7" fmla="*/ 1885 h 2422"/>
              <a:gd name="T8" fmla="*/ 3252 w 3865"/>
              <a:gd name="T9" fmla="*/ 703 h 2422"/>
              <a:gd name="T10" fmla="*/ 3361 w 3865"/>
              <a:gd name="T11" fmla="*/ 812 h 2422"/>
              <a:gd name="T12" fmla="*/ 2184 w 3865"/>
              <a:gd name="T13" fmla="*/ 1994 h 2422"/>
              <a:gd name="T14" fmla="*/ 2199 w 3865"/>
              <a:gd name="T15" fmla="*/ 2025 h 2422"/>
              <a:gd name="T16" fmla="*/ 2211 w 3865"/>
              <a:gd name="T17" fmla="*/ 2058 h 2422"/>
              <a:gd name="T18" fmla="*/ 3865 w 3865"/>
              <a:gd name="T19" fmla="*/ 2058 h 2422"/>
              <a:gd name="T20" fmla="*/ 3865 w 3865"/>
              <a:gd name="T21" fmla="*/ 2212 h 2422"/>
              <a:gd name="T22" fmla="*/ 2211 w 3865"/>
              <a:gd name="T23" fmla="*/ 2212 h 2422"/>
              <a:gd name="T24" fmla="*/ 2197 w 3865"/>
              <a:gd name="T25" fmla="*/ 2251 h 2422"/>
              <a:gd name="T26" fmla="*/ 2177 w 3865"/>
              <a:gd name="T27" fmla="*/ 2287 h 2422"/>
              <a:gd name="T28" fmla="*/ 2153 w 3865"/>
              <a:gd name="T29" fmla="*/ 2320 h 2422"/>
              <a:gd name="T30" fmla="*/ 2125 w 3865"/>
              <a:gd name="T31" fmla="*/ 2349 h 2422"/>
              <a:gd name="T32" fmla="*/ 2092 w 3865"/>
              <a:gd name="T33" fmla="*/ 2374 h 2422"/>
              <a:gd name="T34" fmla="*/ 2057 w 3865"/>
              <a:gd name="T35" fmla="*/ 2394 h 2422"/>
              <a:gd name="T36" fmla="*/ 2018 w 3865"/>
              <a:gd name="T37" fmla="*/ 2409 h 2422"/>
              <a:gd name="T38" fmla="*/ 1977 w 3865"/>
              <a:gd name="T39" fmla="*/ 2418 h 2422"/>
              <a:gd name="T40" fmla="*/ 1934 w 3865"/>
              <a:gd name="T41" fmla="*/ 2422 h 2422"/>
              <a:gd name="T42" fmla="*/ 1890 w 3865"/>
              <a:gd name="T43" fmla="*/ 2418 h 2422"/>
              <a:gd name="T44" fmla="*/ 1849 w 3865"/>
              <a:gd name="T45" fmla="*/ 2409 h 2422"/>
              <a:gd name="T46" fmla="*/ 1812 w 3865"/>
              <a:gd name="T47" fmla="*/ 2394 h 2422"/>
              <a:gd name="T48" fmla="*/ 1776 w 3865"/>
              <a:gd name="T49" fmla="*/ 2374 h 2422"/>
              <a:gd name="T50" fmla="*/ 1744 w 3865"/>
              <a:gd name="T51" fmla="*/ 2349 h 2422"/>
              <a:gd name="T52" fmla="*/ 1716 w 3865"/>
              <a:gd name="T53" fmla="*/ 2320 h 2422"/>
              <a:gd name="T54" fmla="*/ 1691 w 3865"/>
              <a:gd name="T55" fmla="*/ 2287 h 2422"/>
              <a:gd name="T56" fmla="*/ 1672 w 3865"/>
              <a:gd name="T57" fmla="*/ 2251 h 2422"/>
              <a:gd name="T58" fmla="*/ 1658 w 3865"/>
              <a:gd name="T59" fmla="*/ 2212 h 2422"/>
              <a:gd name="T60" fmla="*/ 0 w 3865"/>
              <a:gd name="T61" fmla="*/ 2212 h 2422"/>
              <a:gd name="T62" fmla="*/ 0 w 3865"/>
              <a:gd name="T63" fmla="*/ 2058 h 2422"/>
              <a:gd name="T64" fmla="*/ 1658 w 3865"/>
              <a:gd name="T65" fmla="*/ 2058 h 2422"/>
              <a:gd name="T66" fmla="*/ 1669 w 3865"/>
              <a:gd name="T67" fmla="*/ 2025 h 2422"/>
              <a:gd name="T68" fmla="*/ 1684 w 3865"/>
              <a:gd name="T69" fmla="*/ 1995 h 2422"/>
              <a:gd name="T70" fmla="*/ 497 w 3865"/>
              <a:gd name="T71" fmla="*/ 814 h 2422"/>
              <a:gd name="T72" fmla="*/ 606 w 3865"/>
              <a:gd name="T73" fmla="*/ 706 h 2422"/>
              <a:gd name="T74" fmla="*/ 1793 w 3865"/>
              <a:gd name="T75" fmla="*/ 1886 h 2422"/>
              <a:gd name="T76" fmla="*/ 1824 w 3865"/>
              <a:gd name="T77" fmla="*/ 1871 h 2422"/>
              <a:gd name="T78" fmla="*/ 1856 w 3865"/>
              <a:gd name="T79" fmla="*/ 1859 h 2422"/>
              <a:gd name="T80" fmla="*/ 1856 w 3865"/>
              <a:gd name="T81" fmla="*/ 0 h 2422"/>
              <a:gd name="T82" fmla="*/ 2010 w 3865"/>
              <a:gd name="T83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5" h="2422">
                <a:moveTo>
                  <a:pt x="2010" y="0"/>
                </a:moveTo>
                <a:lnTo>
                  <a:pt x="2011" y="1859"/>
                </a:lnTo>
                <a:lnTo>
                  <a:pt x="2044" y="1871"/>
                </a:lnTo>
                <a:lnTo>
                  <a:pt x="2075" y="1885"/>
                </a:lnTo>
                <a:lnTo>
                  <a:pt x="3252" y="703"/>
                </a:lnTo>
                <a:lnTo>
                  <a:pt x="3361" y="812"/>
                </a:lnTo>
                <a:lnTo>
                  <a:pt x="2184" y="1994"/>
                </a:lnTo>
                <a:lnTo>
                  <a:pt x="2199" y="2025"/>
                </a:lnTo>
                <a:lnTo>
                  <a:pt x="2211" y="2058"/>
                </a:lnTo>
                <a:lnTo>
                  <a:pt x="3865" y="2058"/>
                </a:lnTo>
                <a:lnTo>
                  <a:pt x="3865" y="2212"/>
                </a:lnTo>
                <a:lnTo>
                  <a:pt x="2211" y="2212"/>
                </a:lnTo>
                <a:lnTo>
                  <a:pt x="2197" y="2251"/>
                </a:lnTo>
                <a:lnTo>
                  <a:pt x="2177" y="2287"/>
                </a:lnTo>
                <a:lnTo>
                  <a:pt x="2153" y="2320"/>
                </a:lnTo>
                <a:lnTo>
                  <a:pt x="2125" y="2349"/>
                </a:lnTo>
                <a:lnTo>
                  <a:pt x="2092" y="2374"/>
                </a:lnTo>
                <a:lnTo>
                  <a:pt x="2057" y="2394"/>
                </a:lnTo>
                <a:lnTo>
                  <a:pt x="2018" y="2409"/>
                </a:lnTo>
                <a:lnTo>
                  <a:pt x="1977" y="2418"/>
                </a:lnTo>
                <a:lnTo>
                  <a:pt x="1934" y="2422"/>
                </a:lnTo>
                <a:lnTo>
                  <a:pt x="1890" y="2418"/>
                </a:lnTo>
                <a:lnTo>
                  <a:pt x="1849" y="2409"/>
                </a:lnTo>
                <a:lnTo>
                  <a:pt x="1812" y="2394"/>
                </a:lnTo>
                <a:lnTo>
                  <a:pt x="1776" y="2374"/>
                </a:lnTo>
                <a:lnTo>
                  <a:pt x="1744" y="2349"/>
                </a:lnTo>
                <a:lnTo>
                  <a:pt x="1716" y="2320"/>
                </a:lnTo>
                <a:lnTo>
                  <a:pt x="1691" y="2287"/>
                </a:lnTo>
                <a:lnTo>
                  <a:pt x="1672" y="2251"/>
                </a:lnTo>
                <a:lnTo>
                  <a:pt x="1658" y="2212"/>
                </a:lnTo>
                <a:lnTo>
                  <a:pt x="0" y="2212"/>
                </a:lnTo>
                <a:lnTo>
                  <a:pt x="0" y="2058"/>
                </a:lnTo>
                <a:lnTo>
                  <a:pt x="1658" y="2058"/>
                </a:lnTo>
                <a:lnTo>
                  <a:pt x="1669" y="2025"/>
                </a:lnTo>
                <a:lnTo>
                  <a:pt x="1684" y="1995"/>
                </a:lnTo>
                <a:lnTo>
                  <a:pt x="497" y="814"/>
                </a:lnTo>
                <a:lnTo>
                  <a:pt x="606" y="706"/>
                </a:lnTo>
                <a:lnTo>
                  <a:pt x="1793" y="1886"/>
                </a:lnTo>
                <a:lnTo>
                  <a:pt x="1824" y="1871"/>
                </a:lnTo>
                <a:lnTo>
                  <a:pt x="1856" y="1859"/>
                </a:lnTo>
                <a:lnTo>
                  <a:pt x="1856" y="0"/>
                </a:lnTo>
                <a:lnTo>
                  <a:pt x="201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34B0FC44-1533-4C04-8E3B-F4DEA76511DB}"/>
              </a:ext>
            </a:extLst>
          </p:cNvPr>
          <p:cNvSpPr>
            <a:spLocks/>
          </p:cNvSpPr>
          <p:nvPr/>
        </p:nvSpPr>
        <p:spPr bwMode="auto">
          <a:xfrm>
            <a:off x="4276584" y="5072699"/>
            <a:ext cx="3621210" cy="1620091"/>
          </a:xfrm>
          <a:custGeom>
            <a:avLst/>
            <a:gdLst>
              <a:gd name="T0" fmla="*/ 799 w 2528"/>
              <a:gd name="T1" fmla="*/ 0 h 1131"/>
              <a:gd name="T2" fmla="*/ 826 w 2528"/>
              <a:gd name="T3" fmla="*/ 12 h 1131"/>
              <a:gd name="T4" fmla="*/ 859 w 2528"/>
              <a:gd name="T5" fmla="*/ 74 h 1131"/>
              <a:gd name="T6" fmla="*/ 921 w 2528"/>
              <a:gd name="T7" fmla="*/ 162 h 1131"/>
              <a:gd name="T8" fmla="*/ 1002 w 2528"/>
              <a:gd name="T9" fmla="*/ 233 h 1131"/>
              <a:gd name="T10" fmla="*/ 1098 w 2528"/>
              <a:gd name="T11" fmla="*/ 284 h 1131"/>
              <a:gd name="T12" fmla="*/ 1206 w 2528"/>
              <a:gd name="T13" fmla="*/ 311 h 1131"/>
              <a:gd name="T14" fmla="*/ 1321 w 2528"/>
              <a:gd name="T15" fmla="*/ 311 h 1131"/>
              <a:gd name="T16" fmla="*/ 1429 w 2528"/>
              <a:gd name="T17" fmla="*/ 284 h 1131"/>
              <a:gd name="T18" fmla="*/ 1525 w 2528"/>
              <a:gd name="T19" fmla="*/ 233 h 1131"/>
              <a:gd name="T20" fmla="*/ 1606 w 2528"/>
              <a:gd name="T21" fmla="*/ 162 h 1131"/>
              <a:gd name="T22" fmla="*/ 1670 w 2528"/>
              <a:gd name="T23" fmla="*/ 74 h 1131"/>
              <a:gd name="T24" fmla="*/ 1701 w 2528"/>
              <a:gd name="T25" fmla="*/ 12 h 1131"/>
              <a:gd name="T26" fmla="*/ 1729 w 2528"/>
              <a:gd name="T27" fmla="*/ 0 h 1131"/>
              <a:gd name="T28" fmla="*/ 2502 w 2528"/>
              <a:gd name="T29" fmla="*/ 3 h 1131"/>
              <a:gd name="T30" fmla="*/ 2522 w 2528"/>
              <a:gd name="T31" fmla="*/ 20 h 1131"/>
              <a:gd name="T32" fmla="*/ 2528 w 2528"/>
              <a:gd name="T33" fmla="*/ 46 h 1131"/>
              <a:gd name="T34" fmla="*/ 2487 w 2528"/>
              <a:gd name="T35" fmla="*/ 226 h 1131"/>
              <a:gd name="T36" fmla="*/ 2422 w 2528"/>
              <a:gd name="T37" fmla="*/ 394 h 1131"/>
              <a:gd name="T38" fmla="*/ 2335 w 2528"/>
              <a:gd name="T39" fmla="*/ 552 h 1131"/>
              <a:gd name="T40" fmla="*/ 2227 w 2528"/>
              <a:gd name="T41" fmla="*/ 694 h 1131"/>
              <a:gd name="T42" fmla="*/ 2101 w 2528"/>
              <a:gd name="T43" fmla="*/ 819 h 1131"/>
              <a:gd name="T44" fmla="*/ 1958 w 2528"/>
              <a:gd name="T45" fmla="*/ 926 h 1131"/>
              <a:gd name="T46" fmla="*/ 1802 w 2528"/>
              <a:gd name="T47" fmla="*/ 1013 h 1131"/>
              <a:gd name="T48" fmla="*/ 1632 w 2528"/>
              <a:gd name="T49" fmla="*/ 1077 h 1131"/>
              <a:gd name="T50" fmla="*/ 1453 w 2528"/>
              <a:gd name="T51" fmla="*/ 1117 h 1131"/>
              <a:gd name="T52" fmla="*/ 1264 w 2528"/>
              <a:gd name="T53" fmla="*/ 1131 h 1131"/>
              <a:gd name="T54" fmla="*/ 1076 w 2528"/>
              <a:gd name="T55" fmla="*/ 1117 h 1131"/>
              <a:gd name="T56" fmla="*/ 896 w 2528"/>
              <a:gd name="T57" fmla="*/ 1077 h 1131"/>
              <a:gd name="T58" fmla="*/ 727 w 2528"/>
              <a:gd name="T59" fmla="*/ 1013 h 1131"/>
              <a:gd name="T60" fmla="*/ 570 w 2528"/>
              <a:gd name="T61" fmla="*/ 926 h 1131"/>
              <a:gd name="T62" fmla="*/ 428 w 2528"/>
              <a:gd name="T63" fmla="*/ 819 h 1131"/>
              <a:gd name="T64" fmla="*/ 301 w 2528"/>
              <a:gd name="T65" fmla="*/ 694 h 1131"/>
              <a:gd name="T66" fmla="*/ 193 w 2528"/>
              <a:gd name="T67" fmla="*/ 552 h 1131"/>
              <a:gd name="T68" fmla="*/ 106 w 2528"/>
              <a:gd name="T69" fmla="*/ 394 h 1131"/>
              <a:gd name="T70" fmla="*/ 41 w 2528"/>
              <a:gd name="T71" fmla="*/ 226 h 1131"/>
              <a:gd name="T72" fmla="*/ 0 w 2528"/>
              <a:gd name="T73" fmla="*/ 46 h 1131"/>
              <a:gd name="T74" fmla="*/ 5 w 2528"/>
              <a:gd name="T75" fmla="*/ 20 h 1131"/>
              <a:gd name="T76" fmla="*/ 25 w 2528"/>
              <a:gd name="T77" fmla="*/ 3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28" h="1131">
                <a:moveTo>
                  <a:pt x="40" y="0"/>
                </a:moveTo>
                <a:lnTo>
                  <a:pt x="799" y="0"/>
                </a:lnTo>
                <a:lnTo>
                  <a:pt x="815" y="4"/>
                </a:lnTo>
                <a:lnTo>
                  <a:pt x="826" y="12"/>
                </a:lnTo>
                <a:lnTo>
                  <a:pt x="836" y="25"/>
                </a:lnTo>
                <a:lnTo>
                  <a:pt x="859" y="74"/>
                </a:lnTo>
                <a:lnTo>
                  <a:pt x="887" y="120"/>
                </a:lnTo>
                <a:lnTo>
                  <a:pt x="921" y="162"/>
                </a:lnTo>
                <a:lnTo>
                  <a:pt x="960" y="200"/>
                </a:lnTo>
                <a:lnTo>
                  <a:pt x="1002" y="233"/>
                </a:lnTo>
                <a:lnTo>
                  <a:pt x="1049" y="261"/>
                </a:lnTo>
                <a:lnTo>
                  <a:pt x="1098" y="284"/>
                </a:lnTo>
                <a:lnTo>
                  <a:pt x="1151" y="301"/>
                </a:lnTo>
                <a:lnTo>
                  <a:pt x="1206" y="311"/>
                </a:lnTo>
                <a:lnTo>
                  <a:pt x="1264" y="315"/>
                </a:lnTo>
                <a:lnTo>
                  <a:pt x="1321" y="311"/>
                </a:lnTo>
                <a:lnTo>
                  <a:pt x="1376" y="301"/>
                </a:lnTo>
                <a:lnTo>
                  <a:pt x="1429" y="284"/>
                </a:lnTo>
                <a:lnTo>
                  <a:pt x="1478" y="261"/>
                </a:lnTo>
                <a:lnTo>
                  <a:pt x="1525" y="233"/>
                </a:lnTo>
                <a:lnTo>
                  <a:pt x="1568" y="200"/>
                </a:lnTo>
                <a:lnTo>
                  <a:pt x="1606" y="162"/>
                </a:lnTo>
                <a:lnTo>
                  <a:pt x="1640" y="120"/>
                </a:lnTo>
                <a:lnTo>
                  <a:pt x="1670" y="74"/>
                </a:lnTo>
                <a:lnTo>
                  <a:pt x="1693" y="25"/>
                </a:lnTo>
                <a:lnTo>
                  <a:pt x="1701" y="12"/>
                </a:lnTo>
                <a:lnTo>
                  <a:pt x="1714" y="4"/>
                </a:lnTo>
                <a:lnTo>
                  <a:pt x="1729" y="0"/>
                </a:lnTo>
                <a:lnTo>
                  <a:pt x="2489" y="0"/>
                </a:lnTo>
                <a:lnTo>
                  <a:pt x="2502" y="3"/>
                </a:lnTo>
                <a:lnTo>
                  <a:pt x="2514" y="10"/>
                </a:lnTo>
                <a:lnTo>
                  <a:pt x="2522" y="20"/>
                </a:lnTo>
                <a:lnTo>
                  <a:pt x="2528" y="32"/>
                </a:lnTo>
                <a:lnTo>
                  <a:pt x="2528" y="46"/>
                </a:lnTo>
                <a:lnTo>
                  <a:pt x="2510" y="138"/>
                </a:lnTo>
                <a:lnTo>
                  <a:pt x="2487" y="226"/>
                </a:lnTo>
                <a:lnTo>
                  <a:pt x="2458" y="311"/>
                </a:lnTo>
                <a:lnTo>
                  <a:pt x="2422" y="394"/>
                </a:lnTo>
                <a:lnTo>
                  <a:pt x="2381" y="474"/>
                </a:lnTo>
                <a:lnTo>
                  <a:pt x="2335" y="552"/>
                </a:lnTo>
                <a:lnTo>
                  <a:pt x="2283" y="624"/>
                </a:lnTo>
                <a:lnTo>
                  <a:pt x="2227" y="694"/>
                </a:lnTo>
                <a:lnTo>
                  <a:pt x="2166" y="758"/>
                </a:lnTo>
                <a:lnTo>
                  <a:pt x="2101" y="819"/>
                </a:lnTo>
                <a:lnTo>
                  <a:pt x="2032" y="874"/>
                </a:lnTo>
                <a:lnTo>
                  <a:pt x="1958" y="926"/>
                </a:lnTo>
                <a:lnTo>
                  <a:pt x="1882" y="972"/>
                </a:lnTo>
                <a:lnTo>
                  <a:pt x="1802" y="1013"/>
                </a:lnTo>
                <a:lnTo>
                  <a:pt x="1719" y="1048"/>
                </a:lnTo>
                <a:lnTo>
                  <a:pt x="1632" y="1077"/>
                </a:lnTo>
                <a:lnTo>
                  <a:pt x="1544" y="1101"/>
                </a:lnTo>
                <a:lnTo>
                  <a:pt x="1453" y="1117"/>
                </a:lnTo>
                <a:lnTo>
                  <a:pt x="1359" y="1127"/>
                </a:lnTo>
                <a:lnTo>
                  <a:pt x="1264" y="1131"/>
                </a:lnTo>
                <a:lnTo>
                  <a:pt x="1169" y="1127"/>
                </a:lnTo>
                <a:lnTo>
                  <a:pt x="1076" y="1117"/>
                </a:lnTo>
                <a:lnTo>
                  <a:pt x="985" y="1101"/>
                </a:lnTo>
                <a:lnTo>
                  <a:pt x="896" y="1077"/>
                </a:lnTo>
                <a:lnTo>
                  <a:pt x="810" y="1048"/>
                </a:lnTo>
                <a:lnTo>
                  <a:pt x="727" y="1013"/>
                </a:lnTo>
                <a:lnTo>
                  <a:pt x="646" y="972"/>
                </a:lnTo>
                <a:lnTo>
                  <a:pt x="570" y="926"/>
                </a:lnTo>
                <a:lnTo>
                  <a:pt x="497" y="874"/>
                </a:lnTo>
                <a:lnTo>
                  <a:pt x="428" y="819"/>
                </a:lnTo>
                <a:lnTo>
                  <a:pt x="362" y="758"/>
                </a:lnTo>
                <a:lnTo>
                  <a:pt x="301" y="694"/>
                </a:lnTo>
                <a:lnTo>
                  <a:pt x="245" y="624"/>
                </a:lnTo>
                <a:lnTo>
                  <a:pt x="193" y="552"/>
                </a:lnTo>
                <a:lnTo>
                  <a:pt x="147" y="474"/>
                </a:lnTo>
                <a:lnTo>
                  <a:pt x="106" y="394"/>
                </a:lnTo>
                <a:lnTo>
                  <a:pt x="71" y="311"/>
                </a:lnTo>
                <a:lnTo>
                  <a:pt x="41" y="226"/>
                </a:lnTo>
                <a:lnTo>
                  <a:pt x="17" y="138"/>
                </a:lnTo>
                <a:lnTo>
                  <a:pt x="0" y="46"/>
                </a:lnTo>
                <a:lnTo>
                  <a:pt x="1" y="32"/>
                </a:lnTo>
                <a:lnTo>
                  <a:pt x="5" y="20"/>
                </a:lnTo>
                <a:lnTo>
                  <a:pt x="14" y="10"/>
                </a:lnTo>
                <a:lnTo>
                  <a:pt x="25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B789751-8A66-4028-BC1E-254A9D7CAABF}"/>
              </a:ext>
            </a:extLst>
          </p:cNvPr>
          <p:cNvSpPr>
            <a:spLocks/>
          </p:cNvSpPr>
          <p:nvPr/>
        </p:nvSpPr>
        <p:spPr bwMode="auto">
          <a:xfrm>
            <a:off x="4982776" y="3052958"/>
            <a:ext cx="890978" cy="1200385"/>
          </a:xfrm>
          <a:custGeom>
            <a:avLst/>
            <a:gdLst>
              <a:gd name="T0" fmla="*/ 569 w 622"/>
              <a:gd name="T1" fmla="*/ 0 h 838"/>
              <a:gd name="T2" fmla="*/ 586 w 622"/>
              <a:gd name="T3" fmla="*/ 0 h 838"/>
              <a:gd name="T4" fmla="*/ 600 w 622"/>
              <a:gd name="T5" fmla="*/ 5 h 838"/>
              <a:gd name="T6" fmla="*/ 610 w 622"/>
              <a:gd name="T7" fmla="*/ 15 h 838"/>
              <a:gd name="T8" fmla="*/ 618 w 622"/>
              <a:gd name="T9" fmla="*/ 28 h 838"/>
              <a:gd name="T10" fmla="*/ 621 w 622"/>
              <a:gd name="T11" fmla="*/ 44 h 838"/>
              <a:gd name="T12" fmla="*/ 622 w 622"/>
              <a:gd name="T13" fmla="*/ 794 h 838"/>
              <a:gd name="T14" fmla="*/ 620 w 622"/>
              <a:gd name="T15" fmla="*/ 806 h 838"/>
              <a:gd name="T16" fmla="*/ 614 w 622"/>
              <a:gd name="T17" fmla="*/ 818 h 838"/>
              <a:gd name="T18" fmla="*/ 605 w 622"/>
              <a:gd name="T19" fmla="*/ 828 h 838"/>
              <a:gd name="T20" fmla="*/ 594 w 622"/>
              <a:gd name="T21" fmla="*/ 835 h 838"/>
              <a:gd name="T22" fmla="*/ 594 w 622"/>
              <a:gd name="T23" fmla="*/ 835 h 838"/>
              <a:gd name="T24" fmla="*/ 581 w 622"/>
              <a:gd name="T25" fmla="*/ 838 h 838"/>
              <a:gd name="T26" fmla="*/ 568 w 622"/>
              <a:gd name="T27" fmla="*/ 838 h 838"/>
              <a:gd name="T28" fmla="*/ 555 w 622"/>
              <a:gd name="T29" fmla="*/ 832 h 838"/>
              <a:gd name="T30" fmla="*/ 544 w 622"/>
              <a:gd name="T31" fmla="*/ 825 h 838"/>
              <a:gd name="T32" fmla="*/ 13 w 622"/>
              <a:gd name="T33" fmla="*/ 296 h 838"/>
              <a:gd name="T34" fmla="*/ 4 w 622"/>
              <a:gd name="T35" fmla="*/ 283 h 838"/>
              <a:gd name="T36" fmla="*/ 0 w 622"/>
              <a:gd name="T37" fmla="*/ 268 h 838"/>
              <a:gd name="T38" fmla="*/ 2 w 622"/>
              <a:gd name="T39" fmla="*/ 253 h 838"/>
              <a:gd name="T40" fmla="*/ 7 w 622"/>
              <a:gd name="T41" fmla="*/ 240 h 838"/>
              <a:gd name="T42" fmla="*/ 19 w 622"/>
              <a:gd name="T43" fmla="*/ 228 h 838"/>
              <a:gd name="T44" fmla="*/ 88 w 622"/>
              <a:gd name="T45" fmla="*/ 180 h 838"/>
              <a:gd name="T46" fmla="*/ 162 w 622"/>
              <a:gd name="T47" fmla="*/ 138 h 838"/>
              <a:gd name="T48" fmla="*/ 238 w 622"/>
              <a:gd name="T49" fmla="*/ 99 h 838"/>
              <a:gd name="T50" fmla="*/ 317 w 622"/>
              <a:gd name="T51" fmla="*/ 66 h 838"/>
              <a:gd name="T52" fmla="*/ 399 w 622"/>
              <a:gd name="T53" fmla="*/ 38 h 838"/>
              <a:gd name="T54" fmla="*/ 482 w 622"/>
              <a:gd name="T55" fmla="*/ 16 h 838"/>
              <a:gd name="T56" fmla="*/ 569 w 622"/>
              <a:gd name="T57" fmla="*/ 0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2" h="838">
                <a:moveTo>
                  <a:pt x="569" y="0"/>
                </a:moveTo>
                <a:lnTo>
                  <a:pt x="586" y="0"/>
                </a:lnTo>
                <a:lnTo>
                  <a:pt x="600" y="5"/>
                </a:lnTo>
                <a:lnTo>
                  <a:pt x="610" y="15"/>
                </a:lnTo>
                <a:lnTo>
                  <a:pt x="618" y="28"/>
                </a:lnTo>
                <a:lnTo>
                  <a:pt x="621" y="44"/>
                </a:lnTo>
                <a:lnTo>
                  <a:pt x="622" y="794"/>
                </a:lnTo>
                <a:lnTo>
                  <a:pt x="620" y="806"/>
                </a:lnTo>
                <a:lnTo>
                  <a:pt x="614" y="818"/>
                </a:lnTo>
                <a:lnTo>
                  <a:pt x="605" y="828"/>
                </a:lnTo>
                <a:lnTo>
                  <a:pt x="594" y="835"/>
                </a:lnTo>
                <a:lnTo>
                  <a:pt x="594" y="835"/>
                </a:lnTo>
                <a:lnTo>
                  <a:pt x="581" y="838"/>
                </a:lnTo>
                <a:lnTo>
                  <a:pt x="568" y="838"/>
                </a:lnTo>
                <a:lnTo>
                  <a:pt x="555" y="832"/>
                </a:lnTo>
                <a:lnTo>
                  <a:pt x="544" y="825"/>
                </a:lnTo>
                <a:lnTo>
                  <a:pt x="13" y="296"/>
                </a:lnTo>
                <a:lnTo>
                  <a:pt x="4" y="283"/>
                </a:lnTo>
                <a:lnTo>
                  <a:pt x="0" y="268"/>
                </a:lnTo>
                <a:lnTo>
                  <a:pt x="2" y="253"/>
                </a:lnTo>
                <a:lnTo>
                  <a:pt x="7" y="240"/>
                </a:lnTo>
                <a:lnTo>
                  <a:pt x="19" y="228"/>
                </a:lnTo>
                <a:lnTo>
                  <a:pt x="88" y="180"/>
                </a:lnTo>
                <a:lnTo>
                  <a:pt x="162" y="138"/>
                </a:lnTo>
                <a:lnTo>
                  <a:pt x="238" y="99"/>
                </a:lnTo>
                <a:lnTo>
                  <a:pt x="317" y="66"/>
                </a:lnTo>
                <a:lnTo>
                  <a:pt x="399" y="38"/>
                </a:lnTo>
                <a:lnTo>
                  <a:pt x="482" y="16"/>
                </a:ln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56E98F5-11AC-4138-AAE1-3AF43FAD84CC}"/>
              </a:ext>
            </a:extLst>
          </p:cNvPr>
          <p:cNvSpPr>
            <a:spLocks/>
          </p:cNvSpPr>
          <p:nvPr/>
        </p:nvSpPr>
        <p:spPr bwMode="auto">
          <a:xfrm>
            <a:off x="4278017" y="3759152"/>
            <a:ext cx="1201817" cy="888113"/>
          </a:xfrm>
          <a:custGeom>
            <a:avLst/>
            <a:gdLst>
              <a:gd name="T0" fmla="*/ 267 w 839"/>
              <a:gd name="T1" fmla="*/ 0 h 620"/>
              <a:gd name="T2" fmla="*/ 281 w 839"/>
              <a:gd name="T3" fmla="*/ 5 h 620"/>
              <a:gd name="T4" fmla="*/ 294 w 839"/>
              <a:gd name="T5" fmla="*/ 13 h 620"/>
              <a:gd name="T6" fmla="*/ 827 w 839"/>
              <a:gd name="T7" fmla="*/ 544 h 620"/>
              <a:gd name="T8" fmla="*/ 834 w 839"/>
              <a:gd name="T9" fmla="*/ 555 h 620"/>
              <a:gd name="T10" fmla="*/ 838 w 839"/>
              <a:gd name="T11" fmla="*/ 567 h 620"/>
              <a:gd name="T12" fmla="*/ 839 w 839"/>
              <a:gd name="T13" fmla="*/ 580 h 620"/>
              <a:gd name="T14" fmla="*/ 836 w 839"/>
              <a:gd name="T15" fmla="*/ 593 h 620"/>
              <a:gd name="T16" fmla="*/ 836 w 839"/>
              <a:gd name="T17" fmla="*/ 593 h 620"/>
              <a:gd name="T18" fmla="*/ 829 w 839"/>
              <a:gd name="T19" fmla="*/ 604 h 620"/>
              <a:gd name="T20" fmla="*/ 820 w 839"/>
              <a:gd name="T21" fmla="*/ 613 h 620"/>
              <a:gd name="T22" fmla="*/ 808 w 839"/>
              <a:gd name="T23" fmla="*/ 618 h 620"/>
              <a:gd name="T24" fmla="*/ 795 w 839"/>
              <a:gd name="T25" fmla="*/ 620 h 620"/>
              <a:gd name="T26" fmla="*/ 43 w 839"/>
              <a:gd name="T27" fmla="*/ 620 h 620"/>
              <a:gd name="T28" fmla="*/ 28 w 839"/>
              <a:gd name="T29" fmla="*/ 617 h 620"/>
              <a:gd name="T30" fmla="*/ 15 w 839"/>
              <a:gd name="T31" fmla="*/ 610 h 620"/>
              <a:gd name="T32" fmla="*/ 6 w 839"/>
              <a:gd name="T33" fmla="*/ 598 h 620"/>
              <a:gd name="T34" fmla="*/ 0 w 839"/>
              <a:gd name="T35" fmla="*/ 584 h 620"/>
              <a:gd name="T36" fmla="*/ 0 w 839"/>
              <a:gd name="T37" fmla="*/ 569 h 620"/>
              <a:gd name="T38" fmla="*/ 16 w 839"/>
              <a:gd name="T39" fmla="*/ 482 h 620"/>
              <a:gd name="T40" fmla="*/ 39 w 839"/>
              <a:gd name="T41" fmla="*/ 399 h 620"/>
              <a:gd name="T42" fmla="*/ 67 w 839"/>
              <a:gd name="T43" fmla="*/ 317 h 620"/>
              <a:gd name="T44" fmla="*/ 99 w 839"/>
              <a:gd name="T45" fmla="*/ 238 h 620"/>
              <a:gd name="T46" fmla="*/ 137 w 839"/>
              <a:gd name="T47" fmla="*/ 162 h 620"/>
              <a:gd name="T48" fmla="*/ 180 w 839"/>
              <a:gd name="T49" fmla="*/ 89 h 620"/>
              <a:gd name="T50" fmla="*/ 227 w 839"/>
              <a:gd name="T51" fmla="*/ 19 h 620"/>
              <a:gd name="T52" fmla="*/ 239 w 839"/>
              <a:gd name="T53" fmla="*/ 9 h 620"/>
              <a:gd name="T54" fmla="*/ 252 w 839"/>
              <a:gd name="T55" fmla="*/ 1 h 620"/>
              <a:gd name="T56" fmla="*/ 267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267" y="0"/>
                </a:moveTo>
                <a:lnTo>
                  <a:pt x="281" y="5"/>
                </a:lnTo>
                <a:lnTo>
                  <a:pt x="294" y="13"/>
                </a:lnTo>
                <a:lnTo>
                  <a:pt x="827" y="544"/>
                </a:lnTo>
                <a:lnTo>
                  <a:pt x="834" y="555"/>
                </a:lnTo>
                <a:lnTo>
                  <a:pt x="838" y="567"/>
                </a:lnTo>
                <a:lnTo>
                  <a:pt x="839" y="580"/>
                </a:lnTo>
                <a:lnTo>
                  <a:pt x="836" y="593"/>
                </a:lnTo>
                <a:lnTo>
                  <a:pt x="836" y="593"/>
                </a:lnTo>
                <a:lnTo>
                  <a:pt x="829" y="604"/>
                </a:lnTo>
                <a:lnTo>
                  <a:pt x="820" y="613"/>
                </a:lnTo>
                <a:lnTo>
                  <a:pt x="808" y="618"/>
                </a:lnTo>
                <a:lnTo>
                  <a:pt x="795" y="620"/>
                </a:lnTo>
                <a:lnTo>
                  <a:pt x="43" y="620"/>
                </a:lnTo>
                <a:lnTo>
                  <a:pt x="28" y="617"/>
                </a:lnTo>
                <a:lnTo>
                  <a:pt x="15" y="610"/>
                </a:lnTo>
                <a:lnTo>
                  <a:pt x="6" y="598"/>
                </a:lnTo>
                <a:lnTo>
                  <a:pt x="0" y="584"/>
                </a:lnTo>
                <a:lnTo>
                  <a:pt x="0" y="569"/>
                </a:lnTo>
                <a:lnTo>
                  <a:pt x="16" y="482"/>
                </a:lnTo>
                <a:lnTo>
                  <a:pt x="39" y="399"/>
                </a:lnTo>
                <a:lnTo>
                  <a:pt x="67" y="317"/>
                </a:lnTo>
                <a:lnTo>
                  <a:pt x="99" y="238"/>
                </a:lnTo>
                <a:lnTo>
                  <a:pt x="137" y="162"/>
                </a:lnTo>
                <a:lnTo>
                  <a:pt x="180" y="89"/>
                </a:lnTo>
                <a:lnTo>
                  <a:pt x="227" y="19"/>
                </a:lnTo>
                <a:lnTo>
                  <a:pt x="239" y="9"/>
                </a:lnTo>
                <a:lnTo>
                  <a:pt x="252" y="1"/>
                </a:lnTo>
                <a:lnTo>
                  <a:pt x="267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0D3FBC48-482F-48C3-8A98-582B3568A0C9}"/>
              </a:ext>
            </a:extLst>
          </p:cNvPr>
          <p:cNvSpPr>
            <a:spLocks/>
          </p:cNvSpPr>
          <p:nvPr/>
        </p:nvSpPr>
        <p:spPr bwMode="auto">
          <a:xfrm>
            <a:off x="6694544" y="3759152"/>
            <a:ext cx="1201817" cy="888113"/>
          </a:xfrm>
          <a:custGeom>
            <a:avLst/>
            <a:gdLst>
              <a:gd name="T0" fmla="*/ 571 w 839"/>
              <a:gd name="T1" fmla="*/ 0 h 620"/>
              <a:gd name="T2" fmla="*/ 587 w 839"/>
              <a:gd name="T3" fmla="*/ 1 h 620"/>
              <a:gd name="T4" fmla="*/ 600 w 839"/>
              <a:gd name="T5" fmla="*/ 7 h 620"/>
              <a:gd name="T6" fmla="*/ 611 w 839"/>
              <a:gd name="T7" fmla="*/ 19 h 620"/>
              <a:gd name="T8" fmla="*/ 659 w 839"/>
              <a:gd name="T9" fmla="*/ 88 h 620"/>
              <a:gd name="T10" fmla="*/ 702 w 839"/>
              <a:gd name="T11" fmla="*/ 162 h 620"/>
              <a:gd name="T12" fmla="*/ 739 w 839"/>
              <a:gd name="T13" fmla="*/ 238 h 620"/>
              <a:gd name="T14" fmla="*/ 772 w 839"/>
              <a:gd name="T15" fmla="*/ 317 h 620"/>
              <a:gd name="T16" fmla="*/ 800 w 839"/>
              <a:gd name="T17" fmla="*/ 399 h 620"/>
              <a:gd name="T18" fmla="*/ 822 w 839"/>
              <a:gd name="T19" fmla="*/ 482 h 620"/>
              <a:gd name="T20" fmla="*/ 839 w 839"/>
              <a:gd name="T21" fmla="*/ 569 h 620"/>
              <a:gd name="T22" fmla="*/ 839 w 839"/>
              <a:gd name="T23" fmla="*/ 584 h 620"/>
              <a:gd name="T24" fmla="*/ 833 w 839"/>
              <a:gd name="T25" fmla="*/ 598 h 620"/>
              <a:gd name="T26" fmla="*/ 824 w 839"/>
              <a:gd name="T27" fmla="*/ 610 h 620"/>
              <a:gd name="T28" fmla="*/ 811 w 839"/>
              <a:gd name="T29" fmla="*/ 617 h 620"/>
              <a:gd name="T30" fmla="*/ 795 w 839"/>
              <a:gd name="T31" fmla="*/ 620 h 620"/>
              <a:gd name="T32" fmla="*/ 44 w 839"/>
              <a:gd name="T33" fmla="*/ 620 h 620"/>
              <a:gd name="T34" fmla="*/ 31 w 839"/>
              <a:gd name="T35" fmla="*/ 618 h 620"/>
              <a:gd name="T36" fmla="*/ 19 w 839"/>
              <a:gd name="T37" fmla="*/ 613 h 620"/>
              <a:gd name="T38" fmla="*/ 10 w 839"/>
              <a:gd name="T39" fmla="*/ 604 h 620"/>
              <a:gd name="T40" fmla="*/ 4 w 839"/>
              <a:gd name="T41" fmla="*/ 593 h 620"/>
              <a:gd name="T42" fmla="*/ 3 w 839"/>
              <a:gd name="T43" fmla="*/ 591 h 620"/>
              <a:gd name="T44" fmla="*/ 0 w 839"/>
              <a:gd name="T45" fmla="*/ 580 h 620"/>
              <a:gd name="T46" fmla="*/ 0 w 839"/>
              <a:gd name="T47" fmla="*/ 567 h 620"/>
              <a:gd name="T48" fmla="*/ 5 w 839"/>
              <a:gd name="T49" fmla="*/ 554 h 620"/>
              <a:gd name="T50" fmla="*/ 12 w 839"/>
              <a:gd name="T51" fmla="*/ 543 h 620"/>
              <a:gd name="T52" fmla="*/ 545 w 839"/>
              <a:gd name="T53" fmla="*/ 13 h 620"/>
              <a:gd name="T54" fmla="*/ 557 w 839"/>
              <a:gd name="T55" fmla="*/ 4 h 620"/>
              <a:gd name="T56" fmla="*/ 571 w 839"/>
              <a:gd name="T5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39" h="620">
                <a:moveTo>
                  <a:pt x="571" y="0"/>
                </a:moveTo>
                <a:lnTo>
                  <a:pt x="587" y="1"/>
                </a:lnTo>
                <a:lnTo>
                  <a:pt x="600" y="7"/>
                </a:lnTo>
                <a:lnTo>
                  <a:pt x="611" y="19"/>
                </a:lnTo>
                <a:lnTo>
                  <a:pt x="659" y="88"/>
                </a:lnTo>
                <a:lnTo>
                  <a:pt x="702" y="162"/>
                </a:lnTo>
                <a:lnTo>
                  <a:pt x="739" y="238"/>
                </a:lnTo>
                <a:lnTo>
                  <a:pt x="772" y="317"/>
                </a:lnTo>
                <a:lnTo>
                  <a:pt x="800" y="399"/>
                </a:lnTo>
                <a:lnTo>
                  <a:pt x="822" y="482"/>
                </a:lnTo>
                <a:lnTo>
                  <a:pt x="839" y="569"/>
                </a:lnTo>
                <a:lnTo>
                  <a:pt x="839" y="584"/>
                </a:lnTo>
                <a:lnTo>
                  <a:pt x="833" y="598"/>
                </a:lnTo>
                <a:lnTo>
                  <a:pt x="824" y="610"/>
                </a:lnTo>
                <a:lnTo>
                  <a:pt x="811" y="617"/>
                </a:lnTo>
                <a:lnTo>
                  <a:pt x="795" y="620"/>
                </a:lnTo>
                <a:lnTo>
                  <a:pt x="44" y="620"/>
                </a:lnTo>
                <a:lnTo>
                  <a:pt x="31" y="618"/>
                </a:lnTo>
                <a:lnTo>
                  <a:pt x="19" y="613"/>
                </a:lnTo>
                <a:lnTo>
                  <a:pt x="10" y="604"/>
                </a:lnTo>
                <a:lnTo>
                  <a:pt x="4" y="593"/>
                </a:lnTo>
                <a:lnTo>
                  <a:pt x="3" y="591"/>
                </a:lnTo>
                <a:lnTo>
                  <a:pt x="0" y="580"/>
                </a:lnTo>
                <a:lnTo>
                  <a:pt x="0" y="567"/>
                </a:lnTo>
                <a:lnTo>
                  <a:pt x="5" y="554"/>
                </a:lnTo>
                <a:lnTo>
                  <a:pt x="12" y="543"/>
                </a:lnTo>
                <a:lnTo>
                  <a:pt x="545" y="13"/>
                </a:lnTo>
                <a:lnTo>
                  <a:pt x="557" y="4"/>
                </a:lnTo>
                <a:lnTo>
                  <a:pt x="571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8177CB9-C35E-4EE3-97DF-DF3A9C6D4B57}"/>
              </a:ext>
            </a:extLst>
          </p:cNvPr>
          <p:cNvSpPr>
            <a:spLocks/>
          </p:cNvSpPr>
          <p:nvPr/>
        </p:nvSpPr>
        <p:spPr bwMode="auto">
          <a:xfrm>
            <a:off x="6300623" y="3050094"/>
            <a:ext cx="889547" cy="1203249"/>
          </a:xfrm>
          <a:custGeom>
            <a:avLst/>
            <a:gdLst>
              <a:gd name="T0" fmla="*/ 51 w 621"/>
              <a:gd name="T1" fmla="*/ 0 h 840"/>
              <a:gd name="T2" fmla="*/ 138 w 621"/>
              <a:gd name="T3" fmla="*/ 18 h 840"/>
              <a:gd name="T4" fmla="*/ 223 w 621"/>
              <a:gd name="T5" fmla="*/ 40 h 840"/>
              <a:gd name="T6" fmla="*/ 304 w 621"/>
              <a:gd name="T7" fmla="*/ 67 h 840"/>
              <a:gd name="T8" fmla="*/ 383 w 621"/>
              <a:gd name="T9" fmla="*/ 101 h 840"/>
              <a:gd name="T10" fmla="*/ 459 w 621"/>
              <a:gd name="T11" fmla="*/ 139 h 840"/>
              <a:gd name="T12" fmla="*/ 532 w 621"/>
              <a:gd name="T13" fmla="*/ 182 h 840"/>
              <a:gd name="T14" fmla="*/ 603 w 621"/>
              <a:gd name="T15" fmla="*/ 229 h 840"/>
              <a:gd name="T16" fmla="*/ 614 w 621"/>
              <a:gd name="T17" fmla="*/ 241 h 840"/>
              <a:gd name="T18" fmla="*/ 620 w 621"/>
              <a:gd name="T19" fmla="*/ 255 h 840"/>
              <a:gd name="T20" fmla="*/ 621 w 621"/>
              <a:gd name="T21" fmla="*/ 270 h 840"/>
              <a:gd name="T22" fmla="*/ 617 w 621"/>
              <a:gd name="T23" fmla="*/ 285 h 840"/>
              <a:gd name="T24" fmla="*/ 608 w 621"/>
              <a:gd name="T25" fmla="*/ 298 h 840"/>
              <a:gd name="T26" fmla="*/ 77 w 621"/>
              <a:gd name="T27" fmla="*/ 827 h 840"/>
              <a:gd name="T28" fmla="*/ 67 w 621"/>
              <a:gd name="T29" fmla="*/ 834 h 840"/>
              <a:gd name="T30" fmla="*/ 55 w 621"/>
              <a:gd name="T31" fmla="*/ 840 h 840"/>
              <a:gd name="T32" fmla="*/ 41 w 621"/>
              <a:gd name="T33" fmla="*/ 840 h 840"/>
              <a:gd name="T34" fmla="*/ 28 w 621"/>
              <a:gd name="T35" fmla="*/ 837 h 840"/>
              <a:gd name="T36" fmla="*/ 28 w 621"/>
              <a:gd name="T37" fmla="*/ 837 h 840"/>
              <a:gd name="T38" fmla="*/ 16 w 621"/>
              <a:gd name="T39" fmla="*/ 830 h 840"/>
              <a:gd name="T40" fmla="*/ 8 w 621"/>
              <a:gd name="T41" fmla="*/ 820 h 840"/>
              <a:gd name="T42" fmla="*/ 2 w 621"/>
              <a:gd name="T43" fmla="*/ 808 h 840"/>
              <a:gd name="T44" fmla="*/ 0 w 621"/>
              <a:gd name="T45" fmla="*/ 796 h 840"/>
              <a:gd name="T46" fmla="*/ 0 w 621"/>
              <a:gd name="T47" fmla="*/ 46 h 840"/>
              <a:gd name="T48" fmla="*/ 2 w 621"/>
              <a:gd name="T49" fmla="*/ 30 h 840"/>
              <a:gd name="T50" fmla="*/ 10 w 621"/>
              <a:gd name="T51" fmla="*/ 17 h 840"/>
              <a:gd name="T52" fmla="*/ 21 w 621"/>
              <a:gd name="T53" fmla="*/ 7 h 840"/>
              <a:gd name="T54" fmla="*/ 36 w 621"/>
              <a:gd name="T55" fmla="*/ 2 h 840"/>
              <a:gd name="T56" fmla="*/ 51 w 621"/>
              <a:gd name="T5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1" h="840">
                <a:moveTo>
                  <a:pt x="51" y="0"/>
                </a:moveTo>
                <a:lnTo>
                  <a:pt x="138" y="18"/>
                </a:lnTo>
                <a:lnTo>
                  <a:pt x="223" y="40"/>
                </a:lnTo>
                <a:lnTo>
                  <a:pt x="304" y="67"/>
                </a:lnTo>
                <a:lnTo>
                  <a:pt x="383" y="101"/>
                </a:lnTo>
                <a:lnTo>
                  <a:pt x="459" y="139"/>
                </a:lnTo>
                <a:lnTo>
                  <a:pt x="532" y="182"/>
                </a:lnTo>
                <a:lnTo>
                  <a:pt x="603" y="229"/>
                </a:lnTo>
                <a:lnTo>
                  <a:pt x="614" y="241"/>
                </a:lnTo>
                <a:lnTo>
                  <a:pt x="620" y="255"/>
                </a:lnTo>
                <a:lnTo>
                  <a:pt x="621" y="270"/>
                </a:lnTo>
                <a:lnTo>
                  <a:pt x="617" y="285"/>
                </a:lnTo>
                <a:lnTo>
                  <a:pt x="608" y="298"/>
                </a:lnTo>
                <a:lnTo>
                  <a:pt x="77" y="827"/>
                </a:lnTo>
                <a:lnTo>
                  <a:pt x="67" y="834"/>
                </a:lnTo>
                <a:lnTo>
                  <a:pt x="55" y="840"/>
                </a:lnTo>
                <a:lnTo>
                  <a:pt x="41" y="840"/>
                </a:lnTo>
                <a:lnTo>
                  <a:pt x="28" y="837"/>
                </a:lnTo>
                <a:lnTo>
                  <a:pt x="28" y="837"/>
                </a:lnTo>
                <a:lnTo>
                  <a:pt x="16" y="830"/>
                </a:lnTo>
                <a:lnTo>
                  <a:pt x="8" y="820"/>
                </a:lnTo>
                <a:lnTo>
                  <a:pt x="2" y="808"/>
                </a:lnTo>
                <a:lnTo>
                  <a:pt x="0" y="796"/>
                </a:lnTo>
                <a:lnTo>
                  <a:pt x="0" y="46"/>
                </a:lnTo>
                <a:lnTo>
                  <a:pt x="2" y="30"/>
                </a:lnTo>
                <a:lnTo>
                  <a:pt x="10" y="17"/>
                </a:lnTo>
                <a:lnTo>
                  <a:pt x="21" y="7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  <a:alpha val="20000"/>
            </a:schemeClr>
          </a:solidFill>
          <a:ln w="28575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3AF237-041B-4C07-A252-BCFB00A979B6}"/>
              </a:ext>
            </a:extLst>
          </p:cNvPr>
          <p:cNvSpPr/>
          <p:nvPr/>
        </p:nvSpPr>
        <p:spPr>
          <a:xfrm>
            <a:off x="5547423" y="175045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5F8EEC-F8BF-46FD-B100-A698E0D355C1}"/>
              </a:ext>
            </a:extLst>
          </p:cNvPr>
          <p:cNvSpPr/>
          <p:nvPr/>
        </p:nvSpPr>
        <p:spPr>
          <a:xfrm>
            <a:off x="7501358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17630C-AC23-465C-800A-9BDEEC9DE1D1}"/>
              </a:ext>
            </a:extLst>
          </p:cNvPr>
          <p:cNvSpPr/>
          <p:nvPr/>
        </p:nvSpPr>
        <p:spPr>
          <a:xfrm>
            <a:off x="8192579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BE6D30-9126-4579-91CD-2F7364EB8966}"/>
              </a:ext>
            </a:extLst>
          </p:cNvPr>
          <p:cNvSpPr/>
          <p:nvPr/>
        </p:nvSpPr>
        <p:spPr>
          <a:xfrm>
            <a:off x="2915345" y="4317635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D2889F-3341-4478-AD97-EAF332DCBD0A}"/>
              </a:ext>
            </a:extLst>
          </p:cNvPr>
          <p:cNvSpPr/>
          <p:nvPr/>
        </p:nvSpPr>
        <p:spPr>
          <a:xfrm>
            <a:off x="3551916" y="2355387"/>
            <a:ext cx="1080900" cy="1080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F3C9BA-F492-488A-84E7-5F3CB6C0D2BC}"/>
              </a:ext>
            </a:extLst>
          </p:cNvPr>
          <p:cNvSpPr/>
          <p:nvPr/>
        </p:nvSpPr>
        <p:spPr>
          <a:xfrm>
            <a:off x="5841082" y="4605812"/>
            <a:ext cx="504545" cy="504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9614-B837-41A1-8669-41A99EC566D0}"/>
              </a:ext>
            </a:extLst>
          </p:cNvPr>
          <p:cNvGrpSpPr/>
          <p:nvPr/>
        </p:nvGrpSpPr>
        <p:grpSpPr>
          <a:xfrm>
            <a:off x="5846751" y="4752495"/>
            <a:ext cx="856375" cy="2105505"/>
            <a:chOff x="261938" y="1273175"/>
            <a:chExt cx="1979614" cy="48671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5734006-9A40-4DCC-8880-1E4F802B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6" y="4179888"/>
              <a:ext cx="1165225" cy="1501775"/>
            </a:xfrm>
            <a:custGeom>
              <a:avLst/>
              <a:gdLst>
                <a:gd name="T0" fmla="*/ 22 w 734"/>
                <a:gd name="T1" fmla="*/ 0 h 946"/>
                <a:gd name="T2" fmla="*/ 734 w 734"/>
                <a:gd name="T3" fmla="*/ 176 h 946"/>
                <a:gd name="T4" fmla="*/ 697 w 734"/>
                <a:gd name="T5" fmla="*/ 946 h 946"/>
                <a:gd name="T6" fmla="*/ 0 w 734"/>
                <a:gd name="T7" fmla="*/ 636 h 946"/>
                <a:gd name="T8" fmla="*/ 22 w 734"/>
                <a:gd name="T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946">
                  <a:moveTo>
                    <a:pt x="22" y="0"/>
                  </a:moveTo>
                  <a:lnTo>
                    <a:pt x="734" y="176"/>
                  </a:lnTo>
                  <a:lnTo>
                    <a:pt x="697" y="946"/>
                  </a:lnTo>
                  <a:lnTo>
                    <a:pt x="0" y="63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79DA4-7652-4410-83EC-0225281A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2862263"/>
              <a:ext cx="663575" cy="1520825"/>
            </a:xfrm>
            <a:custGeom>
              <a:avLst/>
              <a:gdLst>
                <a:gd name="T0" fmla="*/ 74 w 418"/>
                <a:gd name="T1" fmla="*/ 0 h 958"/>
                <a:gd name="T2" fmla="*/ 94 w 418"/>
                <a:gd name="T3" fmla="*/ 0 h 958"/>
                <a:gd name="T4" fmla="*/ 115 w 418"/>
                <a:gd name="T5" fmla="*/ 3 h 958"/>
                <a:gd name="T6" fmla="*/ 137 w 418"/>
                <a:gd name="T7" fmla="*/ 7 h 958"/>
                <a:gd name="T8" fmla="*/ 158 w 418"/>
                <a:gd name="T9" fmla="*/ 14 h 958"/>
                <a:gd name="T10" fmla="*/ 179 w 418"/>
                <a:gd name="T11" fmla="*/ 24 h 958"/>
                <a:gd name="T12" fmla="*/ 199 w 418"/>
                <a:gd name="T13" fmla="*/ 38 h 958"/>
                <a:gd name="T14" fmla="*/ 220 w 418"/>
                <a:gd name="T15" fmla="*/ 55 h 958"/>
                <a:gd name="T16" fmla="*/ 239 w 418"/>
                <a:gd name="T17" fmla="*/ 76 h 958"/>
                <a:gd name="T18" fmla="*/ 257 w 418"/>
                <a:gd name="T19" fmla="*/ 103 h 958"/>
                <a:gd name="T20" fmla="*/ 273 w 418"/>
                <a:gd name="T21" fmla="*/ 134 h 958"/>
                <a:gd name="T22" fmla="*/ 288 w 418"/>
                <a:gd name="T23" fmla="*/ 170 h 958"/>
                <a:gd name="T24" fmla="*/ 301 w 418"/>
                <a:gd name="T25" fmla="*/ 212 h 958"/>
                <a:gd name="T26" fmla="*/ 410 w 418"/>
                <a:gd name="T27" fmla="*/ 631 h 958"/>
                <a:gd name="T28" fmla="*/ 413 w 418"/>
                <a:gd name="T29" fmla="*/ 649 h 958"/>
                <a:gd name="T30" fmla="*/ 415 w 418"/>
                <a:gd name="T31" fmla="*/ 670 h 958"/>
                <a:gd name="T32" fmla="*/ 417 w 418"/>
                <a:gd name="T33" fmla="*/ 694 h 958"/>
                <a:gd name="T34" fmla="*/ 418 w 418"/>
                <a:gd name="T35" fmla="*/ 721 h 958"/>
                <a:gd name="T36" fmla="*/ 418 w 418"/>
                <a:gd name="T37" fmla="*/ 749 h 958"/>
                <a:gd name="T38" fmla="*/ 417 w 418"/>
                <a:gd name="T39" fmla="*/ 777 h 958"/>
                <a:gd name="T40" fmla="*/ 415 w 418"/>
                <a:gd name="T41" fmla="*/ 806 h 958"/>
                <a:gd name="T42" fmla="*/ 412 w 418"/>
                <a:gd name="T43" fmla="*/ 834 h 958"/>
                <a:gd name="T44" fmla="*/ 406 w 418"/>
                <a:gd name="T45" fmla="*/ 861 h 958"/>
                <a:gd name="T46" fmla="*/ 401 w 418"/>
                <a:gd name="T47" fmla="*/ 886 h 958"/>
                <a:gd name="T48" fmla="*/ 394 w 418"/>
                <a:gd name="T49" fmla="*/ 909 h 958"/>
                <a:gd name="T50" fmla="*/ 384 w 418"/>
                <a:gd name="T51" fmla="*/ 928 h 958"/>
                <a:gd name="T52" fmla="*/ 373 w 418"/>
                <a:gd name="T53" fmla="*/ 943 h 958"/>
                <a:gd name="T54" fmla="*/ 361 w 418"/>
                <a:gd name="T55" fmla="*/ 952 h 958"/>
                <a:gd name="T56" fmla="*/ 346 w 418"/>
                <a:gd name="T57" fmla="*/ 958 h 958"/>
                <a:gd name="T58" fmla="*/ 331 w 418"/>
                <a:gd name="T59" fmla="*/ 956 h 958"/>
                <a:gd name="T60" fmla="*/ 315 w 418"/>
                <a:gd name="T61" fmla="*/ 948 h 958"/>
                <a:gd name="T62" fmla="*/ 297 w 418"/>
                <a:gd name="T63" fmla="*/ 935 h 958"/>
                <a:gd name="T64" fmla="*/ 279 w 418"/>
                <a:gd name="T65" fmla="*/ 918 h 958"/>
                <a:gd name="T66" fmla="*/ 261 w 418"/>
                <a:gd name="T67" fmla="*/ 897 h 958"/>
                <a:gd name="T68" fmla="*/ 243 w 418"/>
                <a:gd name="T69" fmla="*/ 872 h 958"/>
                <a:gd name="T70" fmla="*/ 225 w 418"/>
                <a:gd name="T71" fmla="*/ 846 h 958"/>
                <a:gd name="T72" fmla="*/ 208 w 418"/>
                <a:gd name="T73" fmla="*/ 817 h 958"/>
                <a:gd name="T74" fmla="*/ 192 w 418"/>
                <a:gd name="T75" fmla="*/ 787 h 958"/>
                <a:gd name="T76" fmla="*/ 176 w 418"/>
                <a:gd name="T77" fmla="*/ 757 h 958"/>
                <a:gd name="T78" fmla="*/ 162 w 418"/>
                <a:gd name="T79" fmla="*/ 727 h 958"/>
                <a:gd name="T80" fmla="*/ 149 w 418"/>
                <a:gd name="T81" fmla="*/ 699 h 958"/>
                <a:gd name="T82" fmla="*/ 138 w 418"/>
                <a:gd name="T83" fmla="*/ 673 h 958"/>
                <a:gd name="T84" fmla="*/ 129 w 418"/>
                <a:gd name="T85" fmla="*/ 648 h 958"/>
                <a:gd name="T86" fmla="*/ 123 w 418"/>
                <a:gd name="T87" fmla="*/ 628 h 958"/>
                <a:gd name="T88" fmla="*/ 118 w 418"/>
                <a:gd name="T89" fmla="*/ 611 h 958"/>
                <a:gd name="T90" fmla="*/ 0 w 418"/>
                <a:gd name="T91" fmla="*/ 10 h 958"/>
                <a:gd name="T92" fmla="*/ 16 w 418"/>
                <a:gd name="T93" fmla="*/ 7 h 958"/>
                <a:gd name="T94" fmla="*/ 34 w 418"/>
                <a:gd name="T95" fmla="*/ 4 h 958"/>
                <a:gd name="T96" fmla="*/ 53 w 418"/>
                <a:gd name="T97" fmla="*/ 1 h 958"/>
                <a:gd name="T98" fmla="*/ 74 w 418"/>
                <a:gd name="T9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8" h="958">
                  <a:moveTo>
                    <a:pt x="74" y="0"/>
                  </a:moveTo>
                  <a:lnTo>
                    <a:pt x="94" y="0"/>
                  </a:lnTo>
                  <a:lnTo>
                    <a:pt x="115" y="3"/>
                  </a:lnTo>
                  <a:lnTo>
                    <a:pt x="137" y="7"/>
                  </a:lnTo>
                  <a:lnTo>
                    <a:pt x="158" y="14"/>
                  </a:lnTo>
                  <a:lnTo>
                    <a:pt x="179" y="24"/>
                  </a:lnTo>
                  <a:lnTo>
                    <a:pt x="199" y="38"/>
                  </a:lnTo>
                  <a:lnTo>
                    <a:pt x="220" y="55"/>
                  </a:lnTo>
                  <a:lnTo>
                    <a:pt x="239" y="76"/>
                  </a:lnTo>
                  <a:lnTo>
                    <a:pt x="257" y="103"/>
                  </a:lnTo>
                  <a:lnTo>
                    <a:pt x="273" y="134"/>
                  </a:lnTo>
                  <a:lnTo>
                    <a:pt x="288" y="170"/>
                  </a:lnTo>
                  <a:lnTo>
                    <a:pt x="301" y="212"/>
                  </a:lnTo>
                  <a:lnTo>
                    <a:pt x="410" y="631"/>
                  </a:lnTo>
                  <a:lnTo>
                    <a:pt x="413" y="649"/>
                  </a:lnTo>
                  <a:lnTo>
                    <a:pt x="415" y="670"/>
                  </a:lnTo>
                  <a:lnTo>
                    <a:pt x="417" y="694"/>
                  </a:lnTo>
                  <a:lnTo>
                    <a:pt x="418" y="721"/>
                  </a:lnTo>
                  <a:lnTo>
                    <a:pt x="418" y="749"/>
                  </a:lnTo>
                  <a:lnTo>
                    <a:pt x="417" y="777"/>
                  </a:lnTo>
                  <a:lnTo>
                    <a:pt x="415" y="806"/>
                  </a:lnTo>
                  <a:lnTo>
                    <a:pt x="412" y="834"/>
                  </a:lnTo>
                  <a:lnTo>
                    <a:pt x="406" y="861"/>
                  </a:lnTo>
                  <a:lnTo>
                    <a:pt x="401" y="886"/>
                  </a:lnTo>
                  <a:lnTo>
                    <a:pt x="394" y="909"/>
                  </a:lnTo>
                  <a:lnTo>
                    <a:pt x="384" y="928"/>
                  </a:lnTo>
                  <a:lnTo>
                    <a:pt x="373" y="943"/>
                  </a:lnTo>
                  <a:lnTo>
                    <a:pt x="361" y="952"/>
                  </a:lnTo>
                  <a:lnTo>
                    <a:pt x="346" y="958"/>
                  </a:lnTo>
                  <a:lnTo>
                    <a:pt x="331" y="956"/>
                  </a:lnTo>
                  <a:lnTo>
                    <a:pt x="315" y="948"/>
                  </a:lnTo>
                  <a:lnTo>
                    <a:pt x="297" y="935"/>
                  </a:lnTo>
                  <a:lnTo>
                    <a:pt x="279" y="918"/>
                  </a:lnTo>
                  <a:lnTo>
                    <a:pt x="261" y="897"/>
                  </a:lnTo>
                  <a:lnTo>
                    <a:pt x="243" y="872"/>
                  </a:lnTo>
                  <a:lnTo>
                    <a:pt x="225" y="846"/>
                  </a:lnTo>
                  <a:lnTo>
                    <a:pt x="208" y="817"/>
                  </a:lnTo>
                  <a:lnTo>
                    <a:pt x="192" y="787"/>
                  </a:lnTo>
                  <a:lnTo>
                    <a:pt x="176" y="757"/>
                  </a:lnTo>
                  <a:lnTo>
                    <a:pt x="162" y="727"/>
                  </a:lnTo>
                  <a:lnTo>
                    <a:pt x="149" y="699"/>
                  </a:lnTo>
                  <a:lnTo>
                    <a:pt x="138" y="673"/>
                  </a:lnTo>
                  <a:lnTo>
                    <a:pt x="129" y="648"/>
                  </a:lnTo>
                  <a:lnTo>
                    <a:pt x="123" y="628"/>
                  </a:lnTo>
                  <a:lnTo>
                    <a:pt x="118" y="611"/>
                  </a:lnTo>
                  <a:lnTo>
                    <a:pt x="0" y="10"/>
                  </a:lnTo>
                  <a:lnTo>
                    <a:pt x="16" y="7"/>
                  </a:lnTo>
                  <a:lnTo>
                    <a:pt x="34" y="4"/>
                  </a:lnTo>
                  <a:lnTo>
                    <a:pt x="53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D7283B-284F-408C-B491-3324320CB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4" y="1273175"/>
              <a:ext cx="1627188" cy="3640139"/>
            </a:xfrm>
            <a:custGeom>
              <a:avLst/>
              <a:gdLst>
                <a:gd name="T0" fmla="*/ 142 w 1025"/>
                <a:gd name="T1" fmla="*/ 0 h 2293"/>
                <a:gd name="T2" fmla="*/ 183 w 1025"/>
                <a:gd name="T3" fmla="*/ 10 h 2293"/>
                <a:gd name="T4" fmla="*/ 222 w 1025"/>
                <a:gd name="T5" fmla="*/ 30 h 2293"/>
                <a:gd name="T6" fmla="*/ 254 w 1025"/>
                <a:gd name="T7" fmla="*/ 60 h 2293"/>
                <a:gd name="T8" fmla="*/ 275 w 1025"/>
                <a:gd name="T9" fmla="*/ 100 h 2293"/>
                <a:gd name="T10" fmla="*/ 283 w 1025"/>
                <a:gd name="T11" fmla="*/ 148 h 2293"/>
                <a:gd name="T12" fmla="*/ 293 w 1025"/>
                <a:gd name="T13" fmla="*/ 837 h 2293"/>
                <a:gd name="T14" fmla="*/ 333 w 1025"/>
                <a:gd name="T15" fmla="*/ 814 h 2293"/>
                <a:gd name="T16" fmla="*/ 379 w 1025"/>
                <a:gd name="T17" fmla="*/ 806 h 2293"/>
                <a:gd name="T18" fmla="*/ 424 w 1025"/>
                <a:gd name="T19" fmla="*/ 815 h 2293"/>
                <a:gd name="T20" fmla="*/ 468 w 1025"/>
                <a:gd name="T21" fmla="*/ 836 h 2293"/>
                <a:gd name="T22" fmla="*/ 503 w 1025"/>
                <a:gd name="T23" fmla="*/ 870 h 2293"/>
                <a:gd name="T24" fmla="*/ 526 w 1025"/>
                <a:gd name="T25" fmla="*/ 916 h 2293"/>
                <a:gd name="T26" fmla="*/ 545 w 1025"/>
                <a:gd name="T27" fmla="*/ 920 h 2293"/>
                <a:gd name="T28" fmla="*/ 580 w 1025"/>
                <a:gd name="T29" fmla="*/ 891 h 2293"/>
                <a:gd name="T30" fmla="*/ 622 w 1025"/>
                <a:gd name="T31" fmla="*/ 878 h 2293"/>
                <a:gd name="T32" fmla="*/ 668 w 1025"/>
                <a:gd name="T33" fmla="*/ 880 h 2293"/>
                <a:gd name="T34" fmla="*/ 711 w 1025"/>
                <a:gd name="T35" fmla="*/ 896 h 2293"/>
                <a:gd name="T36" fmla="*/ 750 w 1025"/>
                <a:gd name="T37" fmla="*/ 923 h 2293"/>
                <a:gd name="T38" fmla="*/ 779 w 1025"/>
                <a:gd name="T39" fmla="*/ 962 h 2293"/>
                <a:gd name="T40" fmla="*/ 804 w 1025"/>
                <a:gd name="T41" fmla="*/ 967 h 2293"/>
                <a:gd name="T42" fmla="*/ 843 w 1025"/>
                <a:gd name="T43" fmla="*/ 946 h 2293"/>
                <a:gd name="T44" fmla="*/ 887 w 1025"/>
                <a:gd name="T45" fmla="*/ 942 h 2293"/>
                <a:gd name="T46" fmla="*/ 932 w 1025"/>
                <a:gd name="T47" fmla="*/ 951 h 2293"/>
                <a:gd name="T48" fmla="*/ 973 w 1025"/>
                <a:gd name="T49" fmla="*/ 976 h 2293"/>
                <a:gd name="T50" fmla="*/ 1005 w 1025"/>
                <a:gd name="T51" fmla="*/ 1012 h 2293"/>
                <a:gd name="T52" fmla="*/ 1022 w 1025"/>
                <a:gd name="T53" fmla="*/ 1060 h 2293"/>
                <a:gd name="T54" fmla="*/ 1023 w 1025"/>
                <a:gd name="T55" fmla="*/ 1688 h 2293"/>
                <a:gd name="T56" fmla="*/ 1014 w 1025"/>
                <a:gd name="T57" fmla="*/ 1784 h 2293"/>
                <a:gd name="T58" fmla="*/ 991 w 1025"/>
                <a:gd name="T59" fmla="*/ 1883 h 2293"/>
                <a:gd name="T60" fmla="*/ 958 w 1025"/>
                <a:gd name="T61" fmla="*/ 1978 h 2293"/>
                <a:gd name="T62" fmla="*/ 919 w 1025"/>
                <a:gd name="T63" fmla="*/ 2063 h 2293"/>
                <a:gd name="T64" fmla="*/ 878 w 1025"/>
                <a:gd name="T65" fmla="*/ 2133 h 2293"/>
                <a:gd name="T66" fmla="*/ 827 w 1025"/>
                <a:gd name="T67" fmla="*/ 2194 h 2293"/>
                <a:gd name="T68" fmla="*/ 756 w 1025"/>
                <a:gd name="T69" fmla="*/ 2245 h 2293"/>
                <a:gd name="T70" fmla="*/ 681 w 1025"/>
                <a:gd name="T71" fmla="*/ 2277 h 2293"/>
                <a:gd name="T72" fmla="*/ 603 w 1025"/>
                <a:gd name="T73" fmla="*/ 2291 h 2293"/>
                <a:gd name="T74" fmla="*/ 523 w 1025"/>
                <a:gd name="T75" fmla="*/ 2291 h 2293"/>
                <a:gd name="T76" fmla="*/ 444 w 1025"/>
                <a:gd name="T77" fmla="*/ 2278 h 2293"/>
                <a:gd name="T78" fmla="*/ 369 w 1025"/>
                <a:gd name="T79" fmla="*/ 2254 h 2293"/>
                <a:gd name="T80" fmla="*/ 301 w 1025"/>
                <a:gd name="T81" fmla="*/ 2223 h 2293"/>
                <a:gd name="T82" fmla="*/ 241 w 1025"/>
                <a:gd name="T83" fmla="*/ 2185 h 2293"/>
                <a:gd name="T84" fmla="*/ 193 w 1025"/>
                <a:gd name="T85" fmla="*/ 2144 h 2293"/>
                <a:gd name="T86" fmla="*/ 158 w 1025"/>
                <a:gd name="T87" fmla="*/ 2101 h 2293"/>
                <a:gd name="T88" fmla="*/ 104 w 1025"/>
                <a:gd name="T89" fmla="*/ 2020 h 2293"/>
                <a:gd name="T90" fmla="*/ 59 w 1025"/>
                <a:gd name="T91" fmla="*/ 1949 h 2293"/>
                <a:gd name="T92" fmla="*/ 28 w 1025"/>
                <a:gd name="T93" fmla="*/ 1884 h 2293"/>
                <a:gd name="T94" fmla="*/ 16 w 1025"/>
                <a:gd name="T95" fmla="*/ 1818 h 2293"/>
                <a:gd name="T96" fmla="*/ 2 w 1025"/>
                <a:gd name="T97" fmla="*/ 113 h 2293"/>
                <a:gd name="T98" fmla="*/ 16 w 1025"/>
                <a:gd name="T99" fmla="*/ 64 h 2293"/>
                <a:gd name="T100" fmla="*/ 44 w 1025"/>
                <a:gd name="T101" fmla="*/ 30 h 2293"/>
                <a:gd name="T102" fmla="*/ 79 w 1025"/>
                <a:gd name="T103" fmla="*/ 9 h 2293"/>
                <a:gd name="T104" fmla="*/ 120 w 1025"/>
                <a:gd name="T105" fmla="*/ 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5" h="2293">
                  <a:moveTo>
                    <a:pt x="120" y="0"/>
                  </a:moveTo>
                  <a:lnTo>
                    <a:pt x="142" y="0"/>
                  </a:lnTo>
                  <a:lnTo>
                    <a:pt x="162" y="3"/>
                  </a:lnTo>
                  <a:lnTo>
                    <a:pt x="183" y="10"/>
                  </a:lnTo>
                  <a:lnTo>
                    <a:pt x="204" y="18"/>
                  </a:lnTo>
                  <a:lnTo>
                    <a:pt x="222" y="30"/>
                  </a:lnTo>
                  <a:lnTo>
                    <a:pt x="239" y="44"/>
                  </a:lnTo>
                  <a:lnTo>
                    <a:pt x="254" y="60"/>
                  </a:lnTo>
                  <a:lnTo>
                    <a:pt x="265" y="78"/>
                  </a:lnTo>
                  <a:lnTo>
                    <a:pt x="275" y="100"/>
                  </a:lnTo>
                  <a:lnTo>
                    <a:pt x="280" y="123"/>
                  </a:lnTo>
                  <a:lnTo>
                    <a:pt x="283" y="148"/>
                  </a:lnTo>
                  <a:lnTo>
                    <a:pt x="277" y="856"/>
                  </a:lnTo>
                  <a:lnTo>
                    <a:pt x="293" y="837"/>
                  </a:lnTo>
                  <a:lnTo>
                    <a:pt x="312" y="823"/>
                  </a:lnTo>
                  <a:lnTo>
                    <a:pt x="333" y="814"/>
                  </a:lnTo>
                  <a:lnTo>
                    <a:pt x="355" y="808"/>
                  </a:lnTo>
                  <a:lnTo>
                    <a:pt x="379" y="806"/>
                  </a:lnTo>
                  <a:lnTo>
                    <a:pt x="401" y="808"/>
                  </a:lnTo>
                  <a:lnTo>
                    <a:pt x="424" y="815"/>
                  </a:lnTo>
                  <a:lnTo>
                    <a:pt x="447" y="823"/>
                  </a:lnTo>
                  <a:lnTo>
                    <a:pt x="468" y="836"/>
                  </a:lnTo>
                  <a:lnTo>
                    <a:pt x="486" y="852"/>
                  </a:lnTo>
                  <a:lnTo>
                    <a:pt x="503" y="870"/>
                  </a:lnTo>
                  <a:lnTo>
                    <a:pt x="516" y="891"/>
                  </a:lnTo>
                  <a:lnTo>
                    <a:pt x="526" y="916"/>
                  </a:lnTo>
                  <a:lnTo>
                    <a:pt x="531" y="942"/>
                  </a:lnTo>
                  <a:lnTo>
                    <a:pt x="545" y="920"/>
                  </a:lnTo>
                  <a:lnTo>
                    <a:pt x="561" y="904"/>
                  </a:lnTo>
                  <a:lnTo>
                    <a:pt x="580" y="891"/>
                  </a:lnTo>
                  <a:lnTo>
                    <a:pt x="600" y="883"/>
                  </a:lnTo>
                  <a:lnTo>
                    <a:pt x="622" y="878"/>
                  </a:lnTo>
                  <a:lnTo>
                    <a:pt x="644" y="878"/>
                  </a:lnTo>
                  <a:lnTo>
                    <a:pt x="668" y="880"/>
                  </a:lnTo>
                  <a:lnTo>
                    <a:pt x="690" y="886"/>
                  </a:lnTo>
                  <a:lnTo>
                    <a:pt x="711" y="896"/>
                  </a:lnTo>
                  <a:lnTo>
                    <a:pt x="732" y="907"/>
                  </a:lnTo>
                  <a:lnTo>
                    <a:pt x="750" y="923"/>
                  </a:lnTo>
                  <a:lnTo>
                    <a:pt x="766" y="942"/>
                  </a:lnTo>
                  <a:lnTo>
                    <a:pt x="779" y="962"/>
                  </a:lnTo>
                  <a:lnTo>
                    <a:pt x="788" y="985"/>
                  </a:lnTo>
                  <a:lnTo>
                    <a:pt x="804" y="967"/>
                  </a:lnTo>
                  <a:lnTo>
                    <a:pt x="822" y="954"/>
                  </a:lnTo>
                  <a:lnTo>
                    <a:pt x="843" y="946"/>
                  </a:lnTo>
                  <a:lnTo>
                    <a:pt x="865" y="942"/>
                  </a:lnTo>
                  <a:lnTo>
                    <a:pt x="887" y="942"/>
                  </a:lnTo>
                  <a:lnTo>
                    <a:pt x="910" y="945"/>
                  </a:lnTo>
                  <a:lnTo>
                    <a:pt x="932" y="951"/>
                  </a:lnTo>
                  <a:lnTo>
                    <a:pt x="953" y="962"/>
                  </a:lnTo>
                  <a:lnTo>
                    <a:pt x="973" y="976"/>
                  </a:lnTo>
                  <a:lnTo>
                    <a:pt x="990" y="993"/>
                  </a:lnTo>
                  <a:lnTo>
                    <a:pt x="1005" y="1012"/>
                  </a:lnTo>
                  <a:lnTo>
                    <a:pt x="1015" y="1034"/>
                  </a:lnTo>
                  <a:lnTo>
                    <a:pt x="1022" y="1060"/>
                  </a:lnTo>
                  <a:lnTo>
                    <a:pt x="1025" y="1087"/>
                  </a:lnTo>
                  <a:lnTo>
                    <a:pt x="1023" y="1688"/>
                  </a:lnTo>
                  <a:lnTo>
                    <a:pt x="1021" y="1735"/>
                  </a:lnTo>
                  <a:lnTo>
                    <a:pt x="1014" y="1784"/>
                  </a:lnTo>
                  <a:lnTo>
                    <a:pt x="1004" y="1833"/>
                  </a:lnTo>
                  <a:lnTo>
                    <a:pt x="991" y="1883"/>
                  </a:lnTo>
                  <a:lnTo>
                    <a:pt x="976" y="1931"/>
                  </a:lnTo>
                  <a:lnTo>
                    <a:pt x="958" y="1978"/>
                  </a:lnTo>
                  <a:lnTo>
                    <a:pt x="940" y="2023"/>
                  </a:lnTo>
                  <a:lnTo>
                    <a:pt x="919" y="2063"/>
                  </a:lnTo>
                  <a:lnTo>
                    <a:pt x="899" y="2101"/>
                  </a:lnTo>
                  <a:lnTo>
                    <a:pt x="878" y="2133"/>
                  </a:lnTo>
                  <a:lnTo>
                    <a:pt x="857" y="2159"/>
                  </a:lnTo>
                  <a:lnTo>
                    <a:pt x="827" y="2194"/>
                  </a:lnTo>
                  <a:lnTo>
                    <a:pt x="792" y="2221"/>
                  </a:lnTo>
                  <a:lnTo>
                    <a:pt x="756" y="2245"/>
                  </a:lnTo>
                  <a:lnTo>
                    <a:pt x="720" y="2263"/>
                  </a:lnTo>
                  <a:lnTo>
                    <a:pt x="681" y="2277"/>
                  </a:lnTo>
                  <a:lnTo>
                    <a:pt x="642" y="2285"/>
                  </a:lnTo>
                  <a:lnTo>
                    <a:pt x="603" y="2291"/>
                  </a:lnTo>
                  <a:lnTo>
                    <a:pt x="562" y="2293"/>
                  </a:lnTo>
                  <a:lnTo>
                    <a:pt x="523" y="2291"/>
                  </a:lnTo>
                  <a:lnTo>
                    <a:pt x="483" y="2285"/>
                  </a:lnTo>
                  <a:lnTo>
                    <a:pt x="444" y="2278"/>
                  </a:lnTo>
                  <a:lnTo>
                    <a:pt x="406" y="2267"/>
                  </a:lnTo>
                  <a:lnTo>
                    <a:pt x="369" y="2254"/>
                  </a:lnTo>
                  <a:lnTo>
                    <a:pt x="334" y="2239"/>
                  </a:lnTo>
                  <a:lnTo>
                    <a:pt x="301" y="2223"/>
                  </a:lnTo>
                  <a:lnTo>
                    <a:pt x="270" y="2204"/>
                  </a:lnTo>
                  <a:lnTo>
                    <a:pt x="241" y="2185"/>
                  </a:lnTo>
                  <a:lnTo>
                    <a:pt x="215" y="2165"/>
                  </a:lnTo>
                  <a:lnTo>
                    <a:pt x="193" y="2144"/>
                  </a:lnTo>
                  <a:lnTo>
                    <a:pt x="174" y="2122"/>
                  </a:lnTo>
                  <a:lnTo>
                    <a:pt x="158" y="2101"/>
                  </a:lnTo>
                  <a:lnTo>
                    <a:pt x="130" y="2059"/>
                  </a:lnTo>
                  <a:lnTo>
                    <a:pt x="104" y="2020"/>
                  </a:lnTo>
                  <a:lnTo>
                    <a:pt x="80" y="1983"/>
                  </a:lnTo>
                  <a:lnTo>
                    <a:pt x="59" y="1949"/>
                  </a:lnTo>
                  <a:lnTo>
                    <a:pt x="41" y="1916"/>
                  </a:lnTo>
                  <a:lnTo>
                    <a:pt x="28" y="1884"/>
                  </a:lnTo>
                  <a:lnTo>
                    <a:pt x="19" y="1851"/>
                  </a:lnTo>
                  <a:lnTo>
                    <a:pt x="16" y="1818"/>
                  </a:lnTo>
                  <a:lnTo>
                    <a:pt x="0" y="143"/>
                  </a:lnTo>
                  <a:lnTo>
                    <a:pt x="2" y="113"/>
                  </a:lnTo>
                  <a:lnTo>
                    <a:pt x="7" y="87"/>
                  </a:lnTo>
                  <a:lnTo>
                    <a:pt x="16" y="64"/>
                  </a:lnTo>
                  <a:lnTo>
                    <a:pt x="29" y="45"/>
                  </a:lnTo>
                  <a:lnTo>
                    <a:pt x="44" y="30"/>
                  </a:lnTo>
                  <a:lnTo>
                    <a:pt x="61" y="17"/>
                  </a:lnTo>
                  <a:lnTo>
                    <a:pt x="79" y="9"/>
                  </a:lnTo>
                  <a:lnTo>
                    <a:pt x="99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DDD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24B945-3083-47A1-A3A9-1824D095F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1" y="2593975"/>
              <a:ext cx="831850" cy="577850"/>
            </a:xfrm>
            <a:custGeom>
              <a:avLst/>
              <a:gdLst>
                <a:gd name="T0" fmla="*/ 506 w 524"/>
                <a:gd name="T1" fmla="*/ 138 h 364"/>
                <a:gd name="T2" fmla="*/ 516 w 524"/>
                <a:gd name="T3" fmla="*/ 146 h 364"/>
                <a:gd name="T4" fmla="*/ 523 w 524"/>
                <a:gd name="T5" fmla="*/ 170 h 364"/>
                <a:gd name="T6" fmla="*/ 522 w 524"/>
                <a:gd name="T7" fmla="*/ 233 h 364"/>
                <a:gd name="T8" fmla="*/ 521 w 524"/>
                <a:gd name="T9" fmla="*/ 291 h 364"/>
                <a:gd name="T10" fmla="*/ 520 w 524"/>
                <a:gd name="T11" fmla="*/ 335 h 364"/>
                <a:gd name="T12" fmla="*/ 519 w 524"/>
                <a:gd name="T13" fmla="*/ 360 h 364"/>
                <a:gd name="T14" fmla="*/ 519 w 524"/>
                <a:gd name="T15" fmla="*/ 360 h 364"/>
                <a:gd name="T16" fmla="*/ 516 w 524"/>
                <a:gd name="T17" fmla="*/ 338 h 364"/>
                <a:gd name="T18" fmla="*/ 513 w 524"/>
                <a:gd name="T19" fmla="*/ 297 h 364"/>
                <a:gd name="T20" fmla="*/ 508 w 524"/>
                <a:gd name="T21" fmla="*/ 244 h 364"/>
                <a:gd name="T22" fmla="*/ 504 w 524"/>
                <a:gd name="T23" fmla="*/ 185 h 364"/>
                <a:gd name="T24" fmla="*/ 498 w 524"/>
                <a:gd name="T25" fmla="*/ 125 h 364"/>
                <a:gd name="T26" fmla="*/ 249 w 524"/>
                <a:gd name="T27" fmla="*/ 84 h 364"/>
                <a:gd name="T28" fmla="*/ 267 w 524"/>
                <a:gd name="T29" fmla="*/ 90 h 364"/>
                <a:gd name="T30" fmla="*/ 266 w 524"/>
                <a:gd name="T31" fmla="*/ 155 h 364"/>
                <a:gd name="T32" fmla="*/ 265 w 524"/>
                <a:gd name="T33" fmla="*/ 221 h 364"/>
                <a:gd name="T34" fmla="*/ 265 w 524"/>
                <a:gd name="T35" fmla="*/ 278 h 364"/>
                <a:gd name="T36" fmla="*/ 264 w 524"/>
                <a:gd name="T37" fmla="*/ 324 h 364"/>
                <a:gd name="T38" fmla="*/ 264 w 524"/>
                <a:gd name="T39" fmla="*/ 349 h 364"/>
                <a:gd name="T40" fmla="*/ 263 w 524"/>
                <a:gd name="T41" fmla="*/ 349 h 364"/>
                <a:gd name="T42" fmla="*/ 260 w 524"/>
                <a:gd name="T43" fmla="*/ 322 h 364"/>
                <a:gd name="T44" fmla="*/ 256 w 524"/>
                <a:gd name="T45" fmla="*/ 276 h 364"/>
                <a:gd name="T46" fmla="*/ 251 w 524"/>
                <a:gd name="T47" fmla="*/ 217 h 364"/>
                <a:gd name="T48" fmla="*/ 246 w 524"/>
                <a:gd name="T49" fmla="*/ 152 h 364"/>
                <a:gd name="T50" fmla="*/ 241 w 524"/>
                <a:gd name="T51" fmla="*/ 88 h 364"/>
                <a:gd name="T52" fmla="*/ 24 w 524"/>
                <a:gd name="T53" fmla="*/ 0 h 364"/>
                <a:gd name="T54" fmla="*/ 23 w 524"/>
                <a:gd name="T55" fmla="*/ 58 h 364"/>
                <a:gd name="T56" fmla="*/ 20 w 524"/>
                <a:gd name="T57" fmla="*/ 125 h 364"/>
                <a:gd name="T58" fmla="*/ 17 w 524"/>
                <a:gd name="T59" fmla="*/ 189 h 364"/>
                <a:gd name="T60" fmla="*/ 15 w 524"/>
                <a:gd name="T61" fmla="*/ 247 h 364"/>
                <a:gd name="T62" fmla="*/ 13 w 524"/>
                <a:gd name="T63" fmla="*/ 292 h 364"/>
                <a:gd name="T64" fmla="*/ 12 w 524"/>
                <a:gd name="T65" fmla="*/ 318 h 364"/>
                <a:gd name="T66" fmla="*/ 12 w 524"/>
                <a:gd name="T67" fmla="*/ 317 h 364"/>
                <a:gd name="T68" fmla="*/ 11 w 524"/>
                <a:gd name="T69" fmla="*/ 291 h 364"/>
                <a:gd name="T70" fmla="*/ 9 w 524"/>
                <a:gd name="T71" fmla="*/ 247 h 364"/>
                <a:gd name="T72" fmla="*/ 6 w 524"/>
                <a:gd name="T73" fmla="*/ 191 h 364"/>
                <a:gd name="T74" fmla="*/ 3 w 524"/>
                <a:gd name="T75" fmla="*/ 130 h 364"/>
                <a:gd name="T76" fmla="*/ 1 w 524"/>
                <a:gd name="T77" fmla="*/ 72 h 364"/>
                <a:gd name="T78" fmla="*/ 0 w 524"/>
                <a:gd name="T79" fmla="*/ 24 h 364"/>
                <a:gd name="T80" fmla="*/ 1 w 524"/>
                <a:gd name="T81" fmla="*/ 24 h 364"/>
                <a:gd name="T82" fmla="*/ 2 w 524"/>
                <a:gd name="T83" fmla="*/ 21 h 364"/>
                <a:gd name="T84" fmla="*/ 24 w 524"/>
                <a:gd name="T8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4" h="364">
                  <a:moveTo>
                    <a:pt x="498" y="125"/>
                  </a:moveTo>
                  <a:lnTo>
                    <a:pt x="506" y="138"/>
                  </a:lnTo>
                  <a:lnTo>
                    <a:pt x="511" y="153"/>
                  </a:lnTo>
                  <a:lnTo>
                    <a:pt x="516" y="146"/>
                  </a:lnTo>
                  <a:lnTo>
                    <a:pt x="524" y="138"/>
                  </a:lnTo>
                  <a:lnTo>
                    <a:pt x="523" y="170"/>
                  </a:lnTo>
                  <a:lnTo>
                    <a:pt x="523" y="202"/>
                  </a:lnTo>
                  <a:lnTo>
                    <a:pt x="522" y="233"/>
                  </a:lnTo>
                  <a:lnTo>
                    <a:pt x="521" y="263"/>
                  </a:lnTo>
                  <a:lnTo>
                    <a:pt x="521" y="291"/>
                  </a:lnTo>
                  <a:lnTo>
                    <a:pt x="520" y="315"/>
                  </a:lnTo>
                  <a:lnTo>
                    <a:pt x="520" y="335"/>
                  </a:lnTo>
                  <a:lnTo>
                    <a:pt x="520" y="351"/>
                  </a:lnTo>
                  <a:lnTo>
                    <a:pt x="519" y="360"/>
                  </a:lnTo>
                  <a:lnTo>
                    <a:pt x="519" y="364"/>
                  </a:lnTo>
                  <a:lnTo>
                    <a:pt x="519" y="360"/>
                  </a:lnTo>
                  <a:lnTo>
                    <a:pt x="518" y="352"/>
                  </a:lnTo>
                  <a:lnTo>
                    <a:pt x="516" y="338"/>
                  </a:lnTo>
                  <a:lnTo>
                    <a:pt x="515" y="319"/>
                  </a:lnTo>
                  <a:lnTo>
                    <a:pt x="513" y="297"/>
                  </a:lnTo>
                  <a:lnTo>
                    <a:pt x="511" y="272"/>
                  </a:lnTo>
                  <a:lnTo>
                    <a:pt x="508" y="244"/>
                  </a:lnTo>
                  <a:lnTo>
                    <a:pt x="506" y="215"/>
                  </a:lnTo>
                  <a:lnTo>
                    <a:pt x="504" y="185"/>
                  </a:lnTo>
                  <a:lnTo>
                    <a:pt x="500" y="154"/>
                  </a:lnTo>
                  <a:lnTo>
                    <a:pt x="498" y="125"/>
                  </a:lnTo>
                  <a:close/>
                  <a:moveTo>
                    <a:pt x="239" y="59"/>
                  </a:moveTo>
                  <a:lnTo>
                    <a:pt x="249" y="84"/>
                  </a:lnTo>
                  <a:lnTo>
                    <a:pt x="254" y="110"/>
                  </a:lnTo>
                  <a:lnTo>
                    <a:pt x="267" y="90"/>
                  </a:lnTo>
                  <a:lnTo>
                    <a:pt x="266" y="122"/>
                  </a:lnTo>
                  <a:lnTo>
                    <a:pt x="266" y="155"/>
                  </a:lnTo>
                  <a:lnTo>
                    <a:pt x="266" y="189"/>
                  </a:lnTo>
                  <a:lnTo>
                    <a:pt x="265" y="221"/>
                  </a:lnTo>
                  <a:lnTo>
                    <a:pt x="265" y="250"/>
                  </a:lnTo>
                  <a:lnTo>
                    <a:pt x="265" y="278"/>
                  </a:lnTo>
                  <a:lnTo>
                    <a:pt x="264" y="303"/>
                  </a:lnTo>
                  <a:lnTo>
                    <a:pt x="264" y="324"/>
                  </a:lnTo>
                  <a:lnTo>
                    <a:pt x="264" y="339"/>
                  </a:lnTo>
                  <a:lnTo>
                    <a:pt x="264" y="349"/>
                  </a:lnTo>
                  <a:lnTo>
                    <a:pt x="264" y="353"/>
                  </a:lnTo>
                  <a:lnTo>
                    <a:pt x="263" y="349"/>
                  </a:lnTo>
                  <a:lnTo>
                    <a:pt x="262" y="339"/>
                  </a:lnTo>
                  <a:lnTo>
                    <a:pt x="260" y="322"/>
                  </a:lnTo>
                  <a:lnTo>
                    <a:pt x="258" y="302"/>
                  </a:lnTo>
                  <a:lnTo>
                    <a:pt x="256" y="276"/>
                  </a:lnTo>
                  <a:lnTo>
                    <a:pt x="254" y="248"/>
                  </a:lnTo>
                  <a:lnTo>
                    <a:pt x="251" y="217"/>
                  </a:lnTo>
                  <a:lnTo>
                    <a:pt x="249" y="185"/>
                  </a:lnTo>
                  <a:lnTo>
                    <a:pt x="246" y="152"/>
                  </a:lnTo>
                  <a:lnTo>
                    <a:pt x="243" y="120"/>
                  </a:lnTo>
                  <a:lnTo>
                    <a:pt x="241" y="88"/>
                  </a:lnTo>
                  <a:lnTo>
                    <a:pt x="239" y="59"/>
                  </a:lnTo>
                  <a:close/>
                  <a:moveTo>
                    <a:pt x="24" y="0"/>
                  </a:moveTo>
                  <a:lnTo>
                    <a:pt x="23" y="27"/>
                  </a:lnTo>
                  <a:lnTo>
                    <a:pt x="23" y="58"/>
                  </a:lnTo>
                  <a:lnTo>
                    <a:pt x="22" y="91"/>
                  </a:lnTo>
                  <a:lnTo>
                    <a:pt x="20" y="125"/>
                  </a:lnTo>
                  <a:lnTo>
                    <a:pt x="18" y="158"/>
                  </a:lnTo>
                  <a:lnTo>
                    <a:pt x="17" y="189"/>
                  </a:lnTo>
                  <a:lnTo>
                    <a:pt x="16" y="220"/>
                  </a:lnTo>
                  <a:lnTo>
                    <a:pt x="15" y="247"/>
                  </a:lnTo>
                  <a:lnTo>
                    <a:pt x="14" y="272"/>
                  </a:lnTo>
                  <a:lnTo>
                    <a:pt x="13" y="292"/>
                  </a:lnTo>
                  <a:lnTo>
                    <a:pt x="13" y="307"/>
                  </a:lnTo>
                  <a:lnTo>
                    <a:pt x="12" y="318"/>
                  </a:lnTo>
                  <a:lnTo>
                    <a:pt x="12" y="321"/>
                  </a:lnTo>
                  <a:lnTo>
                    <a:pt x="12" y="317"/>
                  </a:lnTo>
                  <a:lnTo>
                    <a:pt x="12" y="307"/>
                  </a:lnTo>
                  <a:lnTo>
                    <a:pt x="11" y="291"/>
                  </a:lnTo>
                  <a:lnTo>
                    <a:pt x="10" y="271"/>
                  </a:lnTo>
                  <a:lnTo>
                    <a:pt x="9" y="247"/>
                  </a:lnTo>
                  <a:lnTo>
                    <a:pt x="8" y="220"/>
                  </a:lnTo>
                  <a:lnTo>
                    <a:pt x="6" y="191"/>
                  </a:lnTo>
                  <a:lnTo>
                    <a:pt x="4" y="161"/>
                  </a:lnTo>
                  <a:lnTo>
                    <a:pt x="3" y="130"/>
                  </a:lnTo>
                  <a:lnTo>
                    <a:pt x="2" y="100"/>
                  </a:lnTo>
                  <a:lnTo>
                    <a:pt x="1" y="72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13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1C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9063FF-793E-4B7B-8CBD-19B582A6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1323975"/>
              <a:ext cx="344488" cy="327025"/>
            </a:xfrm>
            <a:custGeom>
              <a:avLst/>
              <a:gdLst>
                <a:gd name="T0" fmla="*/ 99 w 217"/>
                <a:gd name="T1" fmla="*/ 0 h 206"/>
                <a:gd name="T2" fmla="*/ 119 w 217"/>
                <a:gd name="T3" fmla="*/ 1 h 206"/>
                <a:gd name="T4" fmla="*/ 137 w 217"/>
                <a:gd name="T5" fmla="*/ 6 h 206"/>
                <a:gd name="T6" fmla="*/ 157 w 217"/>
                <a:gd name="T7" fmla="*/ 12 h 206"/>
                <a:gd name="T8" fmla="*/ 173 w 217"/>
                <a:gd name="T9" fmla="*/ 22 h 206"/>
                <a:gd name="T10" fmla="*/ 187 w 217"/>
                <a:gd name="T11" fmla="*/ 33 h 206"/>
                <a:gd name="T12" fmla="*/ 200 w 217"/>
                <a:gd name="T13" fmla="*/ 48 h 206"/>
                <a:gd name="T14" fmla="*/ 210 w 217"/>
                <a:gd name="T15" fmla="*/ 65 h 206"/>
                <a:gd name="T16" fmla="*/ 215 w 217"/>
                <a:gd name="T17" fmla="*/ 86 h 206"/>
                <a:gd name="T18" fmla="*/ 217 w 217"/>
                <a:gd name="T19" fmla="*/ 107 h 206"/>
                <a:gd name="T20" fmla="*/ 216 w 217"/>
                <a:gd name="T21" fmla="*/ 168 h 206"/>
                <a:gd name="T22" fmla="*/ 185 w 217"/>
                <a:gd name="T23" fmla="*/ 188 h 206"/>
                <a:gd name="T24" fmla="*/ 154 w 217"/>
                <a:gd name="T25" fmla="*/ 201 h 206"/>
                <a:gd name="T26" fmla="*/ 123 w 217"/>
                <a:gd name="T27" fmla="*/ 206 h 206"/>
                <a:gd name="T28" fmla="*/ 93 w 217"/>
                <a:gd name="T29" fmla="*/ 206 h 206"/>
                <a:gd name="T30" fmla="*/ 62 w 217"/>
                <a:gd name="T31" fmla="*/ 200 h 206"/>
                <a:gd name="T32" fmla="*/ 31 w 217"/>
                <a:gd name="T33" fmla="*/ 186 h 206"/>
                <a:gd name="T34" fmla="*/ 0 w 217"/>
                <a:gd name="T35" fmla="*/ 167 h 206"/>
                <a:gd name="T36" fmla="*/ 0 w 217"/>
                <a:gd name="T37" fmla="*/ 109 h 206"/>
                <a:gd name="T38" fmla="*/ 2 w 217"/>
                <a:gd name="T39" fmla="*/ 82 h 206"/>
                <a:gd name="T40" fmla="*/ 8 w 217"/>
                <a:gd name="T41" fmla="*/ 61 h 206"/>
                <a:gd name="T42" fmla="*/ 18 w 217"/>
                <a:gd name="T43" fmla="*/ 42 h 206"/>
                <a:gd name="T44" fmla="*/ 30 w 217"/>
                <a:gd name="T45" fmla="*/ 27 h 206"/>
                <a:gd name="T46" fmla="*/ 46 w 217"/>
                <a:gd name="T47" fmla="*/ 15 h 206"/>
                <a:gd name="T48" fmla="*/ 62 w 217"/>
                <a:gd name="T49" fmla="*/ 7 h 206"/>
                <a:gd name="T50" fmla="*/ 81 w 217"/>
                <a:gd name="T51" fmla="*/ 2 h 206"/>
                <a:gd name="T52" fmla="*/ 99 w 217"/>
                <a:gd name="T5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7" h="206">
                  <a:moveTo>
                    <a:pt x="99" y="0"/>
                  </a:moveTo>
                  <a:lnTo>
                    <a:pt x="119" y="1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3" y="22"/>
                  </a:lnTo>
                  <a:lnTo>
                    <a:pt x="187" y="33"/>
                  </a:lnTo>
                  <a:lnTo>
                    <a:pt x="200" y="48"/>
                  </a:lnTo>
                  <a:lnTo>
                    <a:pt x="210" y="65"/>
                  </a:lnTo>
                  <a:lnTo>
                    <a:pt x="215" y="86"/>
                  </a:lnTo>
                  <a:lnTo>
                    <a:pt x="217" y="107"/>
                  </a:lnTo>
                  <a:lnTo>
                    <a:pt x="216" y="168"/>
                  </a:lnTo>
                  <a:lnTo>
                    <a:pt x="185" y="188"/>
                  </a:lnTo>
                  <a:lnTo>
                    <a:pt x="154" y="201"/>
                  </a:lnTo>
                  <a:lnTo>
                    <a:pt x="123" y="206"/>
                  </a:lnTo>
                  <a:lnTo>
                    <a:pt x="93" y="206"/>
                  </a:lnTo>
                  <a:lnTo>
                    <a:pt x="62" y="200"/>
                  </a:lnTo>
                  <a:lnTo>
                    <a:pt x="31" y="186"/>
                  </a:lnTo>
                  <a:lnTo>
                    <a:pt x="0" y="167"/>
                  </a:lnTo>
                  <a:lnTo>
                    <a:pt x="0" y="109"/>
                  </a:lnTo>
                  <a:lnTo>
                    <a:pt x="2" y="82"/>
                  </a:lnTo>
                  <a:lnTo>
                    <a:pt x="8" y="61"/>
                  </a:lnTo>
                  <a:lnTo>
                    <a:pt x="18" y="42"/>
                  </a:lnTo>
                  <a:lnTo>
                    <a:pt x="30" y="27"/>
                  </a:lnTo>
                  <a:lnTo>
                    <a:pt x="46" y="15"/>
                  </a:lnTo>
                  <a:lnTo>
                    <a:pt x="62" y="7"/>
                  </a:lnTo>
                  <a:lnTo>
                    <a:pt x="8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9A64F5-32F3-4209-920C-0C85DDF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91" y="4791169"/>
              <a:ext cx="1216506" cy="400652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0B4DC7F-FA19-4D2B-A303-048F9917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0" y="4929190"/>
              <a:ext cx="1547936" cy="1211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30159E1-AED4-42B3-AC38-58172BD7E155}"/>
              </a:ext>
            </a:extLst>
          </p:cNvPr>
          <p:cNvSpPr/>
          <p:nvPr/>
        </p:nvSpPr>
        <p:spPr>
          <a:xfrm>
            <a:off x="5674937" y="187797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0AC7AC-D65D-49AE-AEB3-6538F80F5686}"/>
              </a:ext>
            </a:extLst>
          </p:cNvPr>
          <p:cNvSpPr/>
          <p:nvPr/>
        </p:nvSpPr>
        <p:spPr>
          <a:xfrm>
            <a:off x="7628872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3CBF59-D2B8-4562-8EAF-8EC23AE6120C}"/>
              </a:ext>
            </a:extLst>
          </p:cNvPr>
          <p:cNvSpPr/>
          <p:nvPr/>
        </p:nvSpPr>
        <p:spPr>
          <a:xfrm>
            <a:off x="8320093" y="4445149"/>
            <a:ext cx="825872" cy="8258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2F5582-6CBF-40C6-B641-22B91B6C6320}"/>
              </a:ext>
            </a:extLst>
          </p:cNvPr>
          <p:cNvSpPr/>
          <p:nvPr/>
        </p:nvSpPr>
        <p:spPr>
          <a:xfrm>
            <a:off x="3042859" y="4445149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9B921-78A2-4252-A89E-310CE235EF11}"/>
              </a:ext>
            </a:extLst>
          </p:cNvPr>
          <p:cNvSpPr/>
          <p:nvPr/>
        </p:nvSpPr>
        <p:spPr>
          <a:xfrm>
            <a:off x="3679430" y="2482901"/>
            <a:ext cx="825872" cy="8258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8F057-090E-4C97-A47E-CE15BE4D5459}"/>
              </a:ext>
            </a:extLst>
          </p:cNvPr>
          <p:cNvSpPr/>
          <p:nvPr/>
        </p:nvSpPr>
        <p:spPr>
          <a:xfrm>
            <a:off x="689510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B95CEF-F194-4381-A5AF-FBDFE3A73190}"/>
              </a:ext>
            </a:extLst>
          </p:cNvPr>
          <p:cNvSpPr/>
          <p:nvPr/>
        </p:nvSpPr>
        <p:spPr>
          <a:xfrm>
            <a:off x="689510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412945-F4B1-4068-8543-1FA72466A4EE}"/>
              </a:ext>
            </a:extLst>
          </p:cNvPr>
          <p:cNvSpPr/>
          <p:nvPr/>
        </p:nvSpPr>
        <p:spPr>
          <a:xfrm>
            <a:off x="9422963" y="5524328"/>
            <a:ext cx="2122875" cy="738664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054E54-D8EE-4B4F-A93D-FAC83FA72BD2}"/>
              </a:ext>
            </a:extLst>
          </p:cNvPr>
          <p:cNvSpPr/>
          <p:nvPr/>
        </p:nvSpPr>
        <p:spPr>
          <a:xfrm>
            <a:off x="9422963" y="5110357"/>
            <a:ext cx="2122875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5E42F-5C08-468A-B5E0-106AFD33E8EC}"/>
              </a:ext>
            </a:extLst>
          </p:cNvPr>
          <p:cNvSpPr/>
          <p:nvPr/>
        </p:nvSpPr>
        <p:spPr>
          <a:xfrm>
            <a:off x="8840204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479409-C4D6-4D73-8FFE-770E8AC7172B}"/>
              </a:ext>
            </a:extLst>
          </p:cNvPr>
          <p:cNvSpPr/>
          <p:nvPr/>
        </p:nvSpPr>
        <p:spPr>
          <a:xfrm>
            <a:off x="8840204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</a:t>
            </a:r>
            <a:endParaRPr lang="en-IN" sz="18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95BB9B-D6C8-4F4E-8409-E970EEC8C63B}"/>
              </a:ext>
            </a:extLst>
          </p:cNvPr>
          <p:cNvSpPr/>
          <p:nvPr/>
        </p:nvSpPr>
        <p:spPr>
          <a:xfrm>
            <a:off x="703910" y="3226554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43B5F-23FE-40FA-9297-7D2F3627F72F}"/>
              </a:ext>
            </a:extLst>
          </p:cNvPr>
          <p:cNvSpPr/>
          <p:nvPr/>
        </p:nvSpPr>
        <p:spPr>
          <a:xfrm>
            <a:off x="703910" y="2837644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26757E-96E1-4CB8-9E07-24374D2B0077}"/>
              </a:ext>
            </a:extLst>
          </p:cNvPr>
          <p:cNvSpPr/>
          <p:nvPr/>
        </p:nvSpPr>
        <p:spPr>
          <a:xfrm>
            <a:off x="2775305" y="1481730"/>
            <a:ext cx="2615666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F52FDC-47D1-4306-98CE-A32FBC440899}"/>
              </a:ext>
            </a:extLst>
          </p:cNvPr>
          <p:cNvSpPr/>
          <p:nvPr/>
        </p:nvSpPr>
        <p:spPr>
          <a:xfrm>
            <a:off x="2775305" y="1092820"/>
            <a:ext cx="261566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31C4E5-AF64-406D-B795-73AD136C1DF0}"/>
              </a:ext>
            </a:extLst>
          </p:cNvPr>
          <p:cNvGrpSpPr/>
          <p:nvPr/>
        </p:nvGrpSpPr>
        <p:grpSpPr>
          <a:xfrm>
            <a:off x="3259452" y="4751795"/>
            <a:ext cx="392687" cy="212580"/>
            <a:chOff x="-1412875" y="3252788"/>
            <a:chExt cx="3935413" cy="2130425"/>
          </a:xfrm>
          <a:solidFill>
            <a:schemeClr val="bg1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F9980FF-AF30-43E5-AE4F-09393F128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12875" y="3252788"/>
              <a:ext cx="3935413" cy="2130425"/>
            </a:xfrm>
            <a:custGeom>
              <a:avLst/>
              <a:gdLst>
                <a:gd name="T0" fmla="*/ 1796 w 1828"/>
                <a:gd name="T1" fmla="*/ 455 h 990"/>
                <a:gd name="T2" fmla="*/ 1552 w 1828"/>
                <a:gd name="T3" fmla="*/ 228 h 990"/>
                <a:gd name="T4" fmla="*/ 914 w 1828"/>
                <a:gd name="T5" fmla="*/ 0 h 990"/>
                <a:gd name="T6" fmla="*/ 276 w 1828"/>
                <a:gd name="T7" fmla="*/ 228 h 990"/>
                <a:gd name="T8" fmla="*/ 32 w 1828"/>
                <a:gd name="T9" fmla="*/ 455 h 990"/>
                <a:gd name="T10" fmla="*/ 0 w 1828"/>
                <a:gd name="T11" fmla="*/ 495 h 990"/>
                <a:gd name="T12" fmla="*/ 32 w 1828"/>
                <a:gd name="T13" fmla="*/ 535 h 990"/>
                <a:gd name="T14" fmla="*/ 276 w 1828"/>
                <a:gd name="T15" fmla="*/ 762 h 990"/>
                <a:gd name="T16" fmla="*/ 914 w 1828"/>
                <a:gd name="T17" fmla="*/ 990 h 990"/>
                <a:gd name="T18" fmla="*/ 1552 w 1828"/>
                <a:gd name="T19" fmla="*/ 762 h 990"/>
                <a:gd name="T20" fmla="*/ 1796 w 1828"/>
                <a:gd name="T21" fmla="*/ 535 h 990"/>
                <a:gd name="T22" fmla="*/ 1828 w 1828"/>
                <a:gd name="T23" fmla="*/ 495 h 990"/>
                <a:gd name="T24" fmla="*/ 1796 w 1828"/>
                <a:gd name="T25" fmla="*/ 455 h 990"/>
                <a:gd name="T26" fmla="*/ 914 w 1828"/>
                <a:gd name="T27" fmla="*/ 842 h 990"/>
                <a:gd name="T28" fmla="*/ 567 w 1828"/>
                <a:gd name="T29" fmla="*/ 495 h 990"/>
                <a:gd name="T30" fmla="*/ 578 w 1828"/>
                <a:gd name="T31" fmla="*/ 408 h 990"/>
                <a:gd name="T32" fmla="*/ 499 w 1828"/>
                <a:gd name="T33" fmla="*/ 395 h 990"/>
                <a:gd name="T34" fmla="*/ 487 w 1828"/>
                <a:gd name="T35" fmla="*/ 495 h 990"/>
                <a:gd name="T36" fmla="*/ 624 w 1828"/>
                <a:gd name="T37" fmla="*/ 808 h 990"/>
                <a:gd name="T38" fmla="*/ 354 w 1828"/>
                <a:gd name="T39" fmla="*/ 661 h 990"/>
                <a:gd name="T40" fmla="*/ 167 w 1828"/>
                <a:gd name="T41" fmla="*/ 495 h 990"/>
                <a:gd name="T42" fmla="*/ 354 w 1828"/>
                <a:gd name="T43" fmla="*/ 329 h 990"/>
                <a:gd name="T44" fmla="*/ 624 w 1828"/>
                <a:gd name="T45" fmla="*/ 182 h 990"/>
                <a:gd name="T46" fmla="*/ 677 w 1828"/>
                <a:gd name="T47" fmla="*/ 242 h 990"/>
                <a:gd name="T48" fmla="*/ 914 w 1828"/>
                <a:gd name="T49" fmla="*/ 148 h 990"/>
                <a:gd name="T50" fmla="*/ 1261 w 1828"/>
                <a:gd name="T51" fmla="*/ 495 h 990"/>
                <a:gd name="T52" fmla="*/ 914 w 1828"/>
                <a:gd name="T53" fmla="*/ 842 h 990"/>
                <a:gd name="T54" fmla="*/ 1474 w 1828"/>
                <a:gd name="T55" fmla="*/ 661 h 990"/>
                <a:gd name="T56" fmla="*/ 1204 w 1828"/>
                <a:gd name="T57" fmla="*/ 808 h 990"/>
                <a:gd name="T58" fmla="*/ 1341 w 1828"/>
                <a:gd name="T59" fmla="*/ 495 h 990"/>
                <a:gd name="T60" fmla="*/ 1204 w 1828"/>
                <a:gd name="T61" fmla="*/ 182 h 990"/>
                <a:gd name="T62" fmla="*/ 1474 w 1828"/>
                <a:gd name="T63" fmla="*/ 329 h 990"/>
                <a:gd name="T64" fmla="*/ 1661 w 1828"/>
                <a:gd name="T65" fmla="*/ 495 h 990"/>
                <a:gd name="T66" fmla="*/ 1474 w 1828"/>
                <a:gd name="T67" fmla="*/ 661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8" h="990">
                  <a:moveTo>
                    <a:pt x="1796" y="455"/>
                  </a:moveTo>
                  <a:cubicBezTo>
                    <a:pt x="1793" y="451"/>
                    <a:pt x="1704" y="340"/>
                    <a:pt x="1552" y="228"/>
                  </a:cubicBezTo>
                  <a:cubicBezTo>
                    <a:pt x="1349" y="79"/>
                    <a:pt x="1129" y="0"/>
                    <a:pt x="914" y="0"/>
                  </a:cubicBezTo>
                  <a:cubicBezTo>
                    <a:pt x="699" y="0"/>
                    <a:pt x="479" y="79"/>
                    <a:pt x="276" y="228"/>
                  </a:cubicBezTo>
                  <a:cubicBezTo>
                    <a:pt x="124" y="340"/>
                    <a:pt x="35" y="451"/>
                    <a:pt x="32" y="45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2" y="535"/>
                    <a:pt x="32" y="535"/>
                    <a:pt x="32" y="535"/>
                  </a:cubicBezTo>
                  <a:cubicBezTo>
                    <a:pt x="35" y="539"/>
                    <a:pt x="124" y="650"/>
                    <a:pt x="276" y="762"/>
                  </a:cubicBezTo>
                  <a:cubicBezTo>
                    <a:pt x="479" y="911"/>
                    <a:pt x="699" y="990"/>
                    <a:pt x="914" y="990"/>
                  </a:cubicBezTo>
                  <a:cubicBezTo>
                    <a:pt x="1129" y="990"/>
                    <a:pt x="1349" y="911"/>
                    <a:pt x="1552" y="762"/>
                  </a:cubicBezTo>
                  <a:cubicBezTo>
                    <a:pt x="1704" y="650"/>
                    <a:pt x="1793" y="539"/>
                    <a:pt x="1796" y="535"/>
                  </a:cubicBezTo>
                  <a:cubicBezTo>
                    <a:pt x="1828" y="495"/>
                    <a:pt x="1828" y="495"/>
                    <a:pt x="1828" y="495"/>
                  </a:cubicBezTo>
                  <a:lnTo>
                    <a:pt x="1796" y="455"/>
                  </a:lnTo>
                  <a:close/>
                  <a:moveTo>
                    <a:pt x="914" y="842"/>
                  </a:moveTo>
                  <a:cubicBezTo>
                    <a:pt x="723" y="842"/>
                    <a:pt x="567" y="686"/>
                    <a:pt x="567" y="495"/>
                  </a:cubicBezTo>
                  <a:cubicBezTo>
                    <a:pt x="567" y="465"/>
                    <a:pt x="571" y="436"/>
                    <a:pt x="578" y="408"/>
                  </a:cubicBezTo>
                  <a:cubicBezTo>
                    <a:pt x="499" y="395"/>
                    <a:pt x="499" y="395"/>
                    <a:pt x="499" y="395"/>
                  </a:cubicBezTo>
                  <a:cubicBezTo>
                    <a:pt x="492" y="427"/>
                    <a:pt x="487" y="461"/>
                    <a:pt x="487" y="495"/>
                  </a:cubicBezTo>
                  <a:cubicBezTo>
                    <a:pt x="487" y="618"/>
                    <a:pt x="540" y="730"/>
                    <a:pt x="624" y="808"/>
                  </a:cubicBezTo>
                  <a:cubicBezTo>
                    <a:pt x="516" y="768"/>
                    <a:pt x="424" y="712"/>
                    <a:pt x="354" y="661"/>
                  </a:cubicBezTo>
                  <a:cubicBezTo>
                    <a:pt x="268" y="598"/>
                    <a:pt x="204" y="534"/>
                    <a:pt x="167" y="495"/>
                  </a:cubicBezTo>
                  <a:cubicBezTo>
                    <a:pt x="204" y="456"/>
                    <a:pt x="268" y="392"/>
                    <a:pt x="354" y="329"/>
                  </a:cubicBezTo>
                  <a:cubicBezTo>
                    <a:pt x="424" y="278"/>
                    <a:pt x="516" y="222"/>
                    <a:pt x="624" y="182"/>
                  </a:cubicBezTo>
                  <a:cubicBezTo>
                    <a:pt x="677" y="242"/>
                    <a:pt x="677" y="242"/>
                    <a:pt x="677" y="242"/>
                  </a:cubicBezTo>
                  <a:cubicBezTo>
                    <a:pt x="739" y="184"/>
                    <a:pt x="823" y="148"/>
                    <a:pt x="914" y="148"/>
                  </a:cubicBezTo>
                  <a:cubicBezTo>
                    <a:pt x="1105" y="148"/>
                    <a:pt x="1261" y="304"/>
                    <a:pt x="1261" y="495"/>
                  </a:cubicBezTo>
                  <a:cubicBezTo>
                    <a:pt x="1261" y="686"/>
                    <a:pt x="1105" y="842"/>
                    <a:pt x="914" y="842"/>
                  </a:cubicBezTo>
                  <a:close/>
                  <a:moveTo>
                    <a:pt x="1474" y="661"/>
                  </a:moveTo>
                  <a:cubicBezTo>
                    <a:pt x="1404" y="712"/>
                    <a:pt x="1312" y="768"/>
                    <a:pt x="1204" y="808"/>
                  </a:cubicBezTo>
                  <a:cubicBezTo>
                    <a:pt x="1288" y="730"/>
                    <a:pt x="1341" y="618"/>
                    <a:pt x="1341" y="495"/>
                  </a:cubicBezTo>
                  <a:cubicBezTo>
                    <a:pt x="1341" y="372"/>
                    <a:pt x="1288" y="260"/>
                    <a:pt x="1204" y="182"/>
                  </a:cubicBezTo>
                  <a:cubicBezTo>
                    <a:pt x="1312" y="222"/>
                    <a:pt x="1404" y="278"/>
                    <a:pt x="1474" y="329"/>
                  </a:cubicBezTo>
                  <a:cubicBezTo>
                    <a:pt x="1560" y="392"/>
                    <a:pt x="1624" y="456"/>
                    <a:pt x="1661" y="495"/>
                  </a:cubicBezTo>
                  <a:cubicBezTo>
                    <a:pt x="1624" y="534"/>
                    <a:pt x="1560" y="598"/>
                    <a:pt x="1474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43E97A8-4B57-490D-B25A-907DF75F5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3821113"/>
              <a:ext cx="995363" cy="995363"/>
            </a:xfrm>
            <a:custGeom>
              <a:avLst/>
              <a:gdLst>
                <a:gd name="T0" fmla="*/ 10 w 462"/>
                <a:gd name="T1" fmla="*/ 164 h 462"/>
                <a:gd name="T2" fmla="*/ 0 w 462"/>
                <a:gd name="T3" fmla="*/ 231 h 462"/>
                <a:gd name="T4" fmla="*/ 231 w 462"/>
                <a:gd name="T5" fmla="*/ 462 h 462"/>
                <a:gd name="T6" fmla="*/ 462 w 462"/>
                <a:gd name="T7" fmla="*/ 231 h 462"/>
                <a:gd name="T8" fmla="*/ 231 w 462"/>
                <a:gd name="T9" fmla="*/ 0 h 462"/>
                <a:gd name="T10" fmla="*/ 71 w 462"/>
                <a:gd name="T11" fmla="*/ 65 h 462"/>
                <a:gd name="T12" fmla="*/ 185 w 462"/>
                <a:gd name="T13" fmla="*/ 193 h 462"/>
                <a:gd name="T14" fmla="*/ 10 w 462"/>
                <a:gd name="T15" fmla="*/ 16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462">
                  <a:moveTo>
                    <a:pt x="10" y="164"/>
                  </a:moveTo>
                  <a:cubicBezTo>
                    <a:pt x="4" y="185"/>
                    <a:pt x="0" y="208"/>
                    <a:pt x="0" y="231"/>
                  </a:cubicBezTo>
                  <a:cubicBezTo>
                    <a:pt x="0" y="358"/>
                    <a:pt x="104" y="462"/>
                    <a:pt x="231" y="462"/>
                  </a:cubicBezTo>
                  <a:cubicBezTo>
                    <a:pt x="358" y="462"/>
                    <a:pt x="462" y="358"/>
                    <a:pt x="462" y="231"/>
                  </a:cubicBezTo>
                  <a:cubicBezTo>
                    <a:pt x="462" y="104"/>
                    <a:pt x="358" y="0"/>
                    <a:pt x="231" y="0"/>
                  </a:cubicBezTo>
                  <a:cubicBezTo>
                    <a:pt x="169" y="0"/>
                    <a:pt x="113" y="25"/>
                    <a:pt x="71" y="65"/>
                  </a:cubicBezTo>
                  <a:cubicBezTo>
                    <a:pt x="185" y="193"/>
                    <a:pt x="185" y="193"/>
                    <a:pt x="185" y="193"/>
                  </a:cubicBezTo>
                  <a:lnTo>
                    <a:pt x="1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188F96-7F78-4EF5-9BFA-48D5AAFF81B8}"/>
              </a:ext>
            </a:extLst>
          </p:cNvPr>
          <p:cNvGrpSpPr/>
          <p:nvPr/>
        </p:nvGrpSpPr>
        <p:grpSpPr>
          <a:xfrm>
            <a:off x="3910066" y="2713723"/>
            <a:ext cx="364600" cy="364228"/>
            <a:chOff x="160338" y="1941512"/>
            <a:chExt cx="1552575" cy="1550989"/>
          </a:xfrm>
          <a:solidFill>
            <a:schemeClr val="bg1"/>
          </a:solidFill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B3F6A88B-9A55-4A0C-B5D9-7B47A1D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8" y="2541588"/>
              <a:ext cx="368300" cy="238125"/>
            </a:xfrm>
            <a:custGeom>
              <a:avLst/>
              <a:gdLst>
                <a:gd name="T0" fmla="*/ 373 w 373"/>
                <a:gd name="T1" fmla="*/ 0 h 241"/>
                <a:gd name="T2" fmla="*/ 0 w 373"/>
                <a:gd name="T3" fmla="*/ 0 h 241"/>
                <a:gd name="T4" fmla="*/ 242 w 373"/>
                <a:gd name="T5" fmla="*/ 241 h 241"/>
                <a:gd name="T6" fmla="*/ 373 w 3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241">
                  <a:moveTo>
                    <a:pt x="3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241"/>
                    <a:pt x="242" y="241"/>
                    <a:pt x="242" y="241"/>
                  </a:cubicBezTo>
                  <a:cubicBezTo>
                    <a:pt x="278" y="157"/>
                    <a:pt x="322" y="76"/>
                    <a:pt x="3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CE44083-A5F3-4FA5-A8E7-2C0305D9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2887663"/>
              <a:ext cx="423863" cy="423863"/>
            </a:xfrm>
            <a:custGeom>
              <a:avLst/>
              <a:gdLst>
                <a:gd name="T0" fmla="*/ 0 w 267"/>
                <a:gd name="T1" fmla="*/ 216 h 267"/>
                <a:gd name="T2" fmla="*/ 51 w 267"/>
                <a:gd name="T3" fmla="*/ 267 h 267"/>
                <a:gd name="T4" fmla="*/ 267 w 267"/>
                <a:gd name="T5" fmla="*/ 99 h 267"/>
                <a:gd name="T6" fmla="*/ 167 w 267"/>
                <a:gd name="T7" fmla="*/ 0 h 267"/>
                <a:gd name="T8" fmla="*/ 0 w 267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7">
                  <a:moveTo>
                    <a:pt x="0" y="216"/>
                  </a:moveTo>
                  <a:lnTo>
                    <a:pt x="51" y="267"/>
                  </a:lnTo>
                  <a:lnTo>
                    <a:pt x="267" y="99"/>
                  </a:lnTo>
                  <a:lnTo>
                    <a:pt x="16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13000790-6957-4C5D-927C-F8635CE1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3" y="3125788"/>
              <a:ext cx="238125" cy="366713"/>
            </a:xfrm>
            <a:custGeom>
              <a:avLst/>
              <a:gdLst>
                <a:gd name="T0" fmla="*/ 242 w 242"/>
                <a:gd name="T1" fmla="*/ 0 h 372"/>
                <a:gd name="T2" fmla="*/ 0 w 242"/>
                <a:gd name="T3" fmla="*/ 131 h 372"/>
                <a:gd name="T4" fmla="*/ 242 w 242"/>
                <a:gd name="T5" fmla="*/ 372 h 372"/>
                <a:gd name="T6" fmla="*/ 242 w 242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72">
                  <a:moveTo>
                    <a:pt x="242" y="0"/>
                  </a:moveTo>
                  <a:cubicBezTo>
                    <a:pt x="166" y="51"/>
                    <a:pt x="85" y="95"/>
                    <a:pt x="0" y="131"/>
                  </a:cubicBezTo>
                  <a:cubicBezTo>
                    <a:pt x="242" y="372"/>
                    <a:pt x="242" y="372"/>
                    <a:pt x="242" y="372"/>
                  </a:cubicBez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AA5949C6-DB36-462E-8758-D4FDB426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3" y="2403475"/>
              <a:ext cx="371475" cy="368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C62CFF5-33C4-4F50-A052-4A7286A4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941512"/>
              <a:ext cx="301625" cy="303213"/>
            </a:xfrm>
            <a:custGeom>
              <a:avLst/>
              <a:gdLst>
                <a:gd name="T0" fmla="*/ 307 w 307"/>
                <a:gd name="T1" fmla="*/ 0 h 307"/>
                <a:gd name="T2" fmla="*/ 0 w 307"/>
                <a:gd name="T3" fmla="*/ 47 h 307"/>
                <a:gd name="T4" fmla="*/ 259 w 307"/>
                <a:gd name="T5" fmla="*/ 307 h 307"/>
                <a:gd name="T6" fmla="*/ 307 w 307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307">
                  <a:moveTo>
                    <a:pt x="307" y="0"/>
                  </a:moveTo>
                  <a:cubicBezTo>
                    <a:pt x="202" y="4"/>
                    <a:pt x="99" y="20"/>
                    <a:pt x="0" y="47"/>
                  </a:cubicBezTo>
                  <a:cubicBezTo>
                    <a:pt x="259" y="307"/>
                    <a:pt x="259" y="307"/>
                    <a:pt x="259" y="307"/>
                  </a:cubicBezTo>
                  <a:cubicBezTo>
                    <a:pt x="287" y="208"/>
                    <a:pt x="303" y="105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8754C4CA-D5FE-4FB7-8824-56EDD9256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00" y="2020888"/>
              <a:ext cx="1203325" cy="1201738"/>
            </a:xfrm>
            <a:custGeom>
              <a:avLst/>
              <a:gdLst>
                <a:gd name="T0" fmla="*/ 171 w 1220"/>
                <a:gd name="T1" fmla="*/ 740 h 1220"/>
                <a:gd name="T2" fmla="*/ 480 w 1220"/>
                <a:gd name="T3" fmla="*/ 1049 h 1220"/>
                <a:gd name="T4" fmla="*/ 261 w 1220"/>
                <a:gd name="T5" fmla="*/ 1220 h 1220"/>
                <a:gd name="T6" fmla="*/ 830 w 1220"/>
                <a:gd name="T7" fmla="*/ 886 h 1220"/>
                <a:gd name="T8" fmla="*/ 916 w 1220"/>
                <a:gd name="T9" fmla="*/ 800 h 1220"/>
                <a:gd name="T10" fmla="*/ 1220 w 1220"/>
                <a:gd name="T11" fmla="*/ 327 h 1220"/>
                <a:gd name="T12" fmla="*/ 893 w 1220"/>
                <a:gd name="T13" fmla="*/ 0 h 1220"/>
                <a:gd name="T14" fmla="*/ 420 w 1220"/>
                <a:gd name="T15" fmla="*/ 303 h 1220"/>
                <a:gd name="T16" fmla="*/ 334 w 1220"/>
                <a:gd name="T17" fmla="*/ 390 h 1220"/>
                <a:gd name="T18" fmla="*/ 0 w 1220"/>
                <a:gd name="T19" fmla="*/ 959 h 1220"/>
                <a:gd name="T20" fmla="*/ 171 w 1220"/>
                <a:gd name="T21" fmla="*/ 740 h 1220"/>
                <a:gd name="T22" fmla="*/ 644 w 1220"/>
                <a:gd name="T23" fmla="*/ 294 h 1220"/>
                <a:gd name="T24" fmla="*/ 925 w 1220"/>
                <a:gd name="T25" fmla="*/ 576 h 1220"/>
                <a:gd name="T26" fmla="*/ 644 w 1220"/>
                <a:gd name="T27" fmla="*/ 857 h 1220"/>
                <a:gd name="T28" fmla="*/ 363 w 1220"/>
                <a:gd name="T29" fmla="*/ 576 h 1220"/>
                <a:gd name="T30" fmla="*/ 644 w 1220"/>
                <a:gd name="T31" fmla="*/ 29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1220">
                  <a:moveTo>
                    <a:pt x="171" y="740"/>
                  </a:moveTo>
                  <a:cubicBezTo>
                    <a:pt x="480" y="1049"/>
                    <a:pt x="480" y="1049"/>
                    <a:pt x="480" y="1049"/>
                  </a:cubicBezTo>
                  <a:cubicBezTo>
                    <a:pt x="261" y="1220"/>
                    <a:pt x="261" y="1220"/>
                    <a:pt x="261" y="1220"/>
                  </a:cubicBezTo>
                  <a:cubicBezTo>
                    <a:pt x="476" y="1159"/>
                    <a:pt x="672" y="1044"/>
                    <a:pt x="830" y="886"/>
                  </a:cubicBezTo>
                  <a:cubicBezTo>
                    <a:pt x="916" y="800"/>
                    <a:pt x="916" y="800"/>
                    <a:pt x="916" y="800"/>
                  </a:cubicBezTo>
                  <a:cubicBezTo>
                    <a:pt x="1053" y="664"/>
                    <a:pt x="1155" y="502"/>
                    <a:pt x="1220" y="327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717" y="65"/>
                    <a:pt x="556" y="167"/>
                    <a:pt x="420" y="303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175" y="548"/>
                    <a:pt x="61" y="744"/>
                    <a:pt x="0" y="959"/>
                  </a:cubicBezTo>
                  <a:lnTo>
                    <a:pt x="171" y="740"/>
                  </a:lnTo>
                  <a:close/>
                  <a:moveTo>
                    <a:pt x="644" y="294"/>
                  </a:moveTo>
                  <a:cubicBezTo>
                    <a:pt x="799" y="294"/>
                    <a:pt x="925" y="421"/>
                    <a:pt x="925" y="576"/>
                  </a:cubicBezTo>
                  <a:cubicBezTo>
                    <a:pt x="925" y="731"/>
                    <a:pt x="799" y="857"/>
                    <a:pt x="644" y="857"/>
                  </a:cubicBezTo>
                  <a:cubicBezTo>
                    <a:pt x="489" y="857"/>
                    <a:pt x="363" y="731"/>
                    <a:pt x="363" y="576"/>
                  </a:cubicBezTo>
                  <a:cubicBezTo>
                    <a:pt x="363" y="421"/>
                    <a:pt x="489" y="294"/>
                    <a:pt x="644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8B02F3A-0C49-49D5-AF51-D1976D3B4964}"/>
              </a:ext>
            </a:extLst>
          </p:cNvPr>
          <p:cNvGrpSpPr/>
          <p:nvPr/>
        </p:nvGrpSpPr>
        <p:grpSpPr>
          <a:xfrm>
            <a:off x="5870482" y="2091599"/>
            <a:ext cx="434782" cy="398616"/>
            <a:chOff x="-3390902" y="1392237"/>
            <a:chExt cx="4237039" cy="3884614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CA73C4C-9869-4328-BCD5-3C443374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67013" y="4745038"/>
              <a:ext cx="660400" cy="531813"/>
            </a:xfrm>
            <a:custGeom>
              <a:avLst/>
              <a:gdLst>
                <a:gd name="T0" fmla="*/ 416 w 416"/>
                <a:gd name="T1" fmla="*/ 94 h 335"/>
                <a:gd name="T2" fmla="*/ 279 w 416"/>
                <a:gd name="T3" fmla="*/ 335 h 335"/>
                <a:gd name="T4" fmla="*/ 0 w 416"/>
                <a:gd name="T5" fmla="*/ 335 h 335"/>
                <a:gd name="T6" fmla="*/ 190 w 416"/>
                <a:gd name="T7" fmla="*/ 0 h 335"/>
                <a:gd name="T8" fmla="*/ 416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416" y="94"/>
                  </a:moveTo>
                  <a:lnTo>
                    <a:pt x="279" y="335"/>
                  </a:lnTo>
                  <a:lnTo>
                    <a:pt x="0" y="335"/>
                  </a:lnTo>
                  <a:lnTo>
                    <a:pt x="190" y="0"/>
                  </a:lnTo>
                  <a:lnTo>
                    <a:pt x="416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CF863C-F5BB-4978-B29A-FAE28C2D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3788" y="4745038"/>
              <a:ext cx="660400" cy="531813"/>
            </a:xfrm>
            <a:custGeom>
              <a:avLst/>
              <a:gdLst>
                <a:gd name="T0" fmla="*/ 0 w 416"/>
                <a:gd name="T1" fmla="*/ 94 h 335"/>
                <a:gd name="T2" fmla="*/ 137 w 416"/>
                <a:gd name="T3" fmla="*/ 335 h 335"/>
                <a:gd name="T4" fmla="*/ 416 w 416"/>
                <a:gd name="T5" fmla="*/ 335 h 335"/>
                <a:gd name="T6" fmla="*/ 226 w 416"/>
                <a:gd name="T7" fmla="*/ 0 h 335"/>
                <a:gd name="T8" fmla="*/ 0 w 416"/>
                <a:gd name="T9" fmla="*/ 9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335">
                  <a:moveTo>
                    <a:pt x="0" y="94"/>
                  </a:moveTo>
                  <a:lnTo>
                    <a:pt x="137" y="335"/>
                  </a:lnTo>
                  <a:lnTo>
                    <a:pt x="416" y="335"/>
                  </a:lnTo>
                  <a:lnTo>
                    <a:pt x="226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2F07029-7844-4050-8ACC-A6877374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90902" y="1392237"/>
              <a:ext cx="3581400" cy="3575050"/>
            </a:xfrm>
            <a:custGeom>
              <a:avLst/>
              <a:gdLst>
                <a:gd name="connsiteX0" fmla="*/ 1790700 w 3581400"/>
                <a:gd name="connsiteY0" fmla="*/ 0 h 3575050"/>
                <a:gd name="connsiteX1" fmla="*/ 3581400 w 3581400"/>
                <a:gd name="connsiteY1" fmla="*/ 1787525 h 3575050"/>
                <a:gd name="connsiteX2" fmla="*/ 1790700 w 3581400"/>
                <a:gd name="connsiteY2" fmla="*/ 3575050 h 3575050"/>
                <a:gd name="connsiteX3" fmla="*/ 0 w 3581400"/>
                <a:gd name="connsiteY3" fmla="*/ 1787525 h 3575050"/>
                <a:gd name="connsiteX4" fmla="*/ 1790700 w 3581400"/>
                <a:gd name="connsiteY4" fmla="*/ 0 h 3575050"/>
                <a:gd name="connsiteX5" fmla="*/ 1790701 w 3581400"/>
                <a:gd name="connsiteY5" fmla="*/ 550863 h 3575050"/>
                <a:gd name="connsiteX6" fmla="*/ 550863 w 3581400"/>
                <a:gd name="connsiteY6" fmla="*/ 1787526 h 3575050"/>
                <a:gd name="connsiteX7" fmla="*/ 1790701 w 3581400"/>
                <a:gd name="connsiteY7" fmla="*/ 3024189 h 3575050"/>
                <a:gd name="connsiteX8" fmla="*/ 3030539 w 3581400"/>
                <a:gd name="connsiteY8" fmla="*/ 1787526 h 3575050"/>
                <a:gd name="connsiteX9" fmla="*/ 1790701 w 3581400"/>
                <a:gd name="connsiteY9" fmla="*/ 550863 h 357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400" h="3575050">
                  <a:moveTo>
                    <a:pt x="1790700" y="0"/>
                  </a:moveTo>
                  <a:cubicBezTo>
                    <a:pt x="2779676" y="0"/>
                    <a:pt x="3581400" y="800302"/>
                    <a:pt x="3581400" y="1787525"/>
                  </a:cubicBezTo>
                  <a:cubicBezTo>
                    <a:pt x="3581400" y="2774748"/>
                    <a:pt x="2779676" y="3575050"/>
                    <a:pt x="1790700" y="3575050"/>
                  </a:cubicBezTo>
                  <a:cubicBezTo>
                    <a:pt x="801724" y="3575050"/>
                    <a:pt x="0" y="2774748"/>
                    <a:pt x="0" y="1787525"/>
                  </a:cubicBezTo>
                  <a:cubicBezTo>
                    <a:pt x="0" y="800302"/>
                    <a:pt x="801724" y="0"/>
                    <a:pt x="1790700" y="0"/>
                  </a:cubicBezTo>
                  <a:close/>
                  <a:moveTo>
                    <a:pt x="1790701" y="550863"/>
                  </a:moveTo>
                  <a:cubicBezTo>
                    <a:pt x="1105957" y="550863"/>
                    <a:pt x="550863" y="1104536"/>
                    <a:pt x="550863" y="1787526"/>
                  </a:cubicBezTo>
                  <a:cubicBezTo>
                    <a:pt x="550863" y="2470516"/>
                    <a:pt x="1105957" y="3024189"/>
                    <a:pt x="1790701" y="3024189"/>
                  </a:cubicBezTo>
                  <a:cubicBezTo>
                    <a:pt x="2475445" y="3024189"/>
                    <a:pt x="3030539" y="2470516"/>
                    <a:pt x="3030539" y="1787526"/>
                  </a:cubicBezTo>
                  <a:cubicBezTo>
                    <a:pt x="3030539" y="1104536"/>
                    <a:pt x="2475445" y="550863"/>
                    <a:pt x="1790701" y="550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2AF194-611B-4D26-9178-3DA2CD4D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6963" y="2414588"/>
              <a:ext cx="1533526" cy="1530350"/>
            </a:xfrm>
            <a:custGeom>
              <a:avLst/>
              <a:gdLst>
                <a:gd name="connsiteX0" fmla="*/ 766763 w 1533526"/>
                <a:gd name="connsiteY0" fmla="*/ 0 h 1530350"/>
                <a:gd name="connsiteX1" fmla="*/ 1533526 w 1533526"/>
                <a:gd name="connsiteY1" fmla="*/ 765175 h 1530350"/>
                <a:gd name="connsiteX2" fmla="*/ 766763 w 1533526"/>
                <a:gd name="connsiteY2" fmla="*/ 1530350 h 1530350"/>
                <a:gd name="connsiteX3" fmla="*/ 0 w 1533526"/>
                <a:gd name="connsiteY3" fmla="*/ 765175 h 1530350"/>
                <a:gd name="connsiteX4" fmla="*/ 766763 w 1533526"/>
                <a:gd name="connsiteY4" fmla="*/ 0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526" h="1530350">
                  <a:moveTo>
                    <a:pt x="766763" y="0"/>
                  </a:moveTo>
                  <a:cubicBezTo>
                    <a:pt x="1190235" y="0"/>
                    <a:pt x="1533526" y="342581"/>
                    <a:pt x="1533526" y="765175"/>
                  </a:cubicBezTo>
                  <a:cubicBezTo>
                    <a:pt x="1533526" y="1187769"/>
                    <a:pt x="1190235" y="1530350"/>
                    <a:pt x="766763" y="1530350"/>
                  </a:cubicBezTo>
                  <a:cubicBezTo>
                    <a:pt x="343291" y="1530350"/>
                    <a:pt x="0" y="1187769"/>
                    <a:pt x="0" y="765175"/>
                  </a:cubicBezTo>
                  <a:cubicBezTo>
                    <a:pt x="0" y="342581"/>
                    <a:pt x="343291" y="0"/>
                    <a:pt x="76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EA1CFA3-E19F-4D25-A72A-18BF139E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363" y="2819401"/>
              <a:ext cx="1206500" cy="720725"/>
            </a:xfrm>
            <a:custGeom>
              <a:avLst/>
              <a:gdLst>
                <a:gd name="T0" fmla="*/ 228 w 760"/>
                <a:gd name="T1" fmla="*/ 0 h 454"/>
                <a:gd name="T2" fmla="*/ 0 w 760"/>
                <a:gd name="T3" fmla="*/ 227 h 454"/>
                <a:gd name="T4" fmla="*/ 228 w 760"/>
                <a:gd name="T5" fmla="*/ 454 h 454"/>
                <a:gd name="T6" fmla="*/ 760 w 760"/>
                <a:gd name="T7" fmla="*/ 454 h 454"/>
                <a:gd name="T8" fmla="*/ 532 w 760"/>
                <a:gd name="T9" fmla="*/ 227 h 454"/>
                <a:gd name="T10" fmla="*/ 760 w 760"/>
                <a:gd name="T11" fmla="*/ 0 h 454"/>
                <a:gd name="T12" fmla="*/ 228 w 760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54">
                  <a:moveTo>
                    <a:pt x="228" y="0"/>
                  </a:moveTo>
                  <a:lnTo>
                    <a:pt x="0" y="227"/>
                  </a:lnTo>
                  <a:lnTo>
                    <a:pt x="228" y="454"/>
                  </a:lnTo>
                  <a:lnTo>
                    <a:pt x="760" y="454"/>
                  </a:lnTo>
                  <a:lnTo>
                    <a:pt x="532" y="227"/>
                  </a:lnTo>
                  <a:lnTo>
                    <a:pt x="76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E8AC3A-18ED-45BD-A8C7-34842CB1699F}"/>
              </a:ext>
            </a:extLst>
          </p:cNvPr>
          <p:cNvGrpSpPr/>
          <p:nvPr/>
        </p:nvGrpSpPr>
        <p:grpSpPr>
          <a:xfrm>
            <a:off x="7817963" y="2696407"/>
            <a:ext cx="447691" cy="398861"/>
            <a:chOff x="-4822825" y="2257425"/>
            <a:chExt cx="4410075" cy="3929063"/>
          </a:xfrm>
          <a:solidFill>
            <a:schemeClr val="bg1"/>
          </a:solidFill>
        </p:grpSpPr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FC3CB4B-D7EB-4034-918E-11F20B143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5588" y="2890838"/>
              <a:ext cx="2382838" cy="3295650"/>
            </a:xfrm>
            <a:custGeom>
              <a:avLst/>
              <a:gdLst>
                <a:gd name="T0" fmla="*/ 852 w 1107"/>
                <a:gd name="T1" fmla="*/ 1022 h 1534"/>
                <a:gd name="T2" fmla="*/ 1107 w 1107"/>
                <a:gd name="T3" fmla="*/ 767 h 1534"/>
                <a:gd name="T4" fmla="*/ 852 w 1107"/>
                <a:gd name="T5" fmla="*/ 512 h 1534"/>
                <a:gd name="T6" fmla="*/ 893 w 1107"/>
                <a:gd name="T7" fmla="*/ 471 h 1534"/>
                <a:gd name="T8" fmla="*/ 893 w 1107"/>
                <a:gd name="T9" fmla="*/ 213 h 1534"/>
                <a:gd name="T10" fmla="*/ 764 w 1107"/>
                <a:gd name="T11" fmla="*/ 160 h 1534"/>
                <a:gd name="T12" fmla="*/ 636 w 1107"/>
                <a:gd name="T13" fmla="*/ 213 h 1534"/>
                <a:gd name="T14" fmla="*/ 594 w 1107"/>
                <a:gd name="T15" fmla="*/ 255 h 1534"/>
                <a:gd name="T16" fmla="*/ 340 w 1107"/>
                <a:gd name="T17" fmla="*/ 0 h 1534"/>
                <a:gd name="T18" fmla="*/ 264 w 1107"/>
                <a:gd name="T19" fmla="*/ 75 h 1534"/>
                <a:gd name="T20" fmla="*/ 264 w 1107"/>
                <a:gd name="T21" fmla="*/ 194 h 1534"/>
                <a:gd name="T22" fmla="*/ 497 w 1107"/>
                <a:gd name="T23" fmla="*/ 488 h 1534"/>
                <a:gd name="T24" fmla="*/ 264 w 1107"/>
                <a:gd name="T25" fmla="*/ 782 h 1534"/>
                <a:gd name="T26" fmla="*/ 264 w 1107"/>
                <a:gd name="T27" fmla="*/ 1151 h 1534"/>
                <a:gd name="T28" fmla="*/ 44 w 1107"/>
                <a:gd name="T29" fmla="*/ 1151 h 1534"/>
                <a:gd name="T30" fmla="*/ 0 w 1107"/>
                <a:gd name="T31" fmla="*/ 1195 h 1534"/>
                <a:gd name="T32" fmla="*/ 340 w 1107"/>
                <a:gd name="T33" fmla="*/ 1534 h 1534"/>
                <a:gd name="T34" fmla="*/ 594 w 1107"/>
                <a:gd name="T35" fmla="*/ 1280 h 1534"/>
                <a:gd name="T36" fmla="*/ 630 w 1107"/>
                <a:gd name="T37" fmla="*/ 1315 h 1534"/>
                <a:gd name="T38" fmla="*/ 888 w 1107"/>
                <a:gd name="T39" fmla="*/ 1315 h 1534"/>
                <a:gd name="T40" fmla="*/ 888 w 1107"/>
                <a:gd name="T41" fmla="*/ 1057 h 1534"/>
                <a:gd name="T42" fmla="*/ 852 w 1107"/>
                <a:gd name="T43" fmla="*/ 102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1534">
                  <a:moveTo>
                    <a:pt x="852" y="1022"/>
                  </a:moveTo>
                  <a:cubicBezTo>
                    <a:pt x="1107" y="767"/>
                    <a:pt x="1107" y="767"/>
                    <a:pt x="1107" y="767"/>
                  </a:cubicBezTo>
                  <a:cubicBezTo>
                    <a:pt x="852" y="512"/>
                    <a:pt x="852" y="512"/>
                    <a:pt x="852" y="512"/>
                  </a:cubicBezTo>
                  <a:cubicBezTo>
                    <a:pt x="893" y="471"/>
                    <a:pt x="893" y="471"/>
                    <a:pt x="893" y="471"/>
                  </a:cubicBezTo>
                  <a:cubicBezTo>
                    <a:pt x="964" y="400"/>
                    <a:pt x="964" y="285"/>
                    <a:pt x="893" y="213"/>
                  </a:cubicBezTo>
                  <a:cubicBezTo>
                    <a:pt x="859" y="179"/>
                    <a:pt x="813" y="160"/>
                    <a:pt x="764" y="160"/>
                  </a:cubicBezTo>
                  <a:cubicBezTo>
                    <a:pt x="716" y="160"/>
                    <a:pt x="670" y="179"/>
                    <a:pt x="636" y="213"/>
                  </a:cubicBezTo>
                  <a:cubicBezTo>
                    <a:pt x="594" y="255"/>
                    <a:pt x="594" y="255"/>
                    <a:pt x="594" y="255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397" y="225"/>
                    <a:pt x="497" y="345"/>
                    <a:pt x="497" y="488"/>
                  </a:cubicBezTo>
                  <a:cubicBezTo>
                    <a:pt x="497" y="631"/>
                    <a:pt x="397" y="750"/>
                    <a:pt x="264" y="782"/>
                  </a:cubicBezTo>
                  <a:cubicBezTo>
                    <a:pt x="264" y="1151"/>
                    <a:pt x="264" y="1151"/>
                    <a:pt x="264" y="1151"/>
                  </a:cubicBezTo>
                  <a:cubicBezTo>
                    <a:pt x="44" y="1151"/>
                    <a:pt x="44" y="1151"/>
                    <a:pt x="44" y="1151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340" y="1534"/>
                    <a:pt x="340" y="1534"/>
                    <a:pt x="340" y="1534"/>
                  </a:cubicBezTo>
                  <a:cubicBezTo>
                    <a:pt x="594" y="1280"/>
                    <a:pt x="594" y="1280"/>
                    <a:pt x="594" y="1280"/>
                  </a:cubicBezTo>
                  <a:cubicBezTo>
                    <a:pt x="630" y="1315"/>
                    <a:pt x="630" y="1315"/>
                    <a:pt x="630" y="1315"/>
                  </a:cubicBezTo>
                  <a:cubicBezTo>
                    <a:pt x="701" y="1386"/>
                    <a:pt x="817" y="1386"/>
                    <a:pt x="888" y="1315"/>
                  </a:cubicBezTo>
                  <a:cubicBezTo>
                    <a:pt x="959" y="1244"/>
                    <a:pt x="959" y="1128"/>
                    <a:pt x="888" y="1057"/>
                  </a:cubicBezTo>
                  <a:lnTo>
                    <a:pt x="852" y="10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BD3DFE17-5032-45F1-B9B8-FA1442B68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2825" y="2257425"/>
              <a:ext cx="2838450" cy="2847975"/>
            </a:xfrm>
            <a:custGeom>
              <a:avLst/>
              <a:gdLst>
                <a:gd name="T0" fmla="*/ 1085 w 1318"/>
                <a:gd name="T1" fmla="*/ 1326 h 1326"/>
                <a:gd name="T2" fmla="*/ 1085 w 1318"/>
                <a:gd name="T3" fmla="*/ 965 h 1326"/>
                <a:gd name="T4" fmla="*/ 1135 w 1318"/>
                <a:gd name="T5" fmla="*/ 965 h 1326"/>
                <a:gd name="T6" fmla="*/ 1318 w 1318"/>
                <a:gd name="T7" fmla="*/ 783 h 1326"/>
                <a:gd name="T8" fmla="*/ 1135 w 1318"/>
                <a:gd name="T9" fmla="*/ 601 h 1326"/>
                <a:gd name="T10" fmla="*/ 1085 w 1318"/>
                <a:gd name="T11" fmla="*/ 601 h 1326"/>
                <a:gd name="T12" fmla="*/ 1085 w 1318"/>
                <a:gd name="T13" fmla="*/ 240 h 1326"/>
                <a:gd name="T14" fmla="*/ 725 w 1318"/>
                <a:gd name="T15" fmla="*/ 240 h 1326"/>
                <a:gd name="T16" fmla="*/ 725 w 1318"/>
                <a:gd name="T17" fmla="*/ 182 h 1326"/>
                <a:gd name="T18" fmla="*/ 543 w 1318"/>
                <a:gd name="T19" fmla="*/ 0 h 1326"/>
                <a:gd name="T20" fmla="*/ 360 w 1318"/>
                <a:gd name="T21" fmla="*/ 182 h 1326"/>
                <a:gd name="T22" fmla="*/ 360 w 1318"/>
                <a:gd name="T23" fmla="*/ 240 h 1326"/>
                <a:gd name="T24" fmla="*/ 0 w 1318"/>
                <a:gd name="T25" fmla="*/ 240 h 1326"/>
                <a:gd name="T26" fmla="*/ 0 w 1318"/>
                <a:gd name="T27" fmla="*/ 601 h 1326"/>
                <a:gd name="T28" fmla="*/ 50 w 1318"/>
                <a:gd name="T29" fmla="*/ 601 h 1326"/>
                <a:gd name="T30" fmla="*/ 229 w 1318"/>
                <a:gd name="T31" fmla="*/ 747 h 1326"/>
                <a:gd name="T32" fmla="*/ 240 w 1318"/>
                <a:gd name="T33" fmla="*/ 783 h 1326"/>
                <a:gd name="T34" fmla="*/ 229 w 1318"/>
                <a:gd name="T35" fmla="*/ 819 h 1326"/>
                <a:gd name="T36" fmla="*/ 50 w 1318"/>
                <a:gd name="T37" fmla="*/ 965 h 1326"/>
                <a:gd name="T38" fmla="*/ 0 w 1318"/>
                <a:gd name="T39" fmla="*/ 965 h 1326"/>
                <a:gd name="T40" fmla="*/ 0 w 1318"/>
                <a:gd name="T41" fmla="*/ 1326 h 1326"/>
                <a:gd name="T42" fmla="*/ 360 w 1318"/>
                <a:gd name="T43" fmla="*/ 1326 h 1326"/>
                <a:gd name="T44" fmla="*/ 360 w 1318"/>
                <a:gd name="T45" fmla="*/ 1267 h 1326"/>
                <a:gd name="T46" fmla="*/ 543 w 1318"/>
                <a:gd name="T47" fmla="*/ 1085 h 1326"/>
                <a:gd name="T48" fmla="*/ 725 w 1318"/>
                <a:gd name="T49" fmla="*/ 1267 h 1326"/>
                <a:gd name="T50" fmla="*/ 725 w 1318"/>
                <a:gd name="T51" fmla="*/ 1326 h 1326"/>
                <a:gd name="T52" fmla="*/ 1085 w 1318"/>
                <a:gd name="T53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8" h="1326">
                  <a:moveTo>
                    <a:pt x="1085" y="1326"/>
                  </a:moveTo>
                  <a:cubicBezTo>
                    <a:pt x="1085" y="965"/>
                    <a:pt x="1085" y="965"/>
                    <a:pt x="1085" y="965"/>
                  </a:cubicBezTo>
                  <a:cubicBezTo>
                    <a:pt x="1135" y="965"/>
                    <a:pt x="1135" y="965"/>
                    <a:pt x="1135" y="965"/>
                  </a:cubicBezTo>
                  <a:cubicBezTo>
                    <a:pt x="1236" y="965"/>
                    <a:pt x="1318" y="883"/>
                    <a:pt x="1318" y="783"/>
                  </a:cubicBezTo>
                  <a:cubicBezTo>
                    <a:pt x="1318" y="682"/>
                    <a:pt x="1236" y="601"/>
                    <a:pt x="1135" y="601"/>
                  </a:cubicBezTo>
                  <a:cubicBezTo>
                    <a:pt x="1085" y="601"/>
                    <a:pt x="1085" y="601"/>
                    <a:pt x="1085" y="601"/>
                  </a:cubicBezTo>
                  <a:cubicBezTo>
                    <a:pt x="1085" y="240"/>
                    <a:pt x="1085" y="240"/>
                    <a:pt x="1085" y="240"/>
                  </a:cubicBezTo>
                  <a:cubicBezTo>
                    <a:pt x="725" y="240"/>
                    <a:pt x="725" y="240"/>
                    <a:pt x="725" y="240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5" y="82"/>
                    <a:pt x="643" y="0"/>
                    <a:pt x="543" y="0"/>
                  </a:cubicBezTo>
                  <a:cubicBezTo>
                    <a:pt x="442" y="0"/>
                    <a:pt x="360" y="82"/>
                    <a:pt x="360" y="182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138" y="601"/>
                    <a:pt x="212" y="664"/>
                    <a:pt x="229" y="747"/>
                  </a:cubicBezTo>
                  <a:cubicBezTo>
                    <a:pt x="236" y="757"/>
                    <a:pt x="240" y="769"/>
                    <a:pt x="240" y="783"/>
                  </a:cubicBezTo>
                  <a:cubicBezTo>
                    <a:pt x="240" y="796"/>
                    <a:pt x="236" y="809"/>
                    <a:pt x="229" y="819"/>
                  </a:cubicBezTo>
                  <a:cubicBezTo>
                    <a:pt x="212" y="902"/>
                    <a:pt x="138" y="965"/>
                    <a:pt x="50" y="965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0" y="1326"/>
                    <a:pt x="0" y="1326"/>
                    <a:pt x="0" y="1326"/>
                  </a:cubicBezTo>
                  <a:cubicBezTo>
                    <a:pt x="360" y="1326"/>
                    <a:pt x="360" y="1326"/>
                    <a:pt x="360" y="1326"/>
                  </a:cubicBezTo>
                  <a:cubicBezTo>
                    <a:pt x="360" y="1267"/>
                    <a:pt x="360" y="1267"/>
                    <a:pt x="360" y="1267"/>
                  </a:cubicBezTo>
                  <a:cubicBezTo>
                    <a:pt x="360" y="1167"/>
                    <a:pt x="442" y="1085"/>
                    <a:pt x="543" y="1085"/>
                  </a:cubicBezTo>
                  <a:cubicBezTo>
                    <a:pt x="643" y="1085"/>
                    <a:pt x="725" y="1167"/>
                    <a:pt x="725" y="1267"/>
                  </a:cubicBezTo>
                  <a:cubicBezTo>
                    <a:pt x="725" y="1326"/>
                    <a:pt x="725" y="1326"/>
                    <a:pt x="725" y="1326"/>
                  </a:cubicBezTo>
                  <a:lnTo>
                    <a:pt x="1085" y="13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451318-8122-43C3-816E-5CACA4243FA4}"/>
              </a:ext>
            </a:extLst>
          </p:cNvPr>
          <p:cNvGrpSpPr/>
          <p:nvPr/>
        </p:nvGrpSpPr>
        <p:grpSpPr>
          <a:xfrm>
            <a:off x="8541615" y="4665697"/>
            <a:ext cx="382828" cy="384776"/>
            <a:chOff x="-2347913" y="603251"/>
            <a:chExt cx="3743325" cy="3762375"/>
          </a:xfrm>
          <a:solidFill>
            <a:schemeClr val="bg1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6A93CE6-68CF-4321-81A8-3A0EF1B3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2809876"/>
              <a:ext cx="3101975" cy="1133475"/>
            </a:xfrm>
            <a:custGeom>
              <a:avLst/>
              <a:gdLst>
                <a:gd name="T0" fmla="*/ 1314 w 1440"/>
                <a:gd name="T1" fmla="*/ 60 h 528"/>
                <a:gd name="T2" fmla="*/ 1049 w 1440"/>
                <a:gd name="T3" fmla="*/ 203 h 528"/>
                <a:gd name="T4" fmla="*/ 1024 w 1440"/>
                <a:gd name="T5" fmla="*/ 216 h 528"/>
                <a:gd name="T6" fmla="*/ 1025 w 1440"/>
                <a:gd name="T7" fmla="*/ 227 h 528"/>
                <a:gd name="T8" fmla="*/ 1001 w 1440"/>
                <a:gd name="T9" fmla="*/ 251 h 528"/>
                <a:gd name="T10" fmla="*/ 999 w 1440"/>
                <a:gd name="T11" fmla="*/ 251 h 528"/>
                <a:gd name="T12" fmla="*/ 817 w 1440"/>
                <a:gd name="T13" fmla="*/ 243 h 528"/>
                <a:gd name="T14" fmla="*/ 657 w 1440"/>
                <a:gd name="T15" fmla="*/ 251 h 528"/>
                <a:gd name="T16" fmla="*/ 629 w 1440"/>
                <a:gd name="T17" fmla="*/ 230 h 528"/>
                <a:gd name="T18" fmla="*/ 650 w 1440"/>
                <a:gd name="T19" fmla="*/ 203 h 528"/>
                <a:gd name="T20" fmla="*/ 650 w 1440"/>
                <a:gd name="T21" fmla="*/ 203 h 528"/>
                <a:gd name="T22" fmla="*/ 819 w 1440"/>
                <a:gd name="T23" fmla="*/ 195 h 528"/>
                <a:gd name="T24" fmla="*/ 974 w 1440"/>
                <a:gd name="T25" fmla="*/ 202 h 528"/>
                <a:gd name="T26" fmla="*/ 841 w 1440"/>
                <a:gd name="T27" fmla="*/ 92 h 528"/>
                <a:gd name="T28" fmla="*/ 627 w 1440"/>
                <a:gd name="T29" fmla="*/ 92 h 528"/>
                <a:gd name="T30" fmla="*/ 506 w 1440"/>
                <a:gd name="T31" fmla="*/ 65 h 528"/>
                <a:gd name="T32" fmla="*/ 484 w 1440"/>
                <a:gd name="T33" fmla="*/ 54 h 528"/>
                <a:gd name="T34" fmla="*/ 140 w 1440"/>
                <a:gd name="T35" fmla="*/ 87 h 528"/>
                <a:gd name="T36" fmla="*/ 88 w 1440"/>
                <a:gd name="T37" fmla="*/ 134 h 528"/>
                <a:gd name="T38" fmla="*/ 0 w 1440"/>
                <a:gd name="T39" fmla="*/ 183 h 528"/>
                <a:gd name="T40" fmla="*/ 105 w 1440"/>
                <a:gd name="T41" fmla="*/ 528 h 528"/>
                <a:gd name="T42" fmla="*/ 253 w 1440"/>
                <a:gd name="T43" fmla="*/ 434 h 528"/>
                <a:gd name="T44" fmla="*/ 254 w 1440"/>
                <a:gd name="T45" fmla="*/ 434 h 528"/>
                <a:gd name="T46" fmla="*/ 358 w 1440"/>
                <a:gd name="T47" fmla="*/ 420 h 528"/>
                <a:gd name="T48" fmla="*/ 679 w 1440"/>
                <a:gd name="T49" fmla="*/ 479 h 528"/>
                <a:gd name="T50" fmla="*/ 905 w 1440"/>
                <a:gd name="T51" fmla="*/ 447 h 528"/>
                <a:gd name="T52" fmla="*/ 1440 w 1440"/>
                <a:gd name="T53" fmla="*/ 80 h 528"/>
                <a:gd name="T54" fmla="*/ 1314 w 1440"/>
                <a:gd name="T55" fmla="*/ 6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0" h="528">
                  <a:moveTo>
                    <a:pt x="1314" y="60"/>
                  </a:moveTo>
                  <a:cubicBezTo>
                    <a:pt x="1049" y="203"/>
                    <a:pt x="1049" y="203"/>
                    <a:pt x="1049" y="203"/>
                  </a:cubicBezTo>
                  <a:cubicBezTo>
                    <a:pt x="1024" y="216"/>
                    <a:pt x="1024" y="216"/>
                    <a:pt x="1024" y="216"/>
                  </a:cubicBezTo>
                  <a:cubicBezTo>
                    <a:pt x="1024" y="220"/>
                    <a:pt x="1025" y="224"/>
                    <a:pt x="1025" y="227"/>
                  </a:cubicBezTo>
                  <a:cubicBezTo>
                    <a:pt x="1025" y="241"/>
                    <a:pt x="1014" y="251"/>
                    <a:pt x="1001" y="251"/>
                  </a:cubicBezTo>
                  <a:cubicBezTo>
                    <a:pt x="1000" y="251"/>
                    <a:pt x="1000" y="251"/>
                    <a:pt x="999" y="251"/>
                  </a:cubicBezTo>
                  <a:cubicBezTo>
                    <a:pt x="817" y="243"/>
                    <a:pt x="817" y="243"/>
                    <a:pt x="817" y="243"/>
                  </a:cubicBezTo>
                  <a:cubicBezTo>
                    <a:pt x="763" y="241"/>
                    <a:pt x="710" y="243"/>
                    <a:pt x="657" y="251"/>
                  </a:cubicBezTo>
                  <a:cubicBezTo>
                    <a:pt x="644" y="253"/>
                    <a:pt x="631" y="244"/>
                    <a:pt x="629" y="230"/>
                  </a:cubicBezTo>
                  <a:cubicBezTo>
                    <a:pt x="627" y="217"/>
                    <a:pt x="637" y="205"/>
                    <a:pt x="650" y="203"/>
                  </a:cubicBezTo>
                  <a:cubicBezTo>
                    <a:pt x="650" y="203"/>
                    <a:pt x="650" y="203"/>
                    <a:pt x="650" y="203"/>
                  </a:cubicBezTo>
                  <a:cubicBezTo>
                    <a:pt x="706" y="195"/>
                    <a:pt x="763" y="193"/>
                    <a:pt x="819" y="195"/>
                  </a:cubicBezTo>
                  <a:cubicBezTo>
                    <a:pt x="974" y="202"/>
                    <a:pt x="974" y="202"/>
                    <a:pt x="974" y="202"/>
                  </a:cubicBezTo>
                  <a:cubicBezTo>
                    <a:pt x="962" y="139"/>
                    <a:pt x="906" y="92"/>
                    <a:pt x="841" y="92"/>
                  </a:cubicBezTo>
                  <a:cubicBezTo>
                    <a:pt x="627" y="92"/>
                    <a:pt x="627" y="92"/>
                    <a:pt x="627" y="92"/>
                  </a:cubicBezTo>
                  <a:cubicBezTo>
                    <a:pt x="585" y="92"/>
                    <a:pt x="544" y="83"/>
                    <a:pt x="506" y="65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372" y="0"/>
                    <a:pt x="240" y="12"/>
                    <a:pt x="140" y="87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62" y="156"/>
                    <a:pt x="32" y="173"/>
                    <a:pt x="0" y="183"/>
                  </a:cubicBezTo>
                  <a:cubicBezTo>
                    <a:pt x="105" y="528"/>
                    <a:pt x="105" y="528"/>
                    <a:pt x="105" y="528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34"/>
                    <a:pt x="254" y="434"/>
                    <a:pt x="254" y="434"/>
                  </a:cubicBezTo>
                  <a:cubicBezTo>
                    <a:pt x="286" y="416"/>
                    <a:pt x="323" y="411"/>
                    <a:pt x="358" y="420"/>
                  </a:cubicBezTo>
                  <a:cubicBezTo>
                    <a:pt x="679" y="479"/>
                    <a:pt x="679" y="479"/>
                    <a:pt x="679" y="479"/>
                  </a:cubicBezTo>
                  <a:cubicBezTo>
                    <a:pt x="756" y="492"/>
                    <a:pt x="835" y="481"/>
                    <a:pt x="905" y="447"/>
                  </a:cubicBezTo>
                  <a:cubicBezTo>
                    <a:pt x="1440" y="80"/>
                    <a:pt x="1440" y="80"/>
                    <a:pt x="1440" y="80"/>
                  </a:cubicBezTo>
                  <a:cubicBezTo>
                    <a:pt x="1407" y="46"/>
                    <a:pt x="1356" y="37"/>
                    <a:pt x="13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DDC3CE8B-BC24-44C4-947A-462C10E0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2835276"/>
              <a:ext cx="544513" cy="333375"/>
            </a:xfrm>
            <a:custGeom>
              <a:avLst/>
              <a:gdLst>
                <a:gd name="T0" fmla="*/ 42 w 253"/>
                <a:gd name="T1" fmla="*/ 148 h 155"/>
                <a:gd name="T2" fmla="*/ 253 w 253"/>
                <a:gd name="T3" fmla="*/ 35 h 155"/>
                <a:gd name="T4" fmla="*/ 163 w 253"/>
                <a:gd name="T5" fmla="*/ 15 h 155"/>
                <a:gd name="T6" fmla="*/ 0 w 253"/>
                <a:gd name="T7" fmla="*/ 102 h 155"/>
                <a:gd name="T8" fmla="*/ 29 w 253"/>
                <a:gd name="T9" fmla="*/ 155 h 155"/>
                <a:gd name="T10" fmla="*/ 42 w 253"/>
                <a:gd name="T11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55">
                  <a:moveTo>
                    <a:pt x="42" y="148"/>
                  </a:moveTo>
                  <a:cubicBezTo>
                    <a:pt x="253" y="35"/>
                    <a:pt x="253" y="35"/>
                    <a:pt x="253" y="35"/>
                  </a:cubicBezTo>
                  <a:cubicBezTo>
                    <a:pt x="229" y="12"/>
                    <a:pt x="192" y="0"/>
                    <a:pt x="163" y="1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18"/>
                    <a:pt x="23" y="136"/>
                    <a:pt x="29" y="155"/>
                  </a:cubicBezTo>
                  <a:lnTo>
                    <a:pt x="42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3EFD9F01-D21E-47F9-949D-0765F4F8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8175" y="4094163"/>
              <a:ext cx="120650" cy="1174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62D6C61C-3350-4D8A-9DB8-77181185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2" y="2805113"/>
              <a:ext cx="379413" cy="173038"/>
            </a:xfrm>
            <a:custGeom>
              <a:avLst/>
              <a:gdLst>
                <a:gd name="T0" fmla="*/ 52 w 176"/>
                <a:gd name="T1" fmla="*/ 22 h 81"/>
                <a:gd name="T2" fmla="*/ 52 w 176"/>
                <a:gd name="T3" fmla="*/ 23 h 81"/>
                <a:gd name="T4" fmla="*/ 0 w 176"/>
                <a:gd name="T5" fmla="*/ 51 h 81"/>
                <a:gd name="T6" fmla="*/ 69 w 176"/>
                <a:gd name="T7" fmla="*/ 81 h 81"/>
                <a:gd name="T8" fmla="*/ 176 w 176"/>
                <a:gd name="T9" fmla="*/ 24 h 81"/>
                <a:gd name="T10" fmla="*/ 52 w 176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81">
                  <a:moveTo>
                    <a:pt x="52" y="22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5" y="56"/>
                    <a:pt x="49" y="66"/>
                    <a:pt x="69" y="81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38" y="1"/>
                    <a:pt x="91" y="0"/>
                    <a:pt x="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E12F9FE-39B3-4224-A79E-C27543134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7913" y="2955926"/>
              <a:ext cx="889000" cy="1409700"/>
            </a:xfrm>
            <a:custGeom>
              <a:avLst/>
              <a:gdLst>
                <a:gd name="T0" fmla="*/ 0 w 413"/>
                <a:gd name="T1" fmla="*/ 0 h 657"/>
                <a:gd name="T2" fmla="*/ 80 w 413"/>
                <a:gd name="T3" fmla="*/ 657 h 657"/>
                <a:gd name="T4" fmla="*/ 413 w 413"/>
                <a:gd name="T5" fmla="*/ 657 h 657"/>
                <a:gd name="T6" fmla="*/ 213 w 413"/>
                <a:gd name="T7" fmla="*/ 0 h 657"/>
                <a:gd name="T8" fmla="*/ 0 w 413"/>
                <a:gd name="T9" fmla="*/ 0 h 657"/>
                <a:gd name="T10" fmla="*/ 308 w 413"/>
                <a:gd name="T11" fmla="*/ 558 h 657"/>
                <a:gd name="T12" fmla="*/ 232 w 413"/>
                <a:gd name="T13" fmla="*/ 633 h 657"/>
                <a:gd name="T14" fmla="*/ 156 w 413"/>
                <a:gd name="T15" fmla="*/ 558 h 657"/>
                <a:gd name="T16" fmla="*/ 232 w 413"/>
                <a:gd name="T17" fmla="*/ 482 h 657"/>
                <a:gd name="T18" fmla="*/ 232 w 413"/>
                <a:gd name="T19" fmla="*/ 482 h 657"/>
                <a:gd name="T20" fmla="*/ 308 w 413"/>
                <a:gd name="T21" fmla="*/ 5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" h="657">
                  <a:moveTo>
                    <a:pt x="0" y="0"/>
                  </a:moveTo>
                  <a:cubicBezTo>
                    <a:pt x="80" y="657"/>
                    <a:pt x="80" y="657"/>
                    <a:pt x="80" y="657"/>
                  </a:cubicBezTo>
                  <a:cubicBezTo>
                    <a:pt x="413" y="657"/>
                    <a:pt x="413" y="657"/>
                    <a:pt x="413" y="65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0" y="0"/>
                  </a:lnTo>
                  <a:close/>
                  <a:moveTo>
                    <a:pt x="308" y="558"/>
                  </a:moveTo>
                  <a:cubicBezTo>
                    <a:pt x="308" y="599"/>
                    <a:pt x="274" y="633"/>
                    <a:pt x="232" y="633"/>
                  </a:cubicBezTo>
                  <a:cubicBezTo>
                    <a:pt x="190" y="633"/>
                    <a:pt x="156" y="599"/>
                    <a:pt x="156" y="558"/>
                  </a:cubicBezTo>
                  <a:cubicBezTo>
                    <a:pt x="156" y="516"/>
                    <a:pt x="190" y="482"/>
                    <a:pt x="232" y="482"/>
                  </a:cubicBezTo>
                  <a:cubicBezTo>
                    <a:pt x="232" y="482"/>
                    <a:pt x="232" y="482"/>
                    <a:pt x="232" y="482"/>
                  </a:cubicBezTo>
                  <a:cubicBezTo>
                    <a:pt x="274" y="482"/>
                    <a:pt x="308" y="516"/>
                    <a:pt x="308" y="5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EA3791C8-5756-4793-8150-80DE3798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5650" y="603251"/>
              <a:ext cx="576263" cy="746125"/>
            </a:xfrm>
            <a:custGeom>
              <a:avLst/>
              <a:gdLst>
                <a:gd name="T0" fmla="*/ 134 w 268"/>
                <a:gd name="T1" fmla="*/ 347 h 347"/>
                <a:gd name="T2" fmla="*/ 268 w 268"/>
                <a:gd name="T3" fmla="*/ 213 h 347"/>
                <a:gd name="T4" fmla="*/ 268 w 268"/>
                <a:gd name="T5" fmla="*/ 134 h 347"/>
                <a:gd name="T6" fmla="*/ 134 w 268"/>
                <a:gd name="T7" fmla="*/ 0 h 347"/>
                <a:gd name="T8" fmla="*/ 0 w 268"/>
                <a:gd name="T9" fmla="*/ 134 h 347"/>
                <a:gd name="T10" fmla="*/ 0 w 268"/>
                <a:gd name="T11" fmla="*/ 213 h 347"/>
                <a:gd name="T12" fmla="*/ 134 w 268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47">
                  <a:moveTo>
                    <a:pt x="134" y="347"/>
                  </a:moveTo>
                  <a:cubicBezTo>
                    <a:pt x="208" y="347"/>
                    <a:pt x="268" y="287"/>
                    <a:pt x="268" y="213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68" y="60"/>
                    <a:pt x="208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87"/>
                    <a:pt x="60" y="347"/>
                    <a:pt x="13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7527C49-25F6-4070-93B9-EECDEBB5E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5 w 229"/>
                <a:gd name="T7" fmla="*/ 0 h 298"/>
                <a:gd name="T8" fmla="*/ 0 w 229"/>
                <a:gd name="T9" fmla="*/ 114 h 298"/>
                <a:gd name="T10" fmla="*/ 0 w 229"/>
                <a:gd name="T11" fmla="*/ 114 h 298"/>
                <a:gd name="T12" fmla="*/ 0 w 229"/>
                <a:gd name="T13" fmla="*/ 184 h 298"/>
                <a:gd name="T14" fmla="*/ 115 w 229"/>
                <a:gd name="T1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657B8F79-AE84-41B0-A953-180E9C1A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2913" y="820738"/>
              <a:ext cx="493713" cy="639763"/>
            </a:xfrm>
            <a:custGeom>
              <a:avLst/>
              <a:gdLst>
                <a:gd name="T0" fmla="*/ 115 w 229"/>
                <a:gd name="T1" fmla="*/ 298 h 298"/>
                <a:gd name="T2" fmla="*/ 229 w 229"/>
                <a:gd name="T3" fmla="*/ 184 h 298"/>
                <a:gd name="T4" fmla="*/ 229 w 229"/>
                <a:gd name="T5" fmla="*/ 114 h 298"/>
                <a:gd name="T6" fmla="*/ 114 w 229"/>
                <a:gd name="T7" fmla="*/ 1 h 298"/>
                <a:gd name="T8" fmla="*/ 0 w 229"/>
                <a:gd name="T9" fmla="*/ 114 h 298"/>
                <a:gd name="T10" fmla="*/ 0 w 229"/>
                <a:gd name="T11" fmla="*/ 184 h 298"/>
                <a:gd name="T12" fmla="*/ 115 w 229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98">
                  <a:moveTo>
                    <a:pt x="115" y="298"/>
                  </a:moveTo>
                  <a:cubicBezTo>
                    <a:pt x="178" y="298"/>
                    <a:pt x="229" y="247"/>
                    <a:pt x="229" y="18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9" y="51"/>
                    <a:pt x="177" y="0"/>
                    <a:pt x="114" y="1"/>
                  </a:cubicBezTo>
                  <a:cubicBezTo>
                    <a:pt x="51" y="1"/>
                    <a:pt x="1" y="52"/>
                    <a:pt x="0" y="11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47"/>
                    <a:pt x="51" y="298"/>
                    <a:pt x="115" y="2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4DEF7C3-C2D6-4716-8970-BE48166D8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" y="1677988"/>
              <a:ext cx="863600" cy="563563"/>
            </a:xfrm>
            <a:custGeom>
              <a:avLst/>
              <a:gdLst>
                <a:gd name="T0" fmla="*/ 401 w 401"/>
                <a:gd name="T1" fmla="*/ 131 h 263"/>
                <a:gd name="T2" fmla="*/ 288 w 401"/>
                <a:gd name="T3" fmla="*/ 0 h 263"/>
                <a:gd name="T4" fmla="*/ 65 w 401"/>
                <a:gd name="T5" fmla="*/ 13 h 263"/>
                <a:gd name="T6" fmla="*/ 51 w 401"/>
                <a:gd name="T7" fmla="*/ 0 h 263"/>
                <a:gd name="T8" fmla="*/ 0 w 401"/>
                <a:gd name="T9" fmla="*/ 17 h 263"/>
                <a:gd name="T10" fmla="*/ 22 w 401"/>
                <a:gd name="T11" fmla="*/ 109 h 263"/>
                <a:gd name="T12" fmla="*/ 22 w 401"/>
                <a:gd name="T13" fmla="*/ 263 h 263"/>
                <a:gd name="T14" fmla="*/ 401 w 401"/>
                <a:gd name="T15" fmla="*/ 263 h 263"/>
                <a:gd name="T16" fmla="*/ 401 w 401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63">
                  <a:moveTo>
                    <a:pt x="401" y="131"/>
                  </a:moveTo>
                  <a:cubicBezTo>
                    <a:pt x="400" y="66"/>
                    <a:pt x="353" y="10"/>
                    <a:pt x="288" y="0"/>
                  </a:cubicBezTo>
                  <a:cubicBezTo>
                    <a:pt x="230" y="66"/>
                    <a:pt x="130" y="72"/>
                    <a:pt x="65" y="13"/>
                  </a:cubicBezTo>
                  <a:cubicBezTo>
                    <a:pt x="60" y="9"/>
                    <a:pt x="56" y="5"/>
                    <a:pt x="51" y="0"/>
                  </a:cubicBezTo>
                  <a:cubicBezTo>
                    <a:pt x="33" y="2"/>
                    <a:pt x="16" y="8"/>
                    <a:pt x="0" y="17"/>
                  </a:cubicBezTo>
                  <a:cubicBezTo>
                    <a:pt x="15" y="45"/>
                    <a:pt x="23" y="77"/>
                    <a:pt x="22" y="109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1" y="263"/>
                    <a:pt x="401" y="263"/>
                    <a:pt x="401" y="263"/>
                  </a:cubicBezTo>
                  <a:lnTo>
                    <a:pt x="401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6FCD6E02-CCE2-41CA-AF88-6378E6E7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9338" y="1581151"/>
              <a:ext cx="1163638" cy="830263"/>
            </a:xfrm>
            <a:custGeom>
              <a:avLst/>
              <a:gdLst>
                <a:gd name="T0" fmla="*/ 0 w 540"/>
                <a:gd name="T1" fmla="*/ 154 h 387"/>
                <a:gd name="T2" fmla="*/ 0 w 540"/>
                <a:gd name="T3" fmla="*/ 387 h 387"/>
                <a:gd name="T4" fmla="*/ 540 w 540"/>
                <a:gd name="T5" fmla="*/ 387 h 387"/>
                <a:gd name="T6" fmla="*/ 540 w 540"/>
                <a:gd name="T7" fmla="*/ 154 h 387"/>
                <a:gd name="T8" fmla="*/ 406 w 540"/>
                <a:gd name="T9" fmla="*/ 1 h 387"/>
                <a:gd name="T10" fmla="*/ 156 w 540"/>
                <a:gd name="T11" fmla="*/ 18 h 387"/>
                <a:gd name="T12" fmla="*/ 139 w 540"/>
                <a:gd name="T13" fmla="*/ 0 h 387"/>
                <a:gd name="T14" fmla="*/ 0 w 540"/>
                <a:gd name="T15" fmla="*/ 1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387">
                  <a:moveTo>
                    <a:pt x="0" y="154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540" y="387"/>
                    <a:pt x="540" y="387"/>
                    <a:pt x="540" y="387"/>
                  </a:cubicBezTo>
                  <a:cubicBezTo>
                    <a:pt x="540" y="154"/>
                    <a:pt x="540" y="154"/>
                    <a:pt x="540" y="154"/>
                  </a:cubicBezTo>
                  <a:cubicBezTo>
                    <a:pt x="539" y="77"/>
                    <a:pt x="483" y="12"/>
                    <a:pt x="406" y="1"/>
                  </a:cubicBezTo>
                  <a:cubicBezTo>
                    <a:pt x="342" y="75"/>
                    <a:pt x="230" y="83"/>
                    <a:pt x="156" y="18"/>
                  </a:cubicBezTo>
                  <a:cubicBezTo>
                    <a:pt x="150" y="13"/>
                    <a:pt x="144" y="7"/>
                    <a:pt x="139" y="0"/>
                  </a:cubicBezTo>
                  <a:cubicBezTo>
                    <a:pt x="60" y="9"/>
                    <a:pt x="1" y="75"/>
                    <a:pt x="0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8D4CD98-6BFA-470E-B7AE-B521A070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913" y="1677988"/>
              <a:ext cx="862013" cy="563563"/>
            </a:xfrm>
            <a:custGeom>
              <a:avLst/>
              <a:gdLst>
                <a:gd name="T0" fmla="*/ 0 w 400"/>
                <a:gd name="T1" fmla="*/ 131 h 263"/>
                <a:gd name="T2" fmla="*/ 0 w 400"/>
                <a:gd name="T3" fmla="*/ 263 h 263"/>
                <a:gd name="T4" fmla="*/ 378 w 400"/>
                <a:gd name="T5" fmla="*/ 263 h 263"/>
                <a:gd name="T6" fmla="*/ 378 w 400"/>
                <a:gd name="T7" fmla="*/ 109 h 263"/>
                <a:gd name="T8" fmla="*/ 400 w 400"/>
                <a:gd name="T9" fmla="*/ 17 h 263"/>
                <a:gd name="T10" fmla="*/ 353 w 400"/>
                <a:gd name="T11" fmla="*/ 0 h 263"/>
                <a:gd name="T12" fmla="*/ 130 w 400"/>
                <a:gd name="T13" fmla="*/ 13 h 263"/>
                <a:gd name="T14" fmla="*/ 117 w 400"/>
                <a:gd name="T15" fmla="*/ 0 h 263"/>
                <a:gd name="T16" fmla="*/ 0 w 400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63">
                  <a:moveTo>
                    <a:pt x="0" y="131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378" y="263"/>
                    <a:pt x="378" y="263"/>
                    <a:pt x="378" y="263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8" y="77"/>
                    <a:pt x="386" y="45"/>
                    <a:pt x="400" y="17"/>
                  </a:cubicBezTo>
                  <a:cubicBezTo>
                    <a:pt x="386" y="9"/>
                    <a:pt x="370" y="3"/>
                    <a:pt x="353" y="0"/>
                  </a:cubicBezTo>
                  <a:cubicBezTo>
                    <a:pt x="295" y="66"/>
                    <a:pt x="195" y="72"/>
                    <a:pt x="130" y="13"/>
                  </a:cubicBezTo>
                  <a:cubicBezTo>
                    <a:pt x="125" y="9"/>
                    <a:pt x="121" y="5"/>
                    <a:pt x="117" y="0"/>
                  </a:cubicBezTo>
                  <a:cubicBezTo>
                    <a:pt x="50" y="8"/>
                    <a:pt x="0" y="64"/>
                    <a:pt x="0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4840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6824</TotalTime>
  <Words>414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Office Theme</vt:lpstr>
      <vt:lpstr>5 Item Presentation Slide</vt:lpstr>
      <vt:lpstr>5 Item Presentation Slide</vt:lpstr>
      <vt:lpstr>5 Item Presentation Slide</vt:lpstr>
      <vt:lpstr>5 Item Presentation Slide</vt:lpstr>
      <vt:lpstr>5 Item Presentation Slide</vt:lpstr>
      <vt:lpstr>5 Item Presentation Slide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Daniel Asante Otchere</cp:lastModifiedBy>
  <cp:revision>108</cp:revision>
  <dcterms:created xsi:type="dcterms:W3CDTF">2013-09-12T13:05:01Z</dcterms:created>
  <dcterms:modified xsi:type="dcterms:W3CDTF">2020-10-29T09:31:50Z</dcterms:modified>
</cp:coreProperties>
</file>