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108" d="100"/>
          <a:sy n="108" d="100"/>
        </p:scale>
        <p:origin x="43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/>
              <a:t>Item Agenda Concept for </a:t>
            </a:r>
            <a:r>
              <a:rPr lang="en-US" dirty="0"/>
              <a:t>PowerPoint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10E00B8-1027-496E-ADDF-828B3E6C2F79}"/>
              </a:ext>
            </a:extLst>
          </p:cNvPr>
          <p:cNvGrpSpPr/>
          <p:nvPr/>
        </p:nvGrpSpPr>
        <p:grpSpPr>
          <a:xfrm>
            <a:off x="3321986" y="1714500"/>
            <a:ext cx="5506754" cy="4059602"/>
            <a:chOff x="3321986" y="1714500"/>
            <a:chExt cx="5506754" cy="4059602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0B3048F6-E312-42E8-B904-FDE5A2C45634}"/>
                </a:ext>
              </a:extLst>
            </p:cNvPr>
            <p:cNvSpPr/>
            <p:nvPr/>
          </p:nvSpPr>
          <p:spPr>
            <a:xfrm rot="5400000" flipV="1">
              <a:off x="4158604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3D1D703C-943F-47B2-B788-22180A3CB268}"/>
                </a:ext>
              </a:extLst>
            </p:cNvPr>
            <p:cNvSpPr/>
            <p:nvPr/>
          </p:nvSpPr>
          <p:spPr>
            <a:xfrm rot="2959117" flipV="1">
              <a:off x="4556755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F1B19E-9363-4956-AC6C-C97857B383BD}"/>
                </a:ext>
              </a:extLst>
            </p:cNvPr>
            <p:cNvSpPr/>
            <p:nvPr/>
          </p:nvSpPr>
          <p:spPr>
            <a:xfrm rot="18640883">
              <a:off x="4556755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F7310C6-3383-461A-B336-E0BF227A694E}"/>
                </a:ext>
              </a:extLst>
            </p:cNvPr>
            <p:cNvSpPr/>
            <p:nvPr/>
          </p:nvSpPr>
          <p:spPr>
            <a:xfrm rot="10800000" flipV="1">
              <a:off x="3321986" y="3181269"/>
              <a:ext cx="1122891" cy="11228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9597A4-F3BB-4F18-A4F4-3F01EA731A07}"/>
                </a:ext>
              </a:extLst>
            </p:cNvPr>
            <p:cNvSpPr/>
            <p:nvPr/>
          </p:nvSpPr>
          <p:spPr>
            <a:xfrm rot="10800000" flipV="1">
              <a:off x="3892313" y="4651210"/>
              <a:ext cx="1122891" cy="11228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7AC91-11C2-4066-96DE-D9C788873925}"/>
                </a:ext>
              </a:extLst>
            </p:cNvPr>
            <p:cNvSpPr/>
            <p:nvPr/>
          </p:nvSpPr>
          <p:spPr>
            <a:xfrm>
              <a:off x="3892313" y="1714500"/>
              <a:ext cx="1122891" cy="11228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BC144D7-87AE-4A14-AA19-303FDACB6505}"/>
                </a:ext>
              </a:extLst>
            </p:cNvPr>
            <p:cNvSpPr/>
            <p:nvPr/>
          </p:nvSpPr>
          <p:spPr>
            <a:xfrm rot="10800000" flipV="1">
              <a:off x="3447786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4F7222-BCC5-4DAA-9DB1-36CA814D9146}"/>
                </a:ext>
              </a:extLst>
            </p:cNvPr>
            <p:cNvSpPr/>
            <p:nvPr/>
          </p:nvSpPr>
          <p:spPr>
            <a:xfrm rot="10800000" flipV="1">
              <a:off x="4018113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EA60460-A699-48FF-86FE-23F491560909}"/>
                </a:ext>
              </a:extLst>
            </p:cNvPr>
            <p:cNvSpPr/>
            <p:nvPr/>
          </p:nvSpPr>
          <p:spPr>
            <a:xfrm>
              <a:off x="4018113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id="{29B3FCCA-579F-42F6-B108-C775B1BE2744}"/>
                </a:ext>
              </a:extLst>
            </p:cNvPr>
            <p:cNvSpPr/>
            <p:nvPr/>
          </p:nvSpPr>
          <p:spPr>
            <a:xfrm rot="16200000" flipH="1" flipV="1">
              <a:off x="7068740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74D4C647-41C3-436D-BC85-BE6A57D95D03}"/>
                </a:ext>
              </a:extLst>
            </p:cNvPr>
            <p:cNvSpPr/>
            <p:nvPr/>
          </p:nvSpPr>
          <p:spPr>
            <a:xfrm rot="18640883" flipH="1" flipV="1">
              <a:off x="6670589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CE5E3FAF-E58E-4EAF-9B03-1F8398CC94BA}"/>
                </a:ext>
              </a:extLst>
            </p:cNvPr>
            <p:cNvSpPr/>
            <p:nvPr/>
          </p:nvSpPr>
          <p:spPr>
            <a:xfrm rot="2959117" flipH="1">
              <a:off x="6670589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F097D38-683C-4C92-BD4D-2102CDC4B162}"/>
                </a:ext>
              </a:extLst>
            </p:cNvPr>
            <p:cNvSpPr/>
            <p:nvPr/>
          </p:nvSpPr>
          <p:spPr>
            <a:xfrm rot="10800000" flipH="1" flipV="1">
              <a:off x="7705849" y="3181269"/>
              <a:ext cx="1122891" cy="1122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21D3A13-5B6B-4068-A52D-B203698352C4}"/>
                </a:ext>
              </a:extLst>
            </p:cNvPr>
            <p:cNvSpPr/>
            <p:nvPr/>
          </p:nvSpPr>
          <p:spPr>
            <a:xfrm rot="10800000" flipH="1" flipV="1">
              <a:off x="7135522" y="4651210"/>
              <a:ext cx="1122891" cy="11228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62F769-E825-4796-B917-E297020AB450}"/>
                </a:ext>
              </a:extLst>
            </p:cNvPr>
            <p:cNvSpPr/>
            <p:nvPr/>
          </p:nvSpPr>
          <p:spPr>
            <a:xfrm flipH="1">
              <a:off x="7135522" y="1714500"/>
              <a:ext cx="1122891" cy="11228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F09CC4-6046-4B2E-BCE7-5F0ACFB5A28C}"/>
                </a:ext>
              </a:extLst>
            </p:cNvPr>
            <p:cNvSpPr/>
            <p:nvPr/>
          </p:nvSpPr>
          <p:spPr>
            <a:xfrm rot="10800000" flipH="1" flipV="1">
              <a:off x="7831649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7654B1-5EB4-4533-946A-CFBFA8756AB7}"/>
                </a:ext>
              </a:extLst>
            </p:cNvPr>
            <p:cNvSpPr/>
            <p:nvPr/>
          </p:nvSpPr>
          <p:spPr>
            <a:xfrm rot="10800000" flipH="1" flipV="1">
              <a:off x="7261322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733BF7-E535-4787-A208-F244A0FC7700}"/>
                </a:ext>
              </a:extLst>
            </p:cNvPr>
            <p:cNvSpPr/>
            <p:nvPr/>
          </p:nvSpPr>
          <p:spPr>
            <a:xfrm flipH="1">
              <a:off x="7261322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7997EF9-1C08-4FD9-B456-B3C7CFAA276E}"/>
                </a:ext>
              </a:extLst>
            </p:cNvPr>
            <p:cNvSpPr/>
            <p:nvPr/>
          </p:nvSpPr>
          <p:spPr>
            <a:xfrm>
              <a:off x="4896562" y="2537578"/>
              <a:ext cx="2410272" cy="24102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DC19FB-80B4-4F74-8AB9-87E1C190F681}"/>
                </a:ext>
              </a:extLst>
            </p:cNvPr>
            <p:cNvSpPr/>
            <p:nvPr/>
          </p:nvSpPr>
          <p:spPr>
            <a:xfrm>
              <a:off x="5028867" y="2669883"/>
              <a:ext cx="2145663" cy="2145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968B87A-1B6A-4047-A7B3-B29925A88660}"/>
                </a:ext>
              </a:extLst>
            </p:cNvPr>
            <p:cNvGrpSpPr/>
            <p:nvPr/>
          </p:nvGrpSpPr>
          <p:grpSpPr>
            <a:xfrm>
              <a:off x="4200956" y="2023873"/>
              <a:ext cx="505620" cy="504142"/>
              <a:chOff x="1033463" y="3025776"/>
              <a:chExt cx="2719388" cy="2711450"/>
            </a:xfrm>
          </p:grpSpPr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id="{AA95404C-2AA2-4069-B2C9-21D6A2526C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70201" y="4857751"/>
                <a:ext cx="792163" cy="787400"/>
              </a:xfrm>
              <a:custGeom>
                <a:avLst/>
                <a:gdLst>
                  <a:gd name="T0" fmla="*/ 346 w 367"/>
                  <a:gd name="T1" fmla="*/ 273 h 366"/>
                  <a:gd name="T2" fmla="*/ 346 w 367"/>
                  <a:gd name="T3" fmla="*/ 346 h 366"/>
                  <a:gd name="T4" fmla="*/ 273 w 367"/>
                  <a:gd name="T5" fmla="*/ 346 h 366"/>
                  <a:gd name="T6" fmla="*/ 0 w 367"/>
                  <a:gd name="T7" fmla="*/ 73 h 366"/>
                  <a:gd name="T8" fmla="*/ 73 w 367"/>
                  <a:gd name="T9" fmla="*/ 0 h 366"/>
                  <a:gd name="T10" fmla="*/ 346 w 367"/>
                  <a:gd name="T11" fmla="*/ 273 h 366"/>
                  <a:gd name="T12" fmla="*/ 346 w 367"/>
                  <a:gd name="T13" fmla="*/ 273 h 366"/>
                  <a:gd name="T14" fmla="*/ 346 w 367"/>
                  <a:gd name="T15" fmla="*/ 27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" h="366">
                    <a:moveTo>
                      <a:pt x="346" y="273"/>
                    </a:moveTo>
                    <a:cubicBezTo>
                      <a:pt x="367" y="293"/>
                      <a:pt x="367" y="326"/>
                      <a:pt x="346" y="346"/>
                    </a:cubicBezTo>
                    <a:cubicBezTo>
                      <a:pt x="326" y="366"/>
                      <a:pt x="294" y="366"/>
                      <a:pt x="273" y="346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346" y="273"/>
                    </a:lnTo>
                    <a:close/>
                    <a:moveTo>
                      <a:pt x="346" y="273"/>
                    </a:moveTo>
                    <a:cubicBezTo>
                      <a:pt x="346" y="273"/>
                      <a:pt x="346" y="273"/>
                      <a:pt x="346" y="273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6665767-C361-44E3-B399-DEAEA54D6B1A}"/>
                  </a:ext>
                </a:extLst>
              </p:cNvPr>
              <p:cNvGrpSpPr/>
              <p:nvPr/>
            </p:nvGrpSpPr>
            <p:grpSpPr>
              <a:xfrm>
                <a:off x="1235076" y="3224213"/>
                <a:ext cx="1771650" cy="1770063"/>
                <a:chOff x="1235076" y="3224213"/>
                <a:chExt cx="1771650" cy="1770063"/>
              </a:xfrm>
            </p:grpSpPr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id="{6A8690E8-CDE1-4B60-B264-827B5D80CD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5076" y="3224213"/>
                  <a:ext cx="1771650" cy="1770063"/>
                </a:xfrm>
                <a:custGeom>
                  <a:avLst/>
                  <a:gdLst>
                    <a:gd name="T0" fmla="*/ 702 w 822"/>
                    <a:gd name="T1" fmla="*/ 121 h 823"/>
                    <a:gd name="T2" fmla="*/ 822 w 822"/>
                    <a:gd name="T3" fmla="*/ 412 h 823"/>
                    <a:gd name="T4" fmla="*/ 702 w 822"/>
                    <a:gd name="T5" fmla="*/ 702 h 823"/>
                    <a:gd name="T6" fmla="*/ 411 w 822"/>
                    <a:gd name="T7" fmla="*/ 823 h 823"/>
                    <a:gd name="T8" fmla="*/ 120 w 822"/>
                    <a:gd name="T9" fmla="*/ 702 h 823"/>
                    <a:gd name="T10" fmla="*/ 0 w 822"/>
                    <a:gd name="T11" fmla="*/ 412 h 823"/>
                    <a:gd name="T12" fmla="*/ 120 w 822"/>
                    <a:gd name="T13" fmla="*/ 121 h 823"/>
                    <a:gd name="T14" fmla="*/ 411 w 822"/>
                    <a:gd name="T15" fmla="*/ 0 h 823"/>
                    <a:gd name="T16" fmla="*/ 702 w 822"/>
                    <a:gd name="T17" fmla="*/ 121 h 823"/>
                    <a:gd name="T18" fmla="*/ 772 w 822"/>
                    <a:gd name="T19" fmla="*/ 412 h 823"/>
                    <a:gd name="T20" fmla="*/ 666 w 822"/>
                    <a:gd name="T21" fmla="*/ 157 h 823"/>
                    <a:gd name="T22" fmla="*/ 411 w 822"/>
                    <a:gd name="T23" fmla="*/ 51 h 823"/>
                    <a:gd name="T24" fmla="*/ 156 w 822"/>
                    <a:gd name="T25" fmla="*/ 157 h 823"/>
                    <a:gd name="T26" fmla="*/ 50 w 822"/>
                    <a:gd name="T27" fmla="*/ 412 h 823"/>
                    <a:gd name="T28" fmla="*/ 156 w 822"/>
                    <a:gd name="T29" fmla="*/ 667 h 823"/>
                    <a:gd name="T30" fmla="*/ 411 w 822"/>
                    <a:gd name="T31" fmla="*/ 772 h 823"/>
                    <a:gd name="T32" fmla="*/ 666 w 822"/>
                    <a:gd name="T33" fmla="*/ 667 h 823"/>
                    <a:gd name="T34" fmla="*/ 772 w 822"/>
                    <a:gd name="T35" fmla="*/ 412 h 823"/>
                    <a:gd name="T36" fmla="*/ 772 w 822"/>
                    <a:gd name="T37" fmla="*/ 412 h 823"/>
                    <a:gd name="T38" fmla="*/ 772 w 822"/>
                    <a:gd name="T39" fmla="*/ 412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22" h="823">
                      <a:moveTo>
                        <a:pt x="702" y="121"/>
                      </a:moveTo>
                      <a:cubicBezTo>
                        <a:pt x="779" y="199"/>
                        <a:pt x="822" y="302"/>
                        <a:pt x="822" y="412"/>
                      </a:cubicBezTo>
                      <a:cubicBezTo>
                        <a:pt x="822" y="521"/>
                        <a:pt x="779" y="625"/>
                        <a:pt x="702" y="702"/>
                      </a:cubicBezTo>
                      <a:cubicBezTo>
                        <a:pt x="624" y="780"/>
                        <a:pt x="521" y="823"/>
                        <a:pt x="411" y="823"/>
                      </a:cubicBezTo>
                      <a:cubicBezTo>
                        <a:pt x="301" y="823"/>
                        <a:pt x="198" y="780"/>
                        <a:pt x="120" y="702"/>
                      </a:cubicBezTo>
                      <a:cubicBezTo>
                        <a:pt x="43" y="625"/>
                        <a:pt x="0" y="521"/>
                        <a:pt x="0" y="412"/>
                      </a:cubicBezTo>
                      <a:cubicBezTo>
                        <a:pt x="0" y="302"/>
                        <a:pt x="43" y="199"/>
                        <a:pt x="120" y="121"/>
                      </a:cubicBezTo>
                      <a:cubicBezTo>
                        <a:pt x="198" y="43"/>
                        <a:pt x="301" y="0"/>
                        <a:pt x="411" y="0"/>
                      </a:cubicBezTo>
                      <a:cubicBezTo>
                        <a:pt x="521" y="0"/>
                        <a:pt x="624" y="43"/>
                        <a:pt x="702" y="121"/>
                      </a:cubicBezTo>
                      <a:close/>
                      <a:moveTo>
                        <a:pt x="772" y="412"/>
                      </a:moveTo>
                      <a:cubicBezTo>
                        <a:pt x="772" y="315"/>
                        <a:pt x="734" y="225"/>
                        <a:pt x="666" y="157"/>
                      </a:cubicBezTo>
                      <a:cubicBezTo>
                        <a:pt x="598" y="89"/>
                        <a:pt x="507" y="51"/>
                        <a:pt x="411" y="51"/>
                      </a:cubicBezTo>
                      <a:cubicBezTo>
                        <a:pt x="315" y="51"/>
                        <a:pt x="224" y="89"/>
                        <a:pt x="156" y="157"/>
                      </a:cubicBezTo>
                      <a:cubicBezTo>
                        <a:pt x="88" y="225"/>
                        <a:pt x="50" y="315"/>
                        <a:pt x="50" y="412"/>
                      </a:cubicBezTo>
                      <a:cubicBezTo>
                        <a:pt x="50" y="508"/>
                        <a:pt x="88" y="599"/>
                        <a:pt x="156" y="667"/>
                      </a:cubicBezTo>
                      <a:cubicBezTo>
                        <a:pt x="224" y="735"/>
                        <a:pt x="315" y="772"/>
                        <a:pt x="411" y="772"/>
                      </a:cubicBezTo>
                      <a:cubicBezTo>
                        <a:pt x="507" y="772"/>
                        <a:pt x="598" y="735"/>
                        <a:pt x="666" y="667"/>
                      </a:cubicBezTo>
                      <a:cubicBezTo>
                        <a:pt x="734" y="599"/>
                        <a:pt x="772" y="508"/>
                        <a:pt x="772" y="412"/>
                      </a:cubicBezTo>
                      <a:close/>
                      <a:moveTo>
                        <a:pt x="772" y="412"/>
                      </a:moveTo>
                      <a:cubicBezTo>
                        <a:pt x="772" y="412"/>
                        <a:pt x="772" y="412"/>
                        <a:pt x="772" y="412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id="{70B12D4A-C3E2-4BDA-84AC-C3855102D4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03526" y="4789488"/>
                  <a:ext cx="88900" cy="90488"/>
                </a:xfrm>
                <a:custGeom>
                  <a:avLst/>
                  <a:gdLst>
                    <a:gd name="T0" fmla="*/ 41 w 41"/>
                    <a:gd name="T1" fmla="*/ 26 h 42"/>
                    <a:gd name="T2" fmla="*/ 26 w 41"/>
                    <a:gd name="T3" fmla="*/ 42 h 42"/>
                    <a:gd name="T4" fmla="*/ 0 w 41"/>
                    <a:gd name="T5" fmla="*/ 16 h 42"/>
                    <a:gd name="T6" fmla="*/ 8 w 41"/>
                    <a:gd name="T7" fmla="*/ 8 h 42"/>
                    <a:gd name="T8" fmla="*/ 16 w 41"/>
                    <a:gd name="T9" fmla="*/ 0 h 42"/>
                    <a:gd name="T10" fmla="*/ 41 w 41"/>
                    <a:gd name="T11" fmla="*/ 26 h 42"/>
                    <a:gd name="T12" fmla="*/ 41 w 41"/>
                    <a:gd name="T13" fmla="*/ 26 h 42"/>
                    <a:gd name="T14" fmla="*/ 41 w 41"/>
                    <a:gd name="T15" fmla="*/ 2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" h="42">
                      <a:moveTo>
                        <a:pt x="41" y="26"/>
                      </a:move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4"/>
                        <a:pt x="5" y="11"/>
                        <a:pt x="8" y="8"/>
                      </a:cubicBezTo>
                      <a:cubicBezTo>
                        <a:pt x="10" y="6"/>
                        <a:pt x="13" y="3"/>
                        <a:pt x="16" y="0"/>
                      </a:cubicBezTo>
                      <a:lnTo>
                        <a:pt x="41" y="26"/>
                      </a:lnTo>
                      <a:close/>
                      <a:moveTo>
                        <a:pt x="41" y="26"/>
                      </a:moveTo>
                      <a:cubicBezTo>
                        <a:pt x="41" y="26"/>
                        <a:pt x="41" y="26"/>
                        <a:pt x="41" y="26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617C4F65-9D36-4E68-955C-D69EF75E5D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3463" y="3025776"/>
                <a:ext cx="2719388" cy="2711450"/>
              </a:xfrm>
              <a:custGeom>
                <a:avLst/>
                <a:gdLst>
                  <a:gd name="T0" fmla="*/ 1232 w 1261"/>
                  <a:gd name="T1" fmla="*/ 1091 h 1261"/>
                  <a:gd name="T2" fmla="*/ 1261 w 1261"/>
                  <a:gd name="T3" fmla="*/ 1162 h 1261"/>
                  <a:gd name="T4" fmla="*/ 1232 w 1261"/>
                  <a:gd name="T5" fmla="*/ 1232 h 1261"/>
                  <a:gd name="T6" fmla="*/ 1162 w 1261"/>
                  <a:gd name="T7" fmla="*/ 1261 h 1261"/>
                  <a:gd name="T8" fmla="*/ 1091 w 1261"/>
                  <a:gd name="T9" fmla="*/ 1232 h 1261"/>
                  <a:gd name="T10" fmla="*/ 801 w 1261"/>
                  <a:gd name="T11" fmla="*/ 942 h 1261"/>
                  <a:gd name="T12" fmla="*/ 794 w 1261"/>
                  <a:gd name="T13" fmla="*/ 925 h 1261"/>
                  <a:gd name="T14" fmla="*/ 801 w 1261"/>
                  <a:gd name="T15" fmla="*/ 908 h 1261"/>
                  <a:gd name="T16" fmla="*/ 813 w 1261"/>
                  <a:gd name="T17" fmla="*/ 896 h 1261"/>
                  <a:gd name="T18" fmla="*/ 784 w 1261"/>
                  <a:gd name="T19" fmla="*/ 868 h 1261"/>
                  <a:gd name="T20" fmla="*/ 504 w 1261"/>
                  <a:gd name="T21" fmla="*/ 963 h 1261"/>
                  <a:gd name="T22" fmla="*/ 179 w 1261"/>
                  <a:gd name="T23" fmla="*/ 828 h 1261"/>
                  <a:gd name="T24" fmla="*/ 179 w 1261"/>
                  <a:gd name="T25" fmla="*/ 179 h 1261"/>
                  <a:gd name="T26" fmla="*/ 829 w 1261"/>
                  <a:gd name="T27" fmla="*/ 179 h 1261"/>
                  <a:gd name="T28" fmla="*/ 868 w 1261"/>
                  <a:gd name="T29" fmla="*/ 784 h 1261"/>
                  <a:gd name="T30" fmla="*/ 896 w 1261"/>
                  <a:gd name="T31" fmla="*/ 812 h 1261"/>
                  <a:gd name="T32" fmla="*/ 908 w 1261"/>
                  <a:gd name="T33" fmla="*/ 801 h 1261"/>
                  <a:gd name="T34" fmla="*/ 942 w 1261"/>
                  <a:gd name="T35" fmla="*/ 801 h 1261"/>
                  <a:gd name="T36" fmla="*/ 1232 w 1261"/>
                  <a:gd name="T37" fmla="*/ 1091 h 1261"/>
                  <a:gd name="T38" fmla="*/ 1198 w 1261"/>
                  <a:gd name="T39" fmla="*/ 1198 h 1261"/>
                  <a:gd name="T40" fmla="*/ 1198 w 1261"/>
                  <a:gd name="T41" fmla="*/ 1125 h 1261"/>
                  <a:gd name="T42" fmla="*/ 925 w 1261"/>
                  <a:gd name="T43" fmla="*/ 852 h 1261"/>
                  <a:gd name="T44" fmla="*/ 852 w 1261"/>
                  <a:gd name="T45" fmla="*/ 925 h 1261"/>
                  <a:gd name="T46" fmla="*/ 1125 w 1261"/>
                  <a:gd name="T47" fmla="*/ 1198 h 1261"/>
                  <a:gd name="T48" fmla="*/ 1198 w 1261"/>
                  <a:gd name="T49" fmla="*/ 1198 h 1261"/>
                  <a:gd name="T50" fmla="*/ 915 w 1261"/>
                  <a:gd name="T51" fmla="*/ 504 h 1261"/>
                  <a:gd name="T52" fmla="*/ 795 w 1261"/>
                  <a:gd name="T53" fmla="*/ 213 h 1261"/>
                  <a:gd name="T54" fmla="*/ 504 w 1261"/>
                  <a:gd name="T55" fmla="*/ 92 h 1261"/>
                  <a:gd name="T56" fmla="*/ 213 w 1261"/>
                  <a:gd name="T57" fmla="*/ 213 h 1261"/>
                  <a:gd name="T58" fmla="*/ 93 w 1261"/>
                  <a:gd name="T59" fmla="*/ 504 h 1261"/>
                  <a:gd name="T60" fmla="*/ 213 w 1261"/>
                  <a:gd name="T61" fmla="*/ 794 h 1261"/>
                  <a:gd name="T62" fmla="*/ 504 w 1261"/>
                  <a:gd name="T63" fmla="*/ 915 h 1261"/>
                  <a:gd name="T64" fmla="*/ 795 w 1261"/>
                  <a:gd name="T65" fmla="*/ 794 h 1261"/>
                  <a:gd name="T66" fmla="*/ 915 w 1261"/>
                  <a:gd name="T67" fmla="*/ 504 h 1261"/>
                  <a:gd name="T68" fmla="*/ 847 w 1261"/>
                  <a:gd name="T69" fmla="*/ 862 h 1261"/>
                  <a:gd name="T70" fmla="*/ 862 w 1261"/>
                  <a:gd name="T71" fmla="*/ 846 h 1261"/>
                  <a:gd name="T72" fmla="*/ 837 w 1261"/>
                  <a:gd name="T73" fmla="*/ 820 h 1261"/>
                  <a:gd name="T74" fmla="*/ 829 w 1261"/>
                  <a:gd name="T75" fmla="*/ 828 h 1261"/>
                  <a:gd name="T76" fmla="*/ 821 w 1261"/>
                  <a:gd name="T77" fmla="*/ 836 h 1261"/>
                  <a:gd name="T78" fmla="*/ 847 w 1261"/>
                  <a:gd name="T79" fmla="*/ 862 h 1261"/>
                  <a:gd name="T80" fmla="*/ 847 w 1261"/>
                  <a:gd name="T81" fmla="*/ 862 h 1261"/>
                  <a:gd name="T82" fmla="*/ 847 w 1261"/>
                  <a:gd name="T83" fmla="*/ 862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1" h="1261">
                    <a:moveTo>
                      <a:pt x="1232" y="1091"/>
                    </a:moveTo>
                    <a:cubicBezTo>
                      <a:pt x="1252" y="1111"/>
                      <a:pt x="1261" y="1136"/>
                      <a:pt x="1261" y="1162"/>
                    </a:cubicBezTo>
                    <a:cubicBezTo>
                      <a:pt x="1261" y="1187"/>
                      <a:pt x="1252" y="1213"/>
                      <a:pt x="1232" y="1232"/>
                    </a:cubicBezTo>
                    <a:cubicBezTo>
                      <a:pt x="1213" y="1251"/>
                      <a:pt x="1187" y="1261"/>
                      <a:pt x="1162" y="1261"/>
                    </a:cubicBezTo>
                    <a:cubicBezTo>
                      <a:pt x="1136" y="1261"/>
                      <a:pt x="1111" y="1251"/>
                      <a:pt x="1091" y="1232"/>
                    </a:cubicBezTo>
                    <a:cubicBezTo>
                      <a:pt x="801" y="942"/>
                      <a:pt x="801" y="942"/>
                      <a:pt x="801" y="942"/>
                    </a:cubicBezTo>
                    <a:cubicBezTo>
                      <a:pt x="797" y="937"/>
                      <a:pt x="794" y="931"/>
                      <a:pt x="794" y="925"/>
                    </a:cubicBezTo>
                    <a:cubicBezTo>
                      <a:pt x="794" y="918"/>
                      <a:pt x="797" y="912"/>
                      <a:pt x="801" y="908"/>
                    </a:cubicBezTo>
                    <a:cubicBezTo>
                      <a:pt x="813" y="896"/>
                      <a:pt x="813" y="896"/>
                      <a:pt x="813" y="896"/>
                    </a:cubicBezTo>
                    <a:cubicBezTo>
                      <a:pt x="784" y="868"/>
                      <a:pt x="784" y="868"/>
                      <a:pt x="784" y="868"/>
                    </a:cubicBezTo>
                    <a:cubicBezTo>
                      <a:pt x="702" y="931"/>
                      <a:pt x="603" y="963"/>
                      <a:pt x="504" y="963"/>
                    </a:cubicBezTo>
                    <a:cubicBezTo>
                      <a:pt x="386" y="963"/>
                      <a:pt x="269" y="918"/>
                      <a:pt x="179" y="828"/>
                    </a:cubicBezTo>
                    <a:cubicBezTo>
                      <a:pt x="0" y="649"/>
                      <a:pt x="0" y="358"/>
                      <a:pt x="179" y="179"/>
                    </a:cubicBezTo>
                    <a:cubicBezTo>
                      <a:pt x="358" y="0"/>
                      <a:pt x="650" y="0"/>
                      <a:pt x="829" y="179"/>
                    </a:cubicBezTo>
                    <a:cubicBezTo>
                      <a:pt x="994" y="344"/>
                      <a:pt x="1007" y="604"/>
                      <a:pt x="868" y="784"/>
                    </a:cubicBezTo>
                    <a:cubicBezTo>
                      <a:pt x="896" y="812"/>
                      <a:pt x="896" y="812"/>
                      <a:pt x="896" y="812"/>
                    </a:cubicBezTo>
                    <a:cubicBezTo>
                      <a:pt x="908" y="801"/>
                      <a:pt x="908" y="801"/>
                      <a:pt x="908" y="801"/>
                    </a:cubicBezTo>
                    <a:cubicBezTo>
                      <a:pt x="917" y="791"/>
                      <a:pt x="933" y="791"/>
                      <a:pt x="942" y="801"/>
                    </a:cubicBezTo>
                    <a:lnTo>
                      <a:pt x="1232" y="1091"/>
                    </a:lnTo>
                    <a:close/>
                    <a:moveTo>
                      <a:pt x="1198" y="1198"/>
                    </a:moveTo>
                    <a:cubicBezTo>
                      <a:pt x="1219" y="1178"/>
                      <a:pt x="1219" y="1145"/>
                      <a:pt x="1198" y="1125"/>
                    </a:cubicBezTo>
                    <a:cubicBezTo>
                      <a:pt x="925" y="852"/>
                      <a:pt x="925" y="852"/>
                      <a:pt x="925" y="852"/>
                    </a:cubicBezTo>
                    <a:cubicBezTo>
                      <a:pt x="852" y="925"/>
                      <a:pt x="852" y="925"/>
                      <a:pt x="852" y="925"/>
                    </a:cubicBezTo>
                    <a:cubicBezTo>
                      <a:pt x="1125" y="1198"/>
                      <a:pt x="1125" y="1198"/>
                      <a:pt x="1125" y="1198"/>
                    </a:cubicBezTo>
                    <a:cubicBezTo>
                      <a:pt x="1146" y="1218"/>
                      <a:pt x="1178" y="1218"/>
                      <a:pt x="1198" y="1198"/>
                    </a:cubicBezTo>
                    <a:close/>
                    <a:moveTo>
                      <a:pt x="915" y="504"/>
                    </a:moveTo>
                    <a:cubicBezTo>
                      <a:pt x="915" y="394"/>
                      <a:pt x="872" y="291"/>
                      <a:pt x="795" y="213"/>
                    </a:cubicBezTo>
                    <a:cubicBezTo>
                      <a:pt x="717" y="135"/>
                      <a:pt x="614" y="92"/>
                      <a:pt x="504" y="92"/>
                    </a:cubicBezTo>
                    <a:cubicBezTo>
                      <a:pt x="394" y="92"/>
                      <a:pt x="291" y="135"/>
                      <a:pt x="213" y="213"/>
                    </a:cubicBezTo>
                    <a:cubicBezTo>
                      <a:pt x="136" y="291"/>
                      <a:pt x="93" y="394"/>
                      <a:pt x="93" y="504"/>
                    </a:cubicBezTo>
                    <a:cubicBezTo>
                      <a:pt x="93" y="613"/>
                      <a:pt x="136" y="717"/>
                      <a:pt x="213" y="794"/>
                    </a:cubicBezTo>
                    <a:cubicBezTo>
                      <a:pt x="291" y="872"/>
                      <a:pt x="394" y="915"/>
                      <a:pt x="504" y="915"/>
                    </a:cubicBezTo>
                    <a:cubicBezTo>
                      <a:pt x="614" y="915"/>
                      <a:pt x="717" y="872"/>
                      <a:pt x="795" y="794"/>
                    </a:cubicBezTo>
                    <a:cubicBezTo>
                      <a:pt x="872" y="717"/>
                      <a:pt x="915" y="613"/>
                      <a:pt x="915" y="504"/>
                    </a:cubicBezTo>
                    <a:close/>
                    <a:moveTo>
                      <a:pt x="847" y="862"/>
                    </a:moveTo>
                    <a:cubicBezTo>
                      <a:pt x="862" y="846"/>
                      <a:pt x="862" y="846"/>
                      <a:pt x="862" y="846"/>
                    </a:cubicBezTo>
                    <a:cubicBezTo>
                      <a:pt x="837" y="820"/>
                      <a:pt x="837" y="820"/>
                      <a:pt x="837" y="820"/>
                    </a:cubicBezTo>
                    <a:cubicBezTo>
                      <a:pt x="834" y="823"/>
                      <a:pt x="831" y="826"/>
                      <a:pt x="829" y="828"/>
                    </a:cubicBezTo>
                    <a:cubicBezTo>
                      <a:pt x="826" y="831"/>
                      <a:pt x="823" y="834"/>
                      <a:pt x="821" y="836"/>
                    </a:cubicBezTo>
                    <a:lnTo>
                      <a:pt x="847" y="862"/>
                    </a:lnTo>
                    <a:close/>
                    <a:moveTo>
                      <a:pt x="847" y="862"/>
                    </a:moveTo>
                    <a:cubicBezTo>
                      <a:pt x="847" y="862"/>
                      <a:pt x="847" y="862"/>
                      <a:pt x="847" y="86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9">
                <a:extLst>
                  <a:ext uri="{FF2B5EF4-FFF2-40B4-BE49-F238E27FC236}">
                    <a16:creationId xmlns:a16="http://schemas.microsoft.com/office/drawing/2014/main" id="{64689A65-EE6F-4B43-A321-981935451E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3333751"/>
                <a:ext cx="1557338" cy="1550988"/>
              </a:xfrm>
              <a:custGeom>
                <a:avLst/>
                <a:gdLst>
                  <a:gd name="T0" fmla="*/ 616 w 722"/>
                  <a:gd name="T1" fmla="*/ 106 h 721"/>
                  <a:gd name="T2" fmla="*/ 722 w 722"/>
                  <a:gd name="T3" fmla="*/ 361 h 721"/>
                  <a:gd name="T4" fmla="*/ 616 w 722"/>
                  <a:gd name="T5" fmla="*/ 616 h 721"/>
                  <a:gd name="T6" fmla="*/ 361 w 722"/>
                  <a:gd name="T7" fmla="*/ 721 h 721"/>
                  <a:gd name="T8" fmla="*/ 106 w 722"/>
                  <a:gd name="T9" fmla="*/ 616 h 721"/>
                  <a:gd name="T10" fmla="*/ 0 w 722"/>
                  <a:gd name="T11" fmla="*/ 361 h 721"/>
                  <a:gd name="T12" fmla="*/ 106 w 722"/>
                  <a:gd name="T13" fmla="*/ 106 h 721"/>
                  <a:gd name="T14" fmla="*/ 361 w 722"/>
                  <a:gd name="T15" fmla="*/ 0 h 721"/>
                  <a:gd name="T16" fmla="*/ 616 w 722"/>
                  <a:gd name="T17" fmla="*/ 106 h 721"/>
                  <a:gd name="T18" fmla="*/ 582 w 722"/>
                  <a:gd name="T19" fmla="*/ 582 h 721"/>
                  <a:gd name="T20" fmla="*/ 582 w 722"/>
                  <a:gd name="T21" fmla="*/ 140 h 721"/>
                  <a:gd name="T22" fmla="*/ 361 w 722"/>
                  <a:gd name="T23" fmla="*/ 48 h 721"/>
                  <a:gd name="T24" fmla="*/ 140 w 722"/>
                  <a:gd name="T25" fmla="*/ 140 h 721"/>
                  <a:gd name="T26" fmla="*/ 140 w 722"/>
                  <a:gd name="T27" fmla="*/ 582 h 721"/>
                  <a:gd name="T28" fmla="*/ 361 w 722"/>
                  <a:gd name="T29" fmla="*/ 673 h 721"/>
                  <a:gd name="T30" fmla="*/ 582 w 722"/>
                  <a:gd name="T31" fmla="*/ 582 h 721"/>
                  <a:gd name="T32" fmla="*/ 582 w 722"/>
                  <a:gd name="T33" fmla="*/ 582 h 721"/>
                  <a:gd name="T34" fmla="*/ 582 w 722"/>
                  <a:gd name="T35" fmla="*/ 582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2" h="721">
                    <a:moveTo>
                      <a:pt x="616" y="106"/>
                    </a:moveTo>
                    <a:cubicBezTo>
                      <a:pt x="684" y="174"/>
                      <a:pt x="722" y="264"/>
                      <a:pt x="722" y="361"/>
                    </a:cubicBezTo>
                    <a:cubicBezTo>
                      <a:pt x="722" y="457"/>
                      <a:pt x="684" y="548"/>
                      <a:pt x="616" y="616"/>
                    </a:cubicBezTo>
                    <a:cubicBezTo>
                      <a:pt x="548" y="684"/>
                      <a:pt x="457" y="721"/>
                      <a:pt x="361" y="721"/>
                    </a:cubicBezTo>
                    <a:cubicBezTo>
                      <a:pt x="265" y="721"/>
                      <a:pt x="174" y="684"/>
                      <a:pt x="106" y="616"/>
                    </a:cubicBezTo>
                    <a:cubicBezTo>
                      <a:pt x="38" y="548"/>
                      <a:pt x="0" y="457"/>
                      <a:pt x="0" y="361"/>
                    </a:cubicBezTo>
                    <a:cubicBezTo>
                      <a:pt x="0" y="264"/>
                      <a:pt x="38" y="174"/>
                      <a:pt x="106" y="106"/>
                    </a:cubicBezTo>
                    <a:cubicBezTo>
                      <a:pt x="174" y="38"/>
                      <a:pt x="265" y="0"/>
                      <a:pt x="361" y="0"/>
                    </a:cubicBezTo>
                    <a:cubicBezTo>
                      <a:pt x="457" y="0"/>
                      <a:pt x="548" y="38"/>
                      <a:pt x="616" y="106"/>
                    </a:cubicBezTo>
                    <a:close/>
                    <a:moveTo>
                      <a:pt x="582" y="582"/>
                    </a:moveTo>
                    <a:cubicBezTo>
                      <a:pt x="704" y="460"/>
                      <a:pt x="704" y="262"/>
                      <a:pt x="582" y="140"/>
                    </a:cubicBezTo>
                    <a:cubicBezTo>
                      <a:pt x="523" y="81"/>
                      <a:pt x="444" y="48"/>
                      <a:pt x="361" y="48"/>
                    </a:cubicBezTo>
                    <a:cubicBezTo>
                      <a:pt x="278" y="48"/>
                      <a:pt x="199" y="81"/>
                      <a:pt x="140" y="140"/>
                    </a:cubicBezTo>
                    <a:cubicBezTo>
                      <a:pt x="18" y="262"/>
                      <a:pt x="18" y="460"/>
                      <a:pt x="140" y="582"/>
                    </a:cubicBezTo>
                    <a:cubicBezTo>
                      <a:pt x="199" y="641"/>
                      <a:pt x="278" y="673"/>
                      <a:pt x="361" y="673"/>
                    </a:cubicBezTo>
                    <a:cubicBezTo>
                      <a:pt x="444" y="673"/>
                      <a:pt x="523" y="641"/>
                      <a:pt x="582" y="582"/>
                    </a:cubicBezTo>
                    <a:close/>
                    <a:moveTo>
                      <a:pt x="582" y="582"/>
                    </a:moveTo>
                    <a:cubicBezTo>
                      <a:pt x="582" y="582"/>
                      <a:pt x="582" y="582"/>
                      <a:pt x="582" y="58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98686A-AD60-4504-B312-C9404F0DC378}"/>
                </a:ext>
              </a:extLst>
            </p:cNvPr>
            <p:cNvGrpSpPr/>
            <p:nvPr/>
          </p:nvGrpSpPr>
          <p:grpSpPr>
            <a:xfrm>
              <a:off x="5777658" y="3240017"/>
              <a:ext cx="648080" cy="1005394"/>
              <a:chOff x="655638" y="2620963"/>
              <a:chExt cx="2009775" cy="31178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33A75C5C-6B52-4294-A5C0-294118D3AD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075" y="3498850"/>
                <a:ext cx="1358900" cy="1362075"/>
              </a:xfrm>
              <a:custGeom>
                <a:avLst/>
                <a:gdLst>
                  <a:gd name="T0" fmla="*/ 1030 w 1036"/>
                  <a:gd name="T1" fmla="*/ 439 h 1040"/>
                  <a:gd name="T2" fmla="*/ 979 w 1036"/>
                  <a:gd name="T3" fmla="*/ 439 h 1040"/>
                  <a:gd name="T4" fmla="*/ 936 w 1036"/>
                  <a:gd name="T5" fmla="*/ 407 h 1040"/>
                  <a:gd name="T6" fmla="*/ 894 w 1036"/>
                  <a:gd name="T7" fmla="*/ 304 h 1040"/>
                  <a:gd name="T8" fmla="*/ 901 w 1036"/>
                  <a:gd name="T9" fmla="*/ 252 h 1040"/>
                  <a:gd name="T10" fmla="*/ 937 w 1036"/>
                  <a:gd name="T11" fmla="*/ 215 h 1040"/>
                  <a:gd name="T12" fmla="*/ 823 w 1036"/>
                  <a:gd name="T13" fmla="*/ 101 h 1040"/>
                  <a:gd name="T14" fmla="*/ 786 w 1036"/>
                  <a:gd name="T15" fmla="*/ 137 h 1040"/>
                  <a:gd name="T16" fmla="*/ 734 w 1036"/>
                  <a:gd name="T17" fmla="*/ 144 h 1040"/>
                  <a:gd name="T18" fmla="*/ 631 w 1036"/>
                  <a:gd name="T19" fmla="*/ 102 h 1040"/>
                  <a:gd name="T20" fmla="*/ 599 w 1036"/>
                  <a:gd name="T21" fmla="*/ 59 h 1040"/>
                  <a:gd name="T22" fmla="*/ 599 w 1036"/>
                  <a:gd name="T23" fmla="*/ 8 h 1040"/>
                  <a:gd name="T24" fmla="*/ 437 w 1036"/>
                  <a:gd name="T25" fmla="*/ 8 h 1040"/>
                  <a:gd name="T26" fmla="*/ 437 w 1036"/>
                  <a:gd name="T27" fmla="*/ 59 h 1040"/>
                  <a:gd name="T28" fmla="*/ 405 w 1036"/>
                  <a:gd name="T29" fmla="*/ 102 h 1040"/>
                  <a:gd name="T30" fmla="*/ 302 w 1036"/>
                  <a:gd name="T31" fmla="*/ 144 h 1040"/>
                  <a:gd name="T32" fmla="*/ 249 w 1036"/>
                  <a:gd name="T33" fmla="*/ 137 h 1040"/>
                  <a:gd name="T34" fmla="*/ 213 w 1036"/>
                  <a:gd name="T35" fmla="*/ 101 h 1040"/>
                  <a:gd name="T36" fmla="*/ 99 w 1036"/>
                  <a:gd name="T37" fmla="*/ 215 h 1040"/>
                  <a:gd name="T38" fmla="*/ 135 w 1036"/>
                  <a:gd name="T39" fmla="*/ 251 h 1040"/>
                  <a:gd name="T40" fmla="*/ 142 w 1036"/>
                  <a:gd name="T41" fmla="*/ 304 h 1040"/>
                  <a:gd name="T42" fmla="*/ 100 w 1036"/>
                  <a:gd name="T43" fmla="*/ 407 h 1040"/>
                  <a:gd name="T44" fmla="*/ 57 w 1036"/>
                  <a:gd name="T45" fmla="*/ 439 h 1040"/>
                  <a:gd name="T46" fmla="*/ 6 w 1036"/>
                  <a:gd name="T47" fmla="*/ 439 h 1040"/>
                  <a:gd name="T48" fmla="*/ 0 w 1036"/>
                  <a:gd name="T49" fmla="*/ 520 h 1040"/>
                  <a:gd name="T50" fmla="*/ 6 w 1036"/>
                  <a:gd name="T51" fmla="*/ 601 h 1040"/>
                  <a:gd name="T52" fmla="*/ 57 w 1036"/>
                  <a:gd name="T53" fmla="*/ 601 h 1040"/>
                  <a:gd name="T54" fmla="*/ 100 w 1036"/>
                  <a:gd name="T55" fmla="*/ 633 h 1040"/>
                  <a:gd name="T56" fmla="*/ 142 w 1036"/>
                  <a:gd name="T57" fmla="*/ 736 h 1040"/>
                  <a:gd name="T58" fmla="*/ 135 w 1036"/>
                  <a:gd name="T59" fmla="*/ 789 h 1040"/>
                  <a:gd name="T60" fmla="*/ 99 w 1036"/>
                  <a:gd name="T61" fmla="*/ 825 h 1040"/>
                  <a:gd name="T62" fmla="*/ 213 w 1036"/>
                  <a:gd name="T63" fmla="*/ 939 h 1040"/>
                  <a:gd name="T64" fmla="*/ 249 w 1036"/>
                  <a:gd name="T65" fmla="*/ 903 h 1040"/>
                  <a:gd name="T66" fmla="*/ 302 w 1036"/>
                  <a:gd name="T67" fmla="*/ 896 h 1040"/>
                  <a:gd name="T68" fmla="*/ 405 w 1036"/>
                  <a:gd name="T69" fmla="*/ 938 h 1040"/>
                  <a:gd name="T70" fmla="*/ 437 w 1036"/>
                  <a:gd name="T71" fmla="*/ 981 h 1040"/>
                  <a:gd name="T72" fmla="*/ 437 w 1036"/>
                  <a:gd name="T73" fmla="*/ 1032 h 1040"/>
                  <a:gd name="T74" fmla="*/ 599 w 1036"/>
                  <a:gd name="T75" fmla="*/ 1032 h 1040"/>
                  <a:gd name="T76" fmla="*/ 599 w 1036"/>
                  <a:gd name="T77" fmla="*/ 981 h 1040"/>
                  <a:gd name="T78" fmla="*/ 631 w 1036"/>
                  <a:gd name="T79" fmla="*/ 938 h 1040"/>
                  <a:gd name="T80" fmla="*/ 734 w 1036"/>
                  <a:gd name="T81" fmla="*/ 896 h 1040"/>
                  <a:gd name="T82" fmla="*/ 786 w 1036"/>
                  <a:gd name="T83" fmla="*/ 903 h 1040"/>
                  <a:gd name="T84" fmla="*/ 823 w 1036"/>
                  <a:gd name="T85" fmla="*/ 939 h 1040"/>
                  <a:gd name="T86" fmla="*/ 937 w 1036"/>
                  <a:gd name="T87" fmla="*/ 825 h 1040"/>
                  <a:gd name="T88" fmla="*/ 901 w 1036"/>
                  <a:gd name="T89" fmla="*/ 788 h 1040"/>
                  <a:gd name="T90" fmla="*/ 894 w 1036"/>
                  <a:gd name="T91" fmla="*/ 736 h 1040"/>
                  <a:gd name="T92" fmla="*/ 936 w 1036"/>
                  <a:gd name="T93" fmla="*/ 633 h 1040"/>
                  <a:gd name="T94" fmla="*/ 979 w 1036"/>
                  <a:gd name="T95" fmla="*/ 601 h 1040"/>
                  <a:gd name="T96" fmla="*/ 1030 w 1036"/>
                  <a:gd name="T97" fmla="*/ 601 h 1040"/>
                  <a:gd name="T98" fmla="*/ 1036 w 1036"/>
                  <a:gd name="T99" fmla="*/ 520 h 1040"/>
                  <a:gd name="T100" fmla="*/ 1030 w 1036"/>
                  <a:gd name="T101" fmla="*/ 439 h 1040"/>
                  <a:gd name="T102" fmla="*/ 518 w 1036"/>
                  <a:gd name="T103" fmla="*/ 746 h 1040"/>
                  <a:gd name="T104" fmla="*/ 292 w 1036"/>
                  <a:gd name="T105" fmla="*/ 520 h 1040"/>
                  <a:gd name="T106" fmla="*/ 518 w 1036"/>
                  <a:gd name="T107" fmla="*/ 294 h 1040"/>
                  <a:gd name="T108" fmla="*/ 744 w 1036"/>
                  <a:gd name="T109" fmla="*/ 520 h 1040"/>
                  <a:gd name="T110" fmla="*/ 518 w 1036"/>
                  <a:gd name="T111" fmla="*/ 746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6" h="1040">
                    <a:moveTo>
                      <a:pt x="1030" y="439"/>
                    </a:moveTo>
                    <a:cubicBezTo>
                      <a:pt x="979" y="439"/>
                      <a:pt x="979" y="439"/>
                      <a:pt x="979" y="439"/>
                    </a:cubicBezTo>
                    <a:cubicBezTo>
                      <a:pt x="959" y="439"/>
                      <a:pt x="942" y="426"/>
                      <a:pt x="936" y="407"/>
                    </a:cubicBezTo>
                    <a:cubicBezTo>
                      <a:pt x="927" y="371"/>
                      <a:pt x="912" y="337"/>
                      <a:pt x="894" y="304"/>
                    </a:cubicBezTo>
                    <a:cubicBezTo>
                      <a:pt x="884" y="287"/>
                      <a:pt x="887" y="266"/>
                      <a:pt x="901" y="252"/>
                    </a:cubicBezTo>
                    <a:cubicBezTo>
                      <a:pt x="937" y="215"/>
                      <a:pt x="937" y="215"/>
                      <a:pt x="937" y="215"/>
                    </a:cubicBezTo>
                    <a:cubicBezTo>
                      <a:pt x="905" y="171"/>
                      <a:pt x="867" y="133"/>
                      <a:pt x="823" y="101"/>
                    </a:cubicBezTo>
                    <a:cubicBezTo>
                      <a:pt x="786" y="137"/>
                      <a:pt x="786" y="137"/>
                      <a:pt x="786" y="137"/>
                    </a:cubicBezTo>
                    <a:cubicBezTo>
                      <a:pt x="772" y="151"/>
                      <a:pt x="751" y="154"/>
                      <a:pt x="734" y="144"/>
                    </a:cubicBezTo>
                    <a:cubicBezTo>
                      <a:pt x="701" y="126"/>
                      <a:pt x="667" y="111"/>
                      <a:pt x="631" y="102"/>
                    </a:cubicBezTo>
                    <a:cubicBezTo>
                      <a:pt x="612" y="96"/>
                      <a:pt x="599" y="79"/>
                      <a:pt x="599" y="59"/>
                    </a:cubicBezTo>
                    <a:cubicBezTo>
                      <a:pt x="599" y="8"/>
                      <a:pt x="599" y="8"/>
                      <a:pt x="599" y="8"/>
                    </a:cubicBezTo>
                    <a:cubicBezTo>
                      <a:pt x="546" y="0"/>
                      <a:pt x="490" y="0"/>
                      <a:pt x="437" y="8"/>
                    </a:cubicBezTo>
                    <a:cubicBezTo>
                      <a:pt x="437" y="59"/>
                      <a:pt x="437" y="59"/>
                      <a:pt x="437" y="59"/>
                    </a:cubicBezTo>
                    <a:cubicBezTo>
                      <a:pt x="437" y="79"/>
                      <a:pt x="424" y="96"/>
                      <a:pt x="405" y="102"/>
                    </a:cubicBezTo>
                    <a:cubicBezTo>
                      <a:pt x="369" y="111"/>
                      <a:pt x="335" y="126"/>
                      <a:pt x="302" y="144"/>
                    </a:cubicBezTo>
                    <a:cubicBezTo>
                      <a:pt x="285" y="154"/>
                      <a:pt x="264" y="151"/>
                      <a:pt x="249" y="137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169" y="133"/>
                      <a:pt x="131" y="171"/>
                      <a:pt x="99" y="215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49" y="266"/>
                      <a:pt x="152" y="287"/>
                      <a:pt x="142" y="304"/>
                    </a:cubicBezTo>
                    <a:cubicBezTo>
                      <a:pt x="124" y="337"/>
                      <a:pt x="109" y="371"/>
                      <a:pt x="100" y="407"/>
                    </a:cubicBezTo>
                    <a:cubicBezTo>
                      <a:pt x="94" y="426"/>
                      <a:pt x="77" y="439"/>
                      <a:pt x="57" y="439"/>
                    </a:cubicBezTo>
                    <a:cubicBezTo>
                      <a:pt x="6" y="439"/>
                      <a:pt x="6" y="439"/>
                      <a:pt x="6" y="439"/>
                    </a:cubicBezTo>
                    <a:cubicBezTo>
                      <a:pt x="2" y="466"/>
                      <a:pt x="0" y="493"/>
                      <a:pt x="0" y="520"/>
                    </a:cubicBezTo>
                    <a:cubicBezTo>
                      <a:pt x="0" y="547"/>
                      <a:pt x="2" y="574"/>
                      <a:pt x="6" y="601"/>
                    </a:cubicBezTo>
                    <a:cubicBezTo>
                      <a:pt x="57" y="601"/>
                      <a:pt x="57" y="601"/>
                      <a:pt x="57" y="601"/>
                    </a:cubicBezTo>
                    <a:cubicBezTo>
                      <a:pt x="77" y="601"/>
                      <a:pt x="94" y="614"/>
                      <a:pt x="100" y="633"/>
                    </a:cubicBezTo>
                    <a:cubicBezTo>
                      <a:pt x="109" y="669"/>
                      <a:pt x="124" y="703"/>
                      <a:pt x="142" y="736"/>
                    </a:cubicBezTo>
                    <a:cubicBezTo>
                      <a:pt x="152" y="753"/>
                      <a:pt x="149" y="774"/>
                      <a:pt x="135" y="789"/>
                    </a:cubicBezTo>
                    <a:cubicBezTo>
                      <a:pt x="99" y="825"/>
                      <a:pt x="99" y="825"/>
                      <a:pt x="99" y="825"/>
                    </a:cubicBezTo>
                    <a:cubicBezTo>
                      <a:pt x="131" y="868"/>
                      <a:pt x="169" y="907"/>
                      <a:pt x="213" y="939"/>
                    </a:cubicBezTo>
                    <a:cubicBezTo>
                      <a:pt x="249" y="903"/>
                      <a:pt x="249" y="903"/>
                      <a:pt x="249" y="903"/>
                    </a:cubicBezTo>
                    <a:cubicBezTo>
                      <a:pt x="264" y="889"/>
                      <a:pt x="285" y="886"/>
                      <a:pt x="302" y="896"/>
                    </a:cubicBezTo>
                    <a:cubicBezTo>
                      <a:pt x="335" y="914"/>
                      <a:pt x="369" y="929"/>
                      <a:pt x="405" y="938"/>
                    </a:cubicBezTo>
                    <a:cubicBezTo>
                      <a:pt x="424" y="944"/>
                      <a:pt x="437" y="961"/>
                      <a:pt x="437" y="981"/>
                    </a:cubicBezTo>
                    <a:cubicBezTo>
                      <a:pt x="437" y="1032"/>
                      <a:pt x="437" y="1032"/>
                      <a:pt x="437" y="1032"/>
                    </a:cubicBezTo>
                    <a:cubicBezTo>
                      <a:pt x="490" y="1040"/>
                      <a:pt x="546" y="1040"/>
                      <a:pt x="599" y="1032"/>
                    </a:cubicBezTo>
                    <a:cubicBezTo>
                      <a:pt x="599" y="981"/>
                      <a:pt x="599" y="981"/>
                      <a:pt x="599" y="981"/>
                    </a:cubicBezTo>
                    <a:cubicBezTo>
                      <a:pt x="599" y="961"/>
                      <a:pt x="612" y="944"/>
                      <a:pt x="631" y="938"/>
                    </a:cubicBezTo>
                    <a:cubicBezTo>
                      <a:pt x="667" y="929"/>
                      <a:pt x="701" y="914"/>
                      <a:pt x="734" y="896"/>
                    </a:cubicBezTo>
                    <a:cubicBezTo>
                      <a:pt x="751" y="886"/>
                      <a:pt x="772" y="889"/>
                      <a:pt x="786" y="903"/>
                    </a:cubicBezTo>
                    <a:cubicBezTo>
                      <a:pt x="823" y="939"/>
                      <a:pt x="823" y="939"/>
                      <a:pt x="823" y="939"/>
                    </a:cubicBezTo>
                    <a:cubicBezTo>
                      <a:pt x="867" y="907"/>
                      <a:pt x="905" y="868"/>
                      <a:pt x="937" y="825"/>
                    </a:cubicBezTo>
                    <a:cubicBezTo>
                      <a:pt x="901" y="788"/>
                      <a:pt x="901" y="788"/>
                      <a:pt x="901" y="788"/>
                    </a:cubicBezTo>
                    <a:cubicBezTo>
                      <a:pt x="887" y="774"/>
                      <a:pt x="884" y="753"/>
                      <a:pt x="894" y="736"/>
                    </a:cubicBezTo>
                    <a:cubicBezTo>
                      <a:pt x="912" y="703"/>
                      <a:pt x="927" y="669"/>
                      <a:pt x="936" y="633"/>
                    </a:cubicBezTo>
                    <a:cubicBezTo>
                      <a:pt x="942" y="614"/>
                      <a:pt x="959" y="601"/>
                      <a:pt x="979" y="601"/>
                    </a:cubicBezTo>
                    <a:cubicBezTo>
                      <a:pt x="1030" y="601"/>
                      <a:pt x="1030" y="601"/>
                      <a:pt x="1030" y="601"/>
                    </a:cubicBezTo>
                    <a:cubicBezTo>
                      <a:pt x="1034" y="574"/>
                      <a:pt x="1036" y="547"/>
                      <a:pt x="1036" y="520"/>
                    </a:cubicBezTo>
                    <a:cubicBezTo>
                      <a:pt x="1036" y="493"/>
                      <a:pt x="1034" y="466"/>
                      <a:pt x="1030" y="439"/>
                    </a:cubicBezTo>
                    <a:close/>
                    <a:moveTo>
                      <a:pt x="518" y="746"/>
                    </a:moveTo>
                    <a:cubicBezTo>
                      <a:pt x="393" y="746"/>
                      <a:pt x="292" y="644"/>
                      <a:pt x="292" y="520"/>
                    </a:cubicBezTo>
                    <a:cubicBezTo>
                      <a:pt x="292" y="396"/>
                      <a:pt x="393" y="294"/>
                      <a:pt x="518" y="294"/>
                    </a:cubicBezTo>
                    <a:cubicBezTo>
                      <a:pt x="642" y="294"/>
                      <a:pt x="744" y="396"/>
                      <a:pt x="744" y="520"/>
                    </a:cubicBezTo>
                    <a:cubicBezTo>
                      <a:pt x="744" y="644"/>
                      <a:pt x="642" y="746"/>
                      <a:pt x="518" y="7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6F6EAB1A-41FF-4341-B6EB-A14C9AEF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2692400"/>
                <a:ext cx="1858964" cy="463550"/>
              </a:xfrm>
              <a:custGeom>
                <a:avLst/>
                <a:gdLst>
                  <a:gd name="T0" fmla="*/ 0 w 1418"/>
                  <a:gd name="T1" fmla="*/ 346 h 354"/>
                  <a:gd name="T2" fmla="*/ 0 w 1418"/>
                  <a:gd name="T3" fmla="*/ 80 h 354"/>
                  <a:gd name="T4" fmla="*/ 80 w 1418"/>
                  <a:gd name="T5" fmla="*/ 0 h 354"/>
                  <a:gd name="T6" fmla="*/ 1338 w 1418"/>
                  <a:gd name="T7" fmla="*/ 0 h 354"/>
                  <a:gd name="T8" fmla="*/ 1418 w 1418"/>
                  <a:gd name="T9" fmla="*/ 80 h 354"/>
                  <a:gd name="T10" fmla="*/ 1418 w 1418"/>
                  <a:gd name="T11" fmla="*/ 354 h 354"/>
                  <a:gd name="T12" fmla="*/ 0 w 1418"/>
                  <a:gd name="T13" fmla="*/ 34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346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338" y="0"/>
                      <a:pt x="1338" y="0"/>
                      <a:pt x="1338" y="0"/>
                    </a:cubicBezTo>
                    <a:cubicBezTo>
                      <a:pt x="1382" y="0"/>
                      <a:pt x="1418" y="36"/>
                      <a:pt x="1418" y="80"/>
                    </a:cubicBezTo>
                    <a:cubicBezTo>
                      <a:pt x="1418" y="354"/>
                      <a:pt x="1418" y="354"/>
                      <a:pt x="1418" y="354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230E3804-4AE8-4C53-A372-DC7E371D8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5195888"/>
                <a:ext cx="1858963" cy="463550"/>
              </a:xfrm>
              <a:custGeom>
                <a:avLst/>
                <a:gdLst>
                  <a:gd name="T0" fmla="*/ 0 w 1418"/>
                  <a:gd name="T1" fmla="*/ 8 h 354"/>
                  <a:gd name="T2" fmla="*/ 0 w 1418"/>
                  <a:gd name="T3" fmla="*/ 274 h 354"/>
                  <a:gd name="T4" fmla="*/ 80 w 1418"/>
                  <a:gd name="T5" fmla="*/ 354 h 354"/>
                  <a:gd name="T6" fmla="*/ 1338 w 1418"/>
                  <a:gd name="T7" fmla="*/ 354 h 354"/>
                  <a:gd name="T8" fmla="*/ 1418 w 1418"/>
                  <a:gd name="T9" fmla="*/ 274 h 354"/>
                  <a:gd name="T10" fmla="*/ 1418 w 1418"/>
                  <a:gd name="T11" fmla="*/ 0 h 354"/>
                  <a:gd name="T12" fmla="*/ 0 w 1418"/>
                  <a:gd name="T13" fmla="*/ 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8"/>
                    </a:moveTo>
                    <a:cubicBezTo>
                      <a:pt x="0" y="274"/>
                      <a:pt x="0" y="274"/>
                      <a:pt x="0" y="274"/>
                    </a:cubicBezTo>
                    <a:cubicBezTo>
                      <a:pt x="0" y="318"/>
                      <a:pt x="36" y="354"/>
                      <a:pt x="80" y="354"/>
                    </a:cubicBezTo>
                    <a:cubicBezTo>
                      <a:pt x="1338" y="354"/>
                      <a:pt x="1338" y="354"/>
                      <a:pt x="1338" y="354"/>
                    </a:cubicBezTo>
                    <a:cubicBezTo>
                      <a:pt x="1382" y="354"/>
                      <a:pt x="1418" y="318"/>
                      <a:pt x="1418" y="274"/>
                    </a:cubicBezTo>
                    <a:cubicBezTo>
                      <a:pt x="1418" y="0"/>
                      <a:pt x="1418" y="0"/>
                      <a:pt x="1418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3CC1BDA6-4A72-4956-8CAD-38B4F15B3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5638" y="2620963"/>
                <a:ext cx="2009775" cy="3117850"/>
              </a:xfrm>
              <a:custGeom>
                <a:avLst/>
                <a:gdLst>
                  <a:gd name="T0" fmla="*/ 1532 w 1532"/>
                  <a:gd name="T1" fmla="*/ 201 h 2382"/>
                  <a:gd name="T2" fmla="*/ 1532 w 1532"/>
                  <a:gd name="T3" fmla="*/ 2181 h 2382"/>
                  <a:gd name="T4" fmla="*/ 1331 w 1532"/>
                  <a:gd name="T5" fmla="*/ 2382 h 2382"/>
                  <a:gd name="T6" fmla="*/ 201 w 1532"/>
                  <a:gd name="T7" fmla="*/ 2382 h 2382"/>
                  <a:gd name="T8" fmla="*/ 0 w 1532"/>
                  <a:gd name="T9" fmla="*/ 2181 h 2382"/>
                  <a:gd name="T10" fmla="*/ 0 w 1532"/>
                  <a:gd name="T11" fmla="*/ 201 h 2382"/>
                  <a:gd name="T12" fmla="*/ 201 w 1532"/>
                  <a:gd name="T13" fmla="*/ 0 h 2382"/>
                  <a:gd name="T14" fmla="*/ 1331 w 1532"/>
                  <a:gd name="T15" fmla="*/ 0 h 2382"/>
                  <a:gd name="T16" fmla="*/ 1532 w 1532"/>
                  <a:gd name="T17" fmla="*/ 201 h 2382"/>
                  <a:gd name="T18" fmla="*/ 1451 w 1532"/>
                  <a:gd name="T19" fmla="*/ 2181 h 2382"/>
                  <a:gd name="T20" fmla="*/ 1451 w 1532"/>
                  <a:gd name="T21" fmla="*/ 2016 h 2382"/>
                  <a:gd name="T22" fmla="*/ 81 w 1532"/>
                  <a:gd name="T23" fmla="*/ 2016 h 2382"/>
                  <a:gd name="T24" fmla="*/ 81 w 1532"/>
                  <a:gd name="T25" fmla="*/ 2181 h 2382"/>
                  <a:gd name="T26" fmla="*/ 201 w 1532"/>
                  <a:gd name="T27" fmla="*/ 2301 h 2382"/>
                  <a:gd name="T28" fmla="*/ 1331 w 1532"/>
                  <a:gd name="T29" fmla="*/ 2301 h 2382"/>
                  <a:gd name="T30" fmla="*/ 1451 w 1532"/>
                  <a:gd name="T31" fmla="*/ 2181 h 2382"/>
                  <a:gd name="T32" fmla="*/ 1451 w 1532"/>
                  <a:gd name="T33" fmla="*/ 1935 h 2382"/>
                  <a:gd name="T34" fmla="*/ 1451 w 1532"/>
                  <a:gd name="T35" fmla="*/ 447 h 2382"/>
                  <a:gd name="T36" fmla="*/ 81 w 1532"/>
                  <a:gd name="T37" fmla="*/ 447 h 2382"/>
                  <a:gd name="T38" fmla="*/ 81 w 1532"/>
                  <a:gd name="T39" fmla="*/ 1935 h 2382"/>
                  <a:gd name="T40" fmla="*/ 1451 w 1532"/>
                  <a:gd name="T41" fmla="*/ 1935 h 2382"/>
                  <a:gd name="T42" fmla="*/ 1451 w 1532"/>
                  <a:gd name="T43" fmla="*/ 366 h 2382"/>
                  <a:gd name="T44" fmla="*/ 1451 w 1532"/>
                  <a:gd name="T45" fmla="*/ 201 h 2382"/>
                  <a:gd name="T46" fmla="*/ 1331 w 1532"/>
                  <a:gd name="T47" fmla="*/ 81 h 2382"/>
                  <a:gd name="T48" fmla="*/ 201 w 1532"/>
                  <a:gd name="T49" fmla="*/ 81 h 2382"/>
                  <a:gd name="T50" fmla="*/ 81 w 1532"/>
                  <a:gd name="T51" fmla="*/ 201 h 2382"/>
                  <a:gd name="T52" fmla="*/ 81 w 1532"/>
                  <a:gd name="T53" fmla="*/ 366 h 2382"/>
                  <a:gd name="T54" fmla="*/ 1451 w 1532"/>
                  <a:gd name="T55" fmla="*/ 366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32" h="2382">
                    <a:moveTo>
                      <a:pt x="1532" y="201"/>
                    </a:moveTo>
                    <a:cubicBezTo>
                      <a:pt x="1532" y="2181"/>
                      <a:pt x="1532" y="2181"/>
                      <a:pt x="1532" y="2181"/>
                    </a:cubicBezTo>
                    <a:cubicBezTo>
                      <a:pt x="1532" y="2291"/>
                      <a:pt x="1442" y="2382"/>
                      <a:pt x="1331" y="2382"/>
                    </a:cubicBezTo>
                    <a:cubicBezTo>
                      <a:pt x="201" y="2382"/>
                      <a:pt x="201" y="2382"/>
                      <a:pt x="201" y="2382"/>
                    </a:cubicBezTo>
                    <a:cubicBezTo>
                      <a:pt x="90" y="2382"/>
                      <a:pt x="0" y="2291"/>
                      <a:pt x="0" y="218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91"/>
                      <a:pt x="90" y="0"/>
                      <a:pt x="201" y="0"/>
                    </a:cubicBezTo>
                    <a:cubicBezTo>
                      <a:pt x="1331" y="0"/>
                      <a:pt x="1331" y="0"/>
                      <a:pt x="1331" y="0"/>
                    </a:cubicBezTo>
                    <a:cubicBezTo>
                      <a:pt x="1442" y="0"/>
                      <a:pt x="1532" y="91"/>
                      <a:pt x="1532" y="201"/>
                    </a:cubicBezTo>
                    <a:close/>
                    <a:moveTo>
                      <a:pt x="1451" y="2181"/>
                    </a:moveTo>
                    <a:cubicBezTo>
                      <a:pt x="1451" y="2016"/>
                      <a:pt x="1451" y="2016"/>
                      <a:pt x="1451" y="2016"/>
                    </a:cubicBezTo>
                    <a:cubicBezTo>
                      <a:pt x="81" y="2016"/>
                      <a:pt x="81" y="2016"/>
                      <a:pt x="81" y="2016"/>
                    </a:cubicBezTo>
                    <a:cubicBezTo>
                      <a:pt x="81" y="2181"/>
                      <a:pt x="81" y="2181"/>
                      <a:pt x="81" y="2181"/>
                    </a:cubicBezTo>
                    <a:cubicBezTo>
                      <a:pt x="81" y="2247"/>
                      <a:pt x="135" y="2301"/>
                      <a:pt x="201" y="2301"/>
                    </a:cubicBezTo>
                    <a:cubicBezTo>
                      <a:pt x="1331" y="2301"/>
                      <a:pt x="1331" y="2301"/>
                      <a:pt x="1331" y="2301"/>
                    </a:cubicBezTo>
                    <a:cubicBezTo>
                      <a:pt x="1397" y="2301"/>
                      <a:pt x="1451" y="2247"/>
                      <a:pt x="1451" y="2181"/>
                    </a:cubicBezTo>
                    <a:close/>
                    <a:moveTo>
                      <a:pt x="1451" y="1935"/>
                    </a:moveTo>
                    <a:cubicBezTo>
                      <a:pt x="1451" y="447"/>
                      <a:pt x="1451" y="447"/>
                      <a:pt x="1451" y="447"/>
                    </a:cubicBezTo>
                    <a:cubicBezTo>
                      <a:pt x="81" y="447"/>
                      <a:pt x="81" y="447"/>
                      <a:pt x="81" y="447"/>
                    </a:cubicBezTo>
                    <a:cubicBezTo>
                      <a:pt x="81" y="1935"/>
                      <a:pt x="81" y="1935"/>
                      <a:pt x="81" y="1935"/>
                    </a:cubicBezTo>
                    <a:lnTo>
                      <a:pt x="1451" y="1935"/>
                    </a:lnTo>
                    <a:close/>
                    <a:moveTo>
                      <a:pt x="1451" y="366"/>
                    </a:moveTo>
                    <a:cubicBezTo>
                      <a:pt x="1451" y="201"/>
                      <a:pt x="1451" y="201"/>
                      <a:pt x="1451" y="201"/>
                    </a:cubicBezTo>
                    <a:cubicBezTo>
                      <a:pt x="1451" y="135"/>
                      <a:pt x="1397" y="81"/>
                      <a:pt x="1331" y="81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135" y="81"/>
                      <a:pt x="81" y="135"/>
                      <a:pt x="81" y="201"/>
                    </a:cubicBezTo>
                    <a:cubicBezTo>
                      <a:pt x="81" y="366"/>
                      <a:pt x="81" y="366"/>
                      <a:pt x="81" y="366"/>
                    </a:cubicBezTo>
                    <a:lnTo>
                      <a:pt x="1451" y="3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BCB12169-B438-4634-AA6F-C645C327F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75" y="3444875"/>
                <a:ext cx="1458913" cy="1462088"/>
              </a:xfrm>
              <a:custGeom>
                <a:avLst/>
                <a:gdLst>
                  <a:gd name="T0" fmla="*/ 1112 w 1112"/>
                  <a:gd name="T1" fmla="*/ 561 h 1117"/>
                  <a:gd name="T2" fmla="*/ 1059 w 1112"/>
                  <a:gd name="T3" fmla="*/ 716 h 1117"/>
                  <a:gd name="T4" fmla="*/ 986 w 1112"/>
                  <a:gd name="T5" fmla="*/ 771 h 1117"/>
                  <a:gd name="T6" fmla="*/ 1027 w 1112"/>
                  <a:gd name="T7" fmla="*/ 857 h 1117"/>
                  <a:gd name="T8" fmla="*/ 802 w 1112"/>
                  <a:gd name="T9" fmla="*/ 1026 h 1117"/>
                  <a:gd name="T10" fmla="*/ 711 w 1112"/>
                  <a:gd name="T11" fmla="*/ 1014 h 1117"/>
                  <a:gd name="T12" fmla="*/ 680 w 1112"/>
                  <a:gd name="T13" fmla="*/ 1103 h 1117"/>
                  <a:gd name="T14" fmla="*/ 432 w 1112"/>
                  <a:gd name="T15" fmla="*/ 1103 h 1117"/>
                  <a:gd name="T16" fmla="*/ 401 w 1112"/>
                  <a:gd name="T17" fmla="*/ 1014 h 1117"/>
                  <a:gd name="T18" fmla="*/ 310 w 1112"/>
                  <a:gd name="T19" fmla="*/ 1026 h 1117"/>
                  <a:gd name="T20" fmla="*/ 85 w 1112"/>
                  <a:gd name="T21" fmla="*/ 857 h 1117"/>
                  <a:gd name="T22" fmla="*/ 126 w 1112"/>
                  <a:gd name="T23" fmla="*/ 772 h 1117"/>
                  <a:gd name="T24" fmla="*/ 53 w 1112"/>
                  <a:gd name="T25" fmla="*/ 716 h 1117"/>
                  <a:gd name="T26" fmla="*/ 0 w 1112"/>
                  <a:gd name="T27" fmla="*/ 561 h 1117"/>
                  <a:gd name="T28" fmla="*/ 53 w 1112"/>
                  <a:gd name="T29" fmla="*/ 406 h 1117"/>
                  <a:gd name="T30" fmla="*/ 126 w 1112"/>
                  <a:gd name="T31" fmla="*/ 351 h 1117"/>
                  <a:gd name="T32" fmla="*/ 85 w 1112"/>
                  <a:gd name="T33" fmla="*/ 265 h 1117"/>
                  <a:gd name="T34" fmla="*/ 310 w 1112"/>
                  <a:gd name="T35" fmla="*/ 96 h 1117"/>
                  <a:gd name="T36" fmla="*/ 401 w 1112"/>
                  <a:gd name="T37" fmla="*/ 108 h 1117"/>
                  <a:gd name="T38" fmla="*/ 432 w 1112"/>
                  <a:gd name="T39" fmla="*/ 19 h 1117"/>
                  <a:gd name="T40" fmla="*/ 711 w 1112"/>
                  <a:gd name="T41" fmla="*/ 58 h 1117"/>
                  <a:gd name="T42" fmla="*/ 766 w 1112"/>
                  <a:gd name="T43" fmla="*/ 131 h 1117"/>
                  <a:gd name="T44" fmla="*/ 852 w 1112"/>
                  <a:gd name="T45" fmla="*/ 90 h 1117"/>
                  <a:gd name="T46" fmla="*/ 1021 w 1112"/>
                  <a:gd name="T47" fmla="*/ 315 h 1117"/>
                  <a:gd name="T48" fmla="*/ 1009 w 1112"/>
                  <a:gd name="T49" fmla="*/ 406 h 1117"/>
                  <a:gd name="T50" fmla="*/ 1099 w 1112"/>
                  <a:gd name="T51" fmla="*/ 437 h 1117"/>
                  <a:gd name="T52" fmla="*/ 1026 w 1112"/>
                  <a:gd name="T53" fmla="*/ 487 h 1117"/>
                  <a:gd name="T54" fmla="*/ 940 w 1112"/>
                  <a:gd name="T55" fmla="*/ 457 h 1117"/>
                  <a:gd name="T56" fmla="*/ 907 w 1112"/>
                  <a:gd name="T57" fmla="*/ 315 h 1117"/>
                  <a:gd name="T58" fmla="*/ 836 w 1112"/>
                  <a:gd name="T59" fmla="*/ 176 h 1117"/>
                  <a:gd name="T60" fmla="*/ 754 w 1112"/>
                  <a:gd name="T61" fmla="*/ 216 h 1117"/>
                  <a:gd name="T62" fmla="*/ 630 w 1112"/>
                  <a:gd name="T63" fmla="*/ 138 h 1117"/>
                  <a:gd name="T64" fmla="*/ 482 w 1112"/>
                  <a:gd name="T65" fmla="*/ 91 h 1117"/>
                  <a:gd name="T66" fmla="*/ 452 w 1112"/>
                  <a:gd name="T67" fmla="*/ 177 h 1117"/>
                  <a:gd name="T68" fmla="*/ 310 w 1112"/>
                  <a:gd name="T69" fmla="*/ 210 h 1117"/>
                  <a:gd name="T70" fmla="*/ 171 w 1112"/>
                  <a:gd name="T71" fmla="*/ 281 h 1117"/>
                  <a:gd name="T72" fmla="*/ 211 w 1112"/>
                  <a:gd name="T73" fmla="*/ 363 h 1117"/>
                  <a:gd name="T74" fmla="*/ 133 w 1112"/>
                  <a:gd name="T75" fmla="*/ 487 h 1117"/>
                  <a:gd name="T76" fmla="*/ 80 w 1112"/>
                  <a:gd name="T77" fmla="*/ 561 h 1117"/>
                  <a:gd name="T78" fmla="*/ 133 w 1112"/>
                  <a:gd name="T79" fmla="*/ 635 h 1117"/>
                  <a:gd name="T80" fmla="*/ 211 w 1112"/>
                  <a:gd name="T81" fmla="*/ 759 h 1117"/>
                  <a:gd name="T82" fmla="*/ 171 w 1112"/>
                  <a:gd name="T83" fmla="*/ 841 h 1117"/>
                  <a:gd name="T84" fmla="*/ 310 w 1112"/>
                  <a:gd name="T85" fmla="*/ 913 h 1117"/>
                  <a:gd name="T86" fmla="*/ 452 w 1112"/>
                  <a:gd name="T87" fmla="*/ 945 h 1117"/>
                  <a:gd name="T88" fmla="*/ 482 w 1112"/>
                  <a:gd name="T89" fmla="*/ 1031 h 1117"/>
                  <a:gd name="T90" fmla="*/ 630 w 1112"/>
                  <a:gd name="T91" fmla="*/ 984 h 1117"/>
                  <a:gd name="T92" fmla="*/ 754 w 1112"/>
                  <a:gd name="T93" fmla="*/ 906 h 1117"/>
                  <a:gd name="T94" fmla="*/ 836 w 1112"/>
                  <a:gd name="T95" fmla="*/ 946 h 1117"/>
                  <a:gd name="T96" fmla="*/ 907 w 1112"/>
                  <a:gd name="T97" fmla="*/ 807 h 1117"/>
                  <a:gd name="T98" fmla="*/ 940 w 1112"/>
                  <a:gd name="T99" fmla="*/ 665 h 1117"/>
                  <a:gd name="T100" fmla="*/ 1026 w 1112"/>
                  <a:gd name="T101" fmla="*/ 635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12" h="1117">
                    <a:moveTo>
                      <a:pt x="1099" y="437"/>
                    </a:moveTo>
                    <a:cubicBezTo>
                      <a:pt x="1108" y="478"/>
                      <a:pt x="1112" y="519"/>
                      <a:pt x="1112" y="561"/>
                    </a:cubicBezTo>
                    <a:cubicBezTo>
                      <a:pt x="1112" y="603"/>
                      <a:pt x="1108" y="644"/>
                      <a:pt x="1099" y="685"/>
                    </a:cubicBezTo>
                    <a:cubicBezTo>
                      <a:pt x="1094" y="703"/>
                      <a:pt x="1078" y="716"/>
                      <a:pt x="1059" y="716"/>
                    </a:cubicBezTo>
                    <a:cubicBezTo>
                      <a:pt x="1009" y="716"/>
                      <a:pt x="1009" y="716"/>
                      <a:pt x="1009" y="716"/>
                    </a:cubicBezTo>
                    <a:cubicBezTo>
                      <a:pt x="1002" y="735"/>
                      <a:pt x="994" y="753"/>
                      <a:pt x="986" y="771"/>
                    </a:cubicBezTo>
                    <a:cubicBezTo>
                      <a:pt x="1021" y="807"/>
                      <a:pt x="1021" y="807"/>
                      <a:pt x="1021" y="807"/>
                    </a:cubicBezTo>
                    <a:cubicBezTo>
                      <a:pt x="1035" y="821"/>
                      <a:pt x="1037" y="841"/>
                      <a:pt x="1027" y="857"/>
                    </a:cubicBezTo>
                    <a:cubicBezTo>
                      <a:pt x="983" y="927"/>
                      <a:pt x="922" y="988"/>
                      <a:pt x="852" y="1032"/>
                    </a:cubicBezTo>
                    <a:cubicBezTo>
                      <a:pt x="836" y="1042"/>
                      <a:pt x="816" y="1040"/>
                      <a:pt x="802" y="1026"/>
                    </a:cubicBezTo>
                    <a:cubicBezTo>
                      <a:pt x="766" y="991"/>
                      <a:pt x="766" y="991"/>
                      <a:pt x="766" y="991"/>
                    </a:cubicBezTo>
                    <a:cubicBezTo>
                      <a:pt x="748" y="999"/>
                      <a:pt x="730" y="1007"/>
                      <a:pt x="711" y="1014"/>
                    </a:cubicBezTo>
                    <a:cubicBezTo>
                      <a:pt x="711" y="1064"/>
                      <a:pt x="711" y="1064"/>
                      <a:pt x="711" y="1064"/>
                    </a:cubicBezTo>
                    <a:cubicBezTo>
                      <a:pt x="711" y="1083"/>
                      <a:pt x="698" y="1099"/>
                      <a:pt x="680" y="1103"/>
                    </a:cubicBezTo>
                    <a:cubicBezTo>
                      <a:pt x="639" y="1113"/>
                      <a:pt x="598" y="1117"/>
                      <a:pt x="556" y="1117"/>
                    </a:cubicBezTo>
                    <a:cubicBezTo>
                      <a:pt x="514" y="1117"/>
                      <a:pt x="473" y="1113"/>
                      <a:pt x="432" y="1103"/>
                    </a:cubicBezTo>
                    <a:cubicBezTo>
                      <a:pt x="414" y="1099"/>
                      <a:pt x="401" y="1083"/>
                      <a:pt x="401" y="1064"/>
                    </a:cubicBezTo>
                    <a:cubicBezTo>
                      <a:pt x="401" y="1014"/>
                      <a:pt x="401" y="1014"/>
                      <a:pt x="401" y="1014"/>
                    </a:cubicBezTo>
                    <a:cubicBezTo>
                      <a:pt x="382" y="1007"/>
                      <a:pt x="364" y="999"/>
                      <a:pt x="346" y="991"/>
                    </a:cubicBezTo>
                    <a:cubicBezTo>
                      <a:pt x="310" y="1026"/>
                      <a:pt x="310" y="1026"/>
                      <a:pt x="310" y="1026"/>
                    </a:cubicBezTo>
                    <a:cubicBezTo>
                      <a:pt x="296" y="1040"/>
                      <a:pt x="276" y="1042"/>
                      <a:pt x="260" y="1032"/>
                    </a:cubicBezTo>
                    <a:cubicBezTo>
                      <a:pt x="190" y="988"/>
                      <a:pt x="129" y="927"/>
                      <a:pt x="85" y="857"/>
                    </a:cubicBezTo>
                    <a:cubicBezTo>
                      <a:pt x="75" y="841"/>
                      <a:pt x="77" y="821"/>
                      <a:pt x="91" y="807"/>
                    </a:cubicBezTo>
                    <a:cubicBezTo>
                      <a:pt x="126" y="772"/>
                      <a:pt x="126" y="772"/>
                      <a:pt x="126" y="772"/>
                    </a:cubicBezTo>
                    <a:cubicBezTo>
                      <a:pt x="118" y="753"/>
                      <a:pt x="110" y="735"/>
                      <a:pt x="103" y="716"/>
                    </a:cubicBezTo>
                    <a:cubicBezTo>
                      <a:pt x="53" y="716"/>
                      <a:pt x="53" y="716"/>
                      <a:pt x="53" y="716"/>
                    </a:cubicBezTo>
                    <a:cubicBezTo>
                      <a:pt x="34" y="716"/>
                      <a:pt x="18" y="703"/>
                      <a:pt x="14" y="685"/>
                    </a:cubicBezTo>
                    <a:cubicBezTo>
                      <a:pt x="4" y="644"/>
                      <a:pt x="0" y="603"/>
                      <a:pt x="0" y="561"/>
                    </a:cubicBezTo>
                    <a:cubicBezTo>
                      <a:pt x="0" y="519"/>
                      <a:pt x="4" y="478"/>
                      <a:pt x="14" y="437"/>
                    </a:cubicBezTo>
                    <a:cubicBezTo>
                      <a:pt x="18" y="419"/>
                      <a:pt x="34" y="406"/>
                      <a:pt x="53" y="406"/>
                    </a:cubicBezTo>
                    <a:cubicBezTo>
                      <a:pt x="103" y="406"/>
                      <a:pt x="103" y="406"/>
                      <a:pt x="103" y="406"/>
                    </a:cubicBezTo>
                    <a:cubicBezTo>
                      <a:pt x="110" y="387"/>
                      <a:pt x="118" y="369"/>
                      <a:pt x="126" y="351"/>
                    </a:cubicBezTo>
                    <a:cubicBezTo>
                      <a:pt x="91" y="315"/>
                      <a:pt x="91" y="315"/>
                      <a:pt x="91" y="315"/>
                    </a:cubicBezTo>
                    <a:cubicBezTo>
                      <a:pt x="77" y="301"/>
                      <a:pt x="75" y="281"/>
                      <a:pt x="85" y="265"/>
                    </a:cubicBezTo>
                    <a:cubicBezTo>
                      <a:pt x="129" y="195"/>
                      <a:pt x="190" y="134"/>
                      <a:pt x="260" y="90"/>
                    </a:cubicBezTo>
                    <a:cubicBezTo>
                      <a:pt x="276" y="80"/>
                      <a:pt x="296" y="82"/>
                      <a:pt x="310" y="96"/>
                    </a:cubicBezTo>
                    <a:cubicBezTo>
                      <a:pt x="346" y="131"/>
                      <a:pt x="346" y="131"/>
                      <a:pt x="346" y="131"/>
                    </a:cubicBezTo>
                    <a:cubicBezTo>
                      <a:pt x="364" y="123"/>
                      <a:pt x="382" y="115"/>
                      <a:pt x="401" y="108"/>
                    </a:cubicBezTo>
                    <a:cubicBezTo>
                      <a:pt x="401" y="58"/>
                      <a:pt x="401" y="58"/>
                      <a:pt x="401" y="58"/>
                    </a:cubicBezTo>
                    <a:cubicBezTo>
                      <a:pt x="401" y="39"/>
                      <a:pt x="414" y="23"/>
                      <a:pt x="432" y="19"/>
                    </a:cubicBezTo>
                    <a:cubicBezTo>
                      <a:pt x="513" y="0"/>
                      <a:pt x="599" y="0"/>
                      <a:pt x="680" y="19"/>
                    </a:cubicBezTo>
                    <a:cubicBezTo>
                      <a:pt x="698" y="23"/>
                      <a:pt x="711" y="39"/>
                      <a:pt x="711" y="58"/>
                    </a:cubicBezTo>
                    <a:cubicBezTo>
                      <a:pt x="711" y="108"/>
                      <a:pt x="711" y="108"/>
                      <a:pt x="711" y="108"/>
                    </a:cubicBezTo>
                    <a:cubicBezTo>
                      <a:pt x="730" y="115"/>
                      <a:pt x="748" y="123"/>
                      <a:pt x="766" y="131"/>
                    </a:cubicBezTo>
                    <a:cubicBezTo>
                      <a:pt x="802" y="96"/>
                      <a:pt x="802" y="96"/>
                      <a:pt x="802" y="96"/>
                    </a:cubicBezTo>
                    <a:cubicBezTo>
                      <a:pt x="816" y="82"/>
                      <a:pt x="836" y="80"/>
                      <a:pt x="852" y="90"/>
                    </a:cubicBezTo>
                    <a:cubicBezTo>
                      <a:pt x="922" y="134"/>
                      <a:pt x="983" y="195"/>
                      <a:pt x="1027" y="265"/>
                    </a:cubicBezTo>
                    <a:cubicBezTo>
                      <a:pt x="1037" y="281"/>
                      <a:pt x="1035" y="301"/>
                      <a:pt x="1021" y="315"/>
                    </a:cubicBezTo>
                    <a:cubicBezTo>
                      <a:pt x="986" y="351"/>
                      <a:pt x="986" y="351"/>
                      <a:pt x="986" y="351"/>
                    </a:cubicBezTo>
                    <a:cubicBezTo>
                      <a:pt x="994" y="369"/>
                      <a:pt x="1002" y="387"/>
                      <a:pt x="1009" y="406"/>
                    </a:cubicBezTo>
                    <a:cubicBezTo>
                      <a:pt x="1059" y="406"/>
                      <a:pt x="1059" y="406"/>
                      <a:pt x="1059" y="406"/>
                    </a:cubicBezTo>
                    <a:cubicBezTo>
                      <a:pt x="1078" y="406"/>
                      <a:pt x="1094" y="419"/>
                      <a:pt x="1099" y="437"/>
                    </a:cubicBezTo>
                    <a:close/>
                    <a:moveTo>
                      <a:pt x="1032" y="561"/>
                    </a:moveTo>
                    <a:cubicBezTo>
                      <a:pt x="1032" y="536"/>
                      <a:pt x="1030" y="511"/>
                      <a:pt x="1026" y="487"/>
                    </a:cubicBezTo>
                    <a:cubicBezTo>
                      <a:pt x="979" y="487"/>
                      <a:pt x="979" y="487"/>
                      <a:pt x="979" y="487"/>
                    </a:cubicBezTo>
                    <a:cubicBezTo>
                      <a:pt x="961" y="487"/>
                      <a:pt x="945" y="475"/>
                      <a:pt x="940" y="457"/>
                    </a:cubicBezTo>
                    <a:cubicBezTo>
                      <a:pt x="931" y="424"/>
                      <a:pt x="918" y="393"/>
                      <a:pt x="901" y="363"/>
                    </a:cubicBezTo>
                    <a:cubicBezTo>
                      <a:pt x="892" y="347"/>
                      <a:pt x="895" y="328"/>
                      <a:pt x="907" y="315"/>
                    </a:cubicBezTo>
                    <a:cubicBezTo>
                      <a:pt x="941" y="281"/>
                      <a:pt x="941" y="281"/>
                      <a:pt x="941" y="281"/>
                    </a:cubicBezTo>
                    <a:cubicBezTo>
                      <a:pt x="912" y="241"/>
                      <a:pt x="876" y="206"/>
                      <a:pt x="836" y="176"/>
                    </a:cubicBezTo>
                    <a:cubicBezTo>
                      <a:pt x="802" y="210"/>
                      <a:pt x="802" y="210"/>
                      <a:pt x="802" y="210"/>
                    </a:cubicBezTo>
                    <a:cubicBezTo>
                      <a:pt x="790" y="222"/>
                      <a:pt x="770" y="225"/>
                      <a:pt x="754" y="216"/>
                    </a:cubicBezTo>
                    <a:cubicBezTo>
                      <a:pt x="724" y="199"/>
                      <a:pt x="693" y="186"/>
                      <a:pt x="660" y="177"/>
                    </a:cubicBezTo>
                    <a:cubicBezTo>
                      <a:pt x="642" y="172"/>
                      <a:pt x="630" y="156"/>
                      <a:pt x="630" y="138"/>
                    </a:cubicBezTo>
                    <a:cubicBezTo>
                      <a:pt x="630" y="91"/>
                      <a:pt x="630" y="91"/>
                      <a:pt x="630" y="91"/>
                    </a:cubicBezTo>
                    <a:cubicBezTo>
                      <a:pt x="581" y="83"/>
                      <a:pt x="531" y="83"/>
                      <a:pt x="482" y="91"/>
                    </a:cubicBezTo>
                    <a:cubicBezTo>
                      <a:pt x="482" y="138"/>
                      <a:pt x="482" y="138"/>
                      <a:pt x="482" y="138"/>
                    </a:cubicBezTo>
                    <a:cubicBezTo>
                      <a:pt x="482" y="156"/>
                      <a:pt x="469" y="172"/>
                      <a:pt x="452" y="177"/>
                    </a:cubicBezTo>
                    <a:cubicBezTo>
                      <a:pt x="419" y="186"/>
                      <a:pt x="388" y="199"/>
                      <a:pt x="358" y="216"/>
                    </a:cubicBezTo>
                    <a:cubicBezTo>
                      <a:pt x="342" y="225"/>
                      <a:pt x="322" y="222"/>
                      <a:pt x="310" y="210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36" y="205"/>
                      <a:pt x="200" y="241"/>
                      <a:pt x="171" y="281"/>
                    </a:cubicBezTo>
                    <a:cubicBezTo>
                      <a:pt x="205" y="315"/>
                      <a:pt x="205" y="315"/>
                      <a:pt x="205" y="315"/>
                    </a:cubicBezTo>
                    <a:cubicBezTo>
                      <a:pt x="217" y="327"/>
                      <a:pt x="220" y="347"/>
                      <a:pt x="211" y="363"/>
                    </a:cubicBezTo>
                    <a:cubicBezTo>
                      <a:pt x="194" y="393"/>
                      <a:pt x="181" y="424"/>
                      <a:pt x="172" y="457"/>
                    </a:cubicBezTo>
                    <a:cubicBezTo>
                      <a:pt x="167" y="475"/>
                      <a:pt x="151" y="487"/>
                      <a:pt x="133" y="487"/>
                    </a:cubicBezTo>
                    <a:cubicBezTo>
                      <a:pt x="86" y="487"/>
                      <a:pt x="86" y="487"/>
                      <a:pt x="86" y="487"/>
                    </a:cubicBezTo>
                    <a:cubicBezTo>
                      <a:pt x="82" y="511"/>
                      <a:pt x="80" y="536"/>
                      <a:pt x="80" y="561"/>
                    </a:cubicBezTo>
                    <a:cubicBezTo>
                      <a:pt x="80" y="586"/>
                      <a:pt x="82" y="611"/>
                      <a:pt x="86" y="635"/>
                    </a:cubicBezTo>
                    <a:cubicBezTo>
                      <a:pt x="133" y="635"/>
                      <a:pt x="133" y="635"/>
                      <a:pt x="133" y="635"/>
                    </a:cubicBezTo>
                    <a:cubicBezTo>
                      <a:pt x="151" y="635"/>
                      <a:pt x="167" y="648"/>
                      <a:pt x="172" y="665"/>
                    </a:cubicBezTo>
                    <a:cubicBezTo>
                      <a:pt x="181" y="698"/>
                      <a:pt x="194" y="729"/>
                      <a:pt x="211" y="759"/>
                    </a:cubicBezTo>
                    <a:cubicBezTo>
                      <a:pt x="220" y="775"/>
                      <a:pt x="217" y="795"/>
                      <a:pt x="205" y="807"/>
                    </a:cubicBezTo>
                    <a:cubicBezTo>
                      <a:pt x="171" y="841"/>
                      <a:pt x="171" y="841"/>
                      <a:pt x="171" y="841"/>
                    </a:cubicBezTo>
                    <a:cubicBezTo>
                      <a:pt x="200" y="881"/>
                      <a:pt x="236" y="916"/>
                      <a:pt x="276" y="946"/>
                    </a:cubicBezTo>
                    <a:cubicBezTo>
                      <a:pt x="310" y="913"/>
                      <a:pt x="310" y="913"/>
                      <a:pt x="310" y="913"/>
                    </a:cubicBezTo>
                    <a:cubicBezTo>
                      <a:pt x="322" y="900"/>
                      <a:pt x="342" y="897"/>
                      <a:pt x="358" y="906"/>
                    </a:cubicBezTo>
                    <a:cubicBezTo>
                      <a:pt x="388" y="923"/>
                      <a:pt x="419" y="936"/>
                      <a:pt x="452" y="945"/>
                    </a:cubicBezTo>
                    <a:cubicBezTo>
                      <a:pt x="469" y="950"/>
                      <a:pt x="482" y="966"/>
                      <a:pt x="482" y="984"/>
                    </a:cubicBezTo>
                    <a:cubicBezTo>
                      <a:pt x="482" y="1031"/>
                      <a:pt x="482" y="1031"/>
                      <a:pt x="482" y="1031"/>
                    </a:cubicBezTo>
                    <a:cubicBezTo>
                      <a:pt x="531" y="1039"/>
                      <a:pt x="581" y="1039"/>
                      <a:pt x="630" y="1031"/>
                    </a:cubicBezTo>
                    <a:cubicBezTo>
                      <a:pt x="630" y="984"/>
                      <a:pt x="630" y="984"/>
                      <a:pt x="630" y="984"/>
                    </a:cubicBezTo>
                    <a:cubicBezTo>
                      <a:pt x="630" y="966"/>
                      <a:pt x="642" y="950"/>
                      <a:pt x="660" y="945"/>
                    </a:cubicBezTo>
                    <a:cubicBezTo>
                      <a:pt x="693" y="936"/>
                      <a:pt x="724" y="923"/>
                      <a:pt x="754" y="906"/>
                    </a:cubicBezTo>
                    <a:cubicBezTo>
                      <a:pt x="770" y="897"/>
                      <a:pt x="790" y="900"/>
                      <a:pt x="802" y="912"/>
                    </a:cubicBezTo>
                    <a:cubicBezTo>
                      <a:pt x="836" y="946"/>
                      <a:pt x="836" y="946"/>
                      <a:pt x="836" y="946"/>
                    </a:cubicBezTo>
                    <a:cubicBezTo>
                      <a:pt x="876" y="916"/>
                      <a:pt x="912" y="881"/>
                      <a:pt x="941" y="841"/>
                    </a:cubicBezTo>
                    <a:cubicBezTo>
                      <a:pt x="907" y="807"/>
                      <a:pt x="907" y="807"/>
                      <a:pt x="907" y="807"/>
                    </a:cubicBezTo>
                    <a:cubicBezTo>
                      <a:pt x="895" y="795"/>
                      <a:pt x="892" y="775"/>
                      <a:pt x="901" y="759"/>
                    </a:cubicBezTo>
                    <a:cubicBezTo>
                      <a:pt x="918" y="729"/>
                      <a:pt x="931" y="698"/>
                      <a:pt x="940" y="665"/>
                    </a:cubicBezTo>
                    <a:cubicBezTo>
                      <a:pt x="945" y="648"/>
                      <a:pt x="961" y="635"/>
                      <a:pt x="979" y="635"/>
                    </a:cubicBezTo>
                    <a:cubicBezTo>
                      <a:pt x="1026" y="635"/>
                      <a:pt x="1026" y="635"/>
                      <a:pt x="1026" y="635"/>
                    </a:cubicBezTo>
                    <a:cubicBezTo>
                      <a:pt x="1030" y="611"/>
                      <a:pt x="1032" y="586"/>
                      <a:pt x="1032" y="5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1BF41249-B57B-4113-80B4-11684BBE3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8888" y="3779838"/>
                <a:ext cx="803275" cy="800100"/>
              </a:xfrm>
              <a:custGeom>
                <a:avLst/>
                <a:gdLst>
                  <a:gd name="T0" fmla="*/ 306 w 612"/>
                  <a:gd name="T1" fmla="*/ 0 h 612"/>
                  <a:gd name="T2" fmla="*/ 612 w 612"/>
                  <a:gd name="T3" fmla="*/ 306 h 612"/>
                  <a:gd name="T4" fmla="*/ 306 w 612"/>
                  <a:gd name="T5" fmla="*/ 612 h 612"/>
                  <a:gd name="T6" fmla="*/ 0 w 612"/>
                  <a:gd name="T7" fmla="*/ 306 h 612"/>
                  <a:gd name="T8" fmla="*/ 306 w 612"/>
                  <a:gd name="T9" fmla="*/ 0 h 612"/>
                  <a:gd name="T10" fmla="*/ 532 w 612"/>
                  <a:gd name="T11" fmla="*/ 306 h 612"/>
                  <a:gd name="T12" fmla="*/ 306 w 612"/>
                  <a:gd name="T13" fmla="*/ 80 h 612"/>
                  <a:gd name="T14" fmla="*/ 80 w 612"/>
                  <a:gd name="T15" fmla="*/ 306 h 612"/>
                  <a:gd name="T16" fmla="*/ 306 w 612"/>
                  <a:gd name="T17" fmla="*/ 532 h 612"/>
                  <a:gd name="T18" fmla="*/ 532 w 612"/>
                  <a:gd name="T19" fmla="*/ 30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2" h="612">
                    <a:moveTo>
                      <a:pt x="306" y="0"/>
                    </a:moveTo>
                    <a:cubicBezTo>
                      <a:pt x="475" y="0"/>
                      <a:pt x="612" y="137"/>
                      <a:pt x="612" y="306"/>
                    </a:cubicBezTo>
                    <a:cubicBezTo>
                      <a:pt x="612" y="475"/>
                      <a:pt x="475" y="612"/>
                      <a:pt x="306" y="612"/>
                    </a:cubicBezTo>
                    <a:cubicBezTo>
                      <a:pt x="137" y="612"/>
                      <a:pt x="0" y="475"/>
                      <a:pt x="0" y="306"/>
                    </a:cubicBezTo>
                    <a:cubicBezTo>
                      <a:pt x="0" y="137"/>
                      <a:pt x="137" y="0"/>
                      <a:pt x="306" y="0"/>
                    </a:cubicBezTo>
                    <a:close/>
                    <a:moveTo>
                      <a:pt x="532" y="306"/>
                    </a:moveTo>
                    <a:cubicBezTo>
                      <a:pt x="532" y="182"/>
                      <a:pt x="430" y="80"/>
                      <a:pt x="306" y="80"/>
                    </a:cubicBezTo>
                    <a:cubicBezTo>
                      <a:pt x="181" y="80"/>
                      <a:pt x="80" y="182"/>
                      <a:pt x="80" y="306"/>
                    </a:cubicBezTo>
                    <a:cubicBezTo>
                      <a:pt x="80" y="430"/>
                      <a:pt x="181" y="532"/>
                      <a:pt x="306" y="532"/>
                    </a:cubicBezTo>
                    <a:cubicBezTo>
                      <a:pt x="430" y="532"/>
                      <a:pt x="532" y="430"/>
                      <a:pt x="532" y="3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13DC62BC-FCB8-499F-B1F0-1C2BDB436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712" y="2860674"/>
                <a:ext cx="555625" cy="106362"/>
              </a:xfrm>
              <a:custGeom>
                <a:avLst/>
                <a:gdLst>
                  <a:gd name="T0" fmla="*/ 384 w 424"/>
                  <a:gd name="T1" fmla="*/ 0 h 81"/>
                  <a:gd name="T2" fmla="*/ 424 w 424"/>
                  <a:gd name="T3" fmla="*/ 41 h 81"/>
                  <a:gd name="T4" fmla="*/ 384 w 424"/>
                  <a:gd name="T5" fmla="*/ 81 h 81"/>
                  <a:gd name="T6" fmla="*/ 40 w 424"/>
                  <a:gd name="T7" fmla="*/ 81 h 81"/>
                  <a:gd name="T8" fmla="*/ 0 w 424"/>
                  <a:gd name="T9" fmla="*/ 41 h 81"/>
                  <a:gd name="T10" fmla="*/ 40 w 424"/>
                  <a:gd name="T11" fmla="*/ 0 h 81"/>
                  <a:gd name="T12" fmla="*/ 384 w 424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81">
                    <a:moveTo>
                      <a:pt x="384" y="0"/>
                    </a:moveTo>
                    <a:cubicBezTo>
                      <a:pt x="406" y="0"/>
                      <a:pt x="424" y="18"/>
                      <a:pt x="424" y="41"/>
                    </a:cubicBezTo>
                    <a:cubicBezTo>
                      <a:pt x="424" y="63"/>
                      <a:pt x="406" y="81"/>
                      <a:pt x="384" y="81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18" y="81"/>
                      <a:pt x="0" y="63"/>
                      <a:pt x="0" y="41"/>
                    </a:cubicBezTo>
                    <a:cubicBezTo>
                      <a:pt x="0" y="18"/>
                      <a:pt x="18" y="0"/>
                      <a:pt x="40" y="0"/>
                    </a:cubicBezTo>
                    <a:lnTo>
                      <a:pt x="3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1CDE6DE-47B3-463D-8684-A6FCAF75548D}"/>
                </a:ext>
              </a:extLst>
            </p:cNvPr>
            <p:cNvGrpSpPr/>
            <p:nvPr/>
          </p:nvGrpSpPr>
          <p:grpSpPr>
            <a:xfrm>
              <a:off x="7454178" y="2048435"/>
              <a:ext cx="485594" cy="449286"/>
              <a:chOff x="-461963" y="2084387"/>
              <a:chExt cx="3121025" cy="28876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886FD730-E15B-45C8-9961-4AC097E2C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4813" y="3038475"/>
                <a:ext cx="3003550" cy="1882775"/>
              </a:xfrm>
              <a:custGeom>
                <a:avLst/>
                <a:gdLst>
                  <a:gd name="T0" fmla="*/ 266 w 1892"/>
                  <a:gd name="T1" fmla="*/ 0 h 1186"/>
                  <a:gd name="T2" fmla="*/ 258 w 1892"/>
                  <a:gd name="T3" fmla="*/ 309 h 1186"/>
                  <a:gd name="T4" fmla="*/ 842 w 1892"/>
                  <a:gd name="T5" fmla="*/ 629 h 1186"/>
                  <a:gd name="T6" fmla="*/ 947 w 1892"/>
                  <a:gd name="T7" fmla="*/ 567 h 1186"/>
                  <a:gd name="T8" fmla="*/ 1059 w 1892"/>
                  <a:gd name="T9" fmla="*/ 629 h 1186"/>
                  <a:gd name="T10" fmla="*/ 1630 w 1892"/>
                  <a:gd name="T11" fmla="*/ 309 h 1186"/>
                  <a:gd name="T12" fmla="*/ 1630 w 1892"/>
                  <a:gd name="T13" fmla="*/ 0 h 1186"/>
                  <a:gd name="T14" fmla="*/ 1892 w 1892"/>
                  <a:gd name="T15" fmla="*/ 182 h 1186"/>
                  <a:gd name="T16" fmla="*/ 1892 w 1892"/>
                  <a:gd name="T17" fmla="*/ 1173 h 1186"/>
                  <a:gd name="T18" fmla="*/ 0 w 1892"/>
                  <a:gd name="T19" fmla="*/ 1186 h 1186"/>
                  <a:gd name="T20" fmla="*/ 0 w 1892"/>
                  <a:gd name="T21" fmla="*/ 185 h 1186"/>
                  <a:gd name="T22" fmla="*/ 266 w 1892"/>
                  <a:gd name="T23" fmla="*/ 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2" h="1186">
                    <a:moveTo>
                      <a:pt x="266" y="0"/>
                    </a:moveTo>
                    <a:lnTo>
                      <a:pt x="258" y="309"/>
                    </a:lnTo>
                    <a:lnTo>
                      <a:pt x="842" y="629"/>
                    </a:lnTo>
                    <a:lnTo>
                      <a:pt x="947" y="567"/>
                    </a:lnTo>
                    <a:lnTo>
                      <a:pt x="1059" y="629"/>
                    </a:lnTo>
                    <a:lnTo>
                      <a:pt x="1630" y="309"/>
                    </a:lnTo>
                    <a:lnTo>
                      <a:pt x="1630" y="0"/>
                    </a:lnTo>
                    <a:lnTo>
                      <a:pt x="1892" y="182"/>
                    </a:lnTo>
                    <a:lnTo>
                      <a:pt x="1892" y="1173"/>
                    </a:lnTo>
                    <a:lnTo>
                      <a:pt x="0" y="1186"/>
                    </a:lnTo>
                    <a:lnTo>
                      <a:pt x="0" y="18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4AEF6CE8-ACE3-44FE-819C-C2B4D25BA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61963" y="2084387"/>
                <a:ext cx="3121025" cy="2887663"/>
              </a:xfrm>
              <a:custGeom>
                <a:avLst/>
                <a:gdLst>
                  <a:gd name="T0" fmla="*/ 1449 w 1449"/>
                  <a:gd name="T1" fmla="*/ 577 h 1344"/>
                  <a:gd name="T2" fmla="*/ 1449 w 1449"/>
                  <a:gd name="T3" fmla="*/ 1320 h 1344"/>
                  <a:gd name="T4" fmla="*/ 1425 w 1449"/>
                  <a:gd name="T5" fmla="*/ 1344 h 1344"/>
                  <a:gd name="T6" fmla="*/ 24 w 1449"/>
                  <a:gd name="T7" fmla="*/ 1344 h 1344"/>
                  <a:gd name="T8" fmla="*/ 0 w 1449"/>
                  <a:gd name="T9" fmla="*/ 1320 h 1344"/>
                  <a:gd name="T10" fmla="*/ 0 w 1449"/>
                  <a:gd name="T11" fmla="*/ 577 h 1344"/>
                  <a:gd name="T12" fmla="*/ 11 w 1449"/>
                  <a:gd name="T13" fmla="*/ 557 h 1344"/>
                  <a:gd name="T14" fmla="*/ 196 w 1449"/>
                  <a:gd name="T15" fmla="*/ 434 h 1344"/>
                  <a:gd name="T16" fmla="*/ 196 w 1449"/>
                  <a:gd name="T17" fmla="*/ 24 h 1344"/>
                  <a:gd name="T18" fmla="*/ 220 w 1449"/>
                  <a:gd name="T19" fmla="*/ 0 h 1344"/>
                  <a:gd name="T20" fmla="*/ 1229 w 1449"/>
                  <a:gd name="T21" fmla="*/ 0 h 1344"/>
                  <a:gd name="T22" fmla="*/ 1253 w 1449"/>
                  <a:gd name="T23" fmla="*/ 24 h 1344"/>
                  <a:gd name="T24" fmla="*/ 1253 w 1449"/>
                  <a:gd name="T25" fmla="*/ 434 h 1344"/>
                  <a:gd name="T26" fmla="*/ 1438 w 1449"/>
                  <a:gd name="T27" fmla="*/ 557 h 1344"/>
                  <a:gd name="T28" fmla="*/ 1449 w 1449"/>
                  <a:gd name="T29" fmla="*/ 577 h 1344"/>
                  <a:gd name="T30" fmla="*/ 1401 w 1449"/>
                  <a:gd name="T31" fmla="*/ 1275 h 1344"/>
                  <a:gd name="T32" fmla="*/ 1401 w 1449"/>
                  <a:gd name="T33" fmla="*/ 617 h 1344"/>
                  <a:gd name="T34" fmla="*/ 849 w 1449"/>
                  <a:gd name="T35" fmla="*/ 909 h 1344"/>
                  <a:gd name="T36" fmla="*/ 1401 w 1449"/>
                  <a:gd name="T37" fmla="*/ 1275 h 1344"/>
                  <a:gd name="T38" fmla="*/ 1253 w 1449"/>
                  <a:gd name="T39" fmla="*/ 553 h 1344"/>
                  <a:gd name="T40" fmla="*/ 1345 w 1449"/>
                  <a:gd name="T41" fmla="*/ 553 h 1344"/>
                  <a:gd name="T42" fmla="*/ 1253 w 1449"/>
                  <a:gd name="T43" fmla="*/ 492 h 1344"/>
                  <a:gd name="T44" fmla="*/ 1253 w 1449"/>
                  <a:gd name="T45" fmla="*/ 553 h 1344"/>
                  <a:gd name="T46" fmla="*/ 104 w 1449"/>
                  <a:gd name="T47" fmla="*/ 1296 h 1344"/>
                  <a:gd name="T48" fmla="*/ 1345 w 1449"/>
                  <a:gd name="T49" fmla="*/ 1296 h 1344"/>
                  <a:gd name="T50" fmla="*/ 725 w 1449"/>
                  <a:gd name="T51" fmla="*/ 884 h 1344"/>
                  <a:gd name="T52" fmla="*/ 104 w 1449"/>
                  <a:gd name="T53" fmla="*/ 1296 h 1344"/>
                  <a:gd name="T54" fmla="*/ 1253 w 1449"/>
                  <a:gd name="T55" fmla="*/ 641 h 1344"/>
                  <a:gd name="T56" fmla="*/ 1329 w 1449"/>
                  <a:gd name="T57" fmla="*/ 601 h 1344"/>
                  <a:gd name="T58" fmla="*/ 1253 w 1449"/>
                  <a:gd name="T59" fmla="*/ 601 h 1344"/>
                  <a:gd name="T60" fmla="*/ 1253 w 1449"/>
                  <a:gd name="T61" fmla="*/ 641 h 1344"/>
                  <a:gd name="T62" fmla="*/ 1205 w 1449"/>
                  <a:gd name="T63" fmla="*/ 666 h 1344"/>
                  <a:gd name="T64" fmla="*/ 1205 w 1449"/>
                  <a:gd name="T65" fmla="*/ 48 h 1344"/>
                  <a:gd name="T66" fmla="*/ 244 w 1449"/>
                  <a:gd name="T67" fmla="*/ 48 h 1344"/>
                  <a:gd name="T68" fmla="*/ 244 w 1449"/>
                  <a:gd name="T69" fmla="*/ 666 h 1344"/>
                  <a:gd name="T70" fmla="*/ 645 w 1449"/>
                  <a:gd name="T71" fmla="*/ 879 h 1344"/>
                  <a:gd name="T72" fmla="*/ 711 w 1449"/>
                  <a:gd name="T73" fmla="*/ 836 h 1344"/>
                  <a:gd name="T74" fmla="*/ 738 w 1449"/>
                  <a:gd name="T75" fmla="*/ 836 h 1344"/>
                  <a:gd name="T76" fmla="*/ 804 w 1449"/>
                  <a:gd name="T77" fmla="*/ 879 h 1344"/>
                  <a:gd name="T78" fmla="*/ 1205 w 1449"/>
                  <a:gd name="T79" fmla="*/ 666 h 1344"/>
                  <a:gd name="T80" fmla="*/ 48 w 1449"/>
                  <a:gd name="T81" fmla="*/ 1275 h 1344"/>
                  <a:gd name="T82" fmla="*/ 600 w 1449"/>
                  <a:gd name="T83" fmla="*/ 909 h 1344"/>
                  <a:gd name="T84" fmla="*/ 48 w 1449"/>
                  <a:gd name="T85" fmla="*/ 617 h 1344"/>
                  <a:gd name="T86" fmla="*/ 48 w 1449"/>
                  <a:gd name="T87" fmla="*/ 1275 h 1344"/>
                  <a:gd name="T88" fmla="*/ 196 w 1449"/>
                  <a:gd name="T89" fmla="*/ 641 h 1344"/>
                  <a:gd name="T90" fmla="*/ 196 w 1449"/>
                  <a:gd name="T91" fmla="*/ 601 h 1344"/>
                  <a:gd name="T92" fmla="*/ 120 w 1449"/>
                  <a:gd name="T93" fmla="*/ 601 h 1344"/>
                  <a:gd name="T94" fmla="*/ 196 w 1449"/>
                  <a:gd name="T95" fmla="*/ 641 h 1344"/>
                  <a:gd name="T96" fmla="*/ 196 w 1449"/>
                  <a:gd name="T97" fmla="*/ 553 h 1344"/>
                  <a:gd name="T98" fmla="*/ 196 w 1449"/>
                  <a:gd name="T99" fmla="*/ 492 h 1344"/>
                  <a:gd name="T100" fmla="*/ 104 w 1449"/>
                  <a:gd name="T101" fmla="*/ 553 h 1344"/>
                  <a:gd name="T102" fmla="*/ 196 w 1449"/>
                  <a:gd name="T103" fmla="*/ 553 h 1344"/>
                  <a:gd name="T104" fmla="*/ 196 w 1449"/>
                  <a:gd name="T105" fmla="*/ 553 h 1344"/>
                  <a:gd name="T106" fmla="*/ 196 w 1449"/>
                  <a:gd name="T107" fmla="*/ 553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9" h="1344">
                    <a:moveTo>
                      <a:pt x="1449" y="577"/>
                    </a:moveTo>
                    <a:cubicBezTo>
                      <a:pt x="1449" y="1320"/>
                      <a:pt x="1449" y="1320"/>
                      <a:pt x="1449" y="1320"/>
                    </a:cubicBezTo>
                    <a:cubicBezTo>
                      <a:pt x="1449" y="1333"/>
                      <a:pt x="1438" y="1344"/>
                      <a:pt x="1425" y="1344"/>
                    </a:cubicBezTo>
                    <a:cubicBezTo>
                      <a:pt x="24" y="1344"/>
                      <a:pt x="24" y="1344"/>
                      <a:pt x="24" y="1344"/>
                    </a:cubicBezTo>
                    <a:cubicBezTo>
                      <a:pt x="11" y="1344"/>
                      <a:pt x="0" y="1333"/>
                      <a:pt x="0" y="1320"/>
                    </a:cubicBezTo>
                    <a:cubicBezTo>
                      <a:pt x="0" y="577"/>
                      <a:pt x="0" y="577"/>
                      <a:pt x="0" y="577"/>
                    </a:cubicBezTo>
                    <a:cubicBezTo>
                      <a:pt x="0" y="568"/>
                      <a:pt x="4" y="561"/>
                      <a:pt x="11" y="557"/>
                    </a:cubicBezTo>
                    <a:cubicBezTo>
                      <a:pt x="196" y="434"/>
                      <a:pt x="196" y="434"/>
                      <a:pt x="196" y="434"/>
                    </a:cubicBezTo>
                    <a:cubicBezTo>
                      <a:pt x="196" y="24"/>
                      <a:pt x="196" y="24"/>
                      <a:pt x="196" y="24"/>
                    </a:cubicBezTo>
                    <a:cubicBezTo>
                      <a:pt x="196" y="11"/>
                      <a:pt x="207" y="0"/>
                      <a:pt x="220" y="0"/>
                    </a:cubicBezTo>
                    <a:cubicBezTo>
                      <a:pt x="1229" y="0"/>
                      <a:pt x="1229" y="0"/>
                      <a:pt x="1229" y="0"/>
                    </a:cubicBezTo>
                    <a:cubicBezTo>
                      <a:pt x="1243" y="0"/>
                      <a:pt x="1253" y="11"/>
                      <a:pt x="1253" y="24"/>
                    </a:cubicBezTo>
                    <a:cubicBezTo>
                      <a:pt x="1253" y="434"/>
                      <a:pt x="1253" y="434"/>
                      <a:pt x="1253" y="434"/>
                    </a:cubicBezTo>
                    <a:cubicBezTo>
                      <a:pt x="1438" y="557"/>
                      <a:pt x="1438" y="557"/>
                      <a:pt x="1438" y="557"/>
                    </a:cubicBezTo>
                    <a:cubicBezTo>
                      <a:pt x="1445" y="561"/>
                      <a:pt x="1449" y="568"/>
                      <a:pt x="1449" y="577"/>
                    </a:cubicBezTo>
                    <a:close/>
                    <a:moveTo>
                      <a:pt x="1401" y="1275"/>
                    </a:moveTo>
                    <a:cubicBezTo>
                      <a:pt x="1401" y="617"/>
                      <a:pt x="1401" y="617"/>
                      <a:pt x="1401" y="617"/>
                    </a:cubicBezTo>
                    <a:cubicBezTo>
                      <a:pt x="849" y="909"/>
                      <a:pt x="849" y="909"/>
                      <a:pt x="849" y="909"/>
                    </a:cubicBezTo>
                    <a:lnTo>
                      <a:pt x="1401" y="1275"/>
                    </a:lnTo>
                    <a:close/>
                    <a:moveTo>
                      <a:pt x="1253" y="553"/>
                    </a:moveTo>
                    <a:cubicBezTo>
                      <a:pt x="1345" y="553"/>
                      <a:pt x="1345" y="553"/>
                      <a:pt x="1345" y="553"/>
                    </a:cubicBezTo>
                    <a:cubicBezTo>
                      <a:pt x="1253" y="492"/>
                      <a:pt x="1253" y="492"/>
                      <a:pt x="1253" y="492"/>
                    </a:cubicBezTo>
                    <a:lnTo>
                      <a:pt x="1253" y="553"/>
                    </a:lnTo>
                    <a:close/>
                    <a:moveTo>
                      <a:pt x="104" y="1296"/>
                    </a:moveTo>
                    <a:cubicBezTo>
                      <a:pt x="1345" y="1296"/>
                      <a:pt x="1345" y="1296"/>
                      <a:pt x="1345" y="1296"/>
                    </a:cubicBezTo>
                    <a:cubicBezTo>
                      <a:pt x="725" y="884"/>
                      <a:pt x="725" y="884"/>
                      <a:pt x="725" y="884"/>
                    </a:cubicBezTo>
                    <a:lnTo>
                      <a:pt x="104" y="1296"/>
                    </a:lnTo>
                    <a:close/>
                    <a:moveTo>
                      <a:pt x="1253" y="641"/>
                    </a:moveTo>
                    <a:cubicBezTo>
                      <a:pt x="1329" y="601"/>
                      <a:pt x="1329" y="601"/>
                      <a:pt x="1329" y="601"/>
                    </a:cubicBezTo>
                    <a:cubicBezTo>
                      <a:pt x="1253" y="601"/>
                      <a:pt x="1253" y="601"/>
                      <a:pt x="1253" y="601"/>
                    </a:cubicBezTo>
                    <a:lnTo>
                      <a:pt x="1253" y="641"/>
                    </a:lnTo>
                    <a:close/>
                    <a:moveTo>
                      <a:pt x="1205" y="666"/>
                    </a:moveTo>
                    <a:cubicBezTo>
                      <a:pt x="1205" y="48"/>
                      <a:pt x="1205" y="48"/>
                      <a:pt x="1205" y="48"/>
                    </a:cubicBezTo>
                    <a:cubicBezTo>
                      <a:pt x="244" y="48"/>
                      <a:pt x="244" y="48"/>
                      <a:pt x="244" y="48"/>
                    </a:cubicBezTo>
                    <a:cubicBezTo>
                      <a:pt x="244" y="666"/>
                      <a:pt x="244" y="666"/>
                      <a:pt x="244" y="666"/>
                    </a:cubicBezTo>
                    <a:cubicBezTo>
                      <a:pt x="645" y="879"/>
                      <a:pt x="645" y="879"/>
                      <a:pt x="645" y="879"/>
                    </a:cubicBezTo>
                    <a:cubicBezTo>
                      <a:pt x="711" y="836"/>
                      <a:pt x="711" y="836"/>
                      <a:pt x="711" y="836"/>
                    </a:cubicBezTo>
                    <a:cubicBezTo>
                      <a:pt x="719" y="830"/>
                      <a:pt x="730" y="830"/>
                      <a:pt x="738" y="836"/>
                    </a:cubicBezTo>
                    <a:cubicBezTo>
                      <a:pt x="804" y="879"/>
                      <a:pt x="804" y="879"/>
                      <a:pt x="804" y="879"/>
                    </a:cubicBezTo>
                    <a:lnTo>
                      <a:pt x="1205" y="666"/>
                    </a:lnTo>
                    <a:close/>
                    <a:moveTo>
                      <a:pt x="48" y="1275"/>
                    </a:moveTo>
                    <a:cubicBezTo>
                      <a:pt x="600" y="909"/>
                      <a:pt x="600" y="909"/>
                      <a:pt x="600" y="909"/>
                    </a:cubicBezTo>
                    <a:cubicBezTo>
                      <a:pt x="48" y="617"/>
                      <a:pt x="48" y="617"/>
                      <a:pt x="48" y="617"/>
                    </a:cubicBezTo>
                    <a:lnTo>
                      <a:pt x="48" y="1275"/>
                    </a:lnTo>
                    <a:close/>
                    <a:moveTo>
                      <a:pt x="196" y="641"/>
                    </a:move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20" y="601"/>
                      <a:pt x="120" y="601"/>
                      <a:pt x="120" y="601"/>
                    </a:cubicBezTo>
                    <a:lnTo>
                      <a:pt x="196" y="641"/>
                    </a:lnTo>
                    <a:close/>
                    <a:moveTo>
                      <a:pt x="196" y="553"/>
                    </a:moveTo>
                    <a:cubicBezTo>
                      <a:pt x="196" y="492"/>
                      <a:pt x="196" y="492"/>
                      <a:pt x="196" y="492"/>
                    </a:cubicBezTo>
                    <a:cubicBezTo>
                      <a:pt x="104" y="553"/>
                      <a:pt x="104" y="553"/>
                      <a:pt x="104" y="553"/>
                    </a:cubicBezTo>
                    <a:lnTo>
                      <a:pt x="196" y="553"/>
                    </a:lnTo>
                    <a:close/>
                    <a:moveTo>
                      <a:pt x="196" y="553"/>
                    </a:moveTo>
                    <a:cubicBezTo>
                      <a:pt x="196" y="553"/>
                      <a:pt x="196" y="553"/>
                      <a:pt x="196" y="5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A2AC6C4-2FF3-4ED2-BE77-2535F47DC768}"/>
                </a:ext>
              </a:extLst>
            </p:cNvPr>
            <p:cNvGrpSpPr/>
            <p:nvPr/>
          </p:nvGrpSpPr>
          <p:grpSpPr>
            <a:xfrm>
              <a:off x="4277341" y="5042504"/>
              <a:ext cx="352848" cy="340304"/>
              <a:chOff x="-9525" y="1617663"/>
              <a:chExt cx="2724151" cy="262731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F6D8B5FC-0915-47DE-8027-5A7A40BB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3503613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BF3CC82-50FD-431B-ADFA-86772D25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3503613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7BDCEE8-F950-47EB-8FE7-A1EAC1AD5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3435351"/>
                <a:ext cx="2724151" cy="809625"/>
              </a:xfrm>
              <a:custGeom>
                <a:avLst/>
                <a:gdLst>
                  <a:gd name="T0" fmla="*/ 1264 w 1264"/>
                  <a:gd name="T1" fmla="*/ 354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4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4 h 377"/>
                  <a:gd name="T18" fmla="*/ 870 w 1264"/>
                  <a:gd name="T19" fmla="*/ 330 h 377"/>
                  <a:gd name="T20" fmla="*/ 48 w 1264"/>
                  <a:gd name="T21" fmla="*/ 330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30 h 377"/>
                  <a:gd name="T28" fmla="*/ 1043 w 1264"/>
                  <a:gd name="T29" fmla="*/ 330 h 377"/>
                  <a:gd name="T30" fmla="*/ 918 w 1264"/>
                  <a:gd name="T31" fmla="*/ 330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30 h 377"/>
                  <a:gd name="T38" fmla="*/ 1216 w 1264"/>
                  <a:gd name="T39" fmla="*/ 330 h 377"/>
                  <a:gd name="T40" fmla="*/ 1091 w 1264"/>
                  <a:gd name="T41" fmla="*/ 330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3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A5BC5A29-EACD-4E79-8389-7972DAC50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259397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24">
                <a:extLst>
                  <a:ext uri="{FF2B5EF4-FFF2-40B4-BE49-F238E27FC236}">
                    <a16:creationId xmlns:a16="http://schemas.microsoft.com/office/drawing/2014/main" id="{AC4B615F-8A99-4A9A-A9E3-33F69D179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259397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FABA612A-F44E-433F-9CA3-BD58BED69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2525713"/>
                <a:ext cx="2724151" cy="812800"/>
              </a:xfrm>
              <a:custGeom>
                <a:avLst/>
                <a:gdLst>
                  <a:gd name="T0" fmla="*/ 1264 w 1264"/>
                  <a:gd name="T1" fmla="*/ 354 h 378"/>
                  <a:gd name="T2" fmla="*/ 1264 w 1264"/>
                  <a:gd name="T3" fmla="*/ 24 h 378"/>
                  <a:gd name="T4" fmla="*/ 1240 w 1264"/>
                  <a:gd name="T5" fmla="*/ 0 h 378"/>
                  <a:gd name="T6" fmla="*/ 24 w 1264"/>
                  <a:gd name="T7" fmla="*/ 0 h 378"/>
                  <a:gd name="T8" fmla="*/ 0 w 1264"/>
                  <a:gd name="T9" fmla="*/ 24 h 378"/>
                  <a:gd name="T10" fmla="*/ 0 w 1264"/>
                  <a:gd name="T11" fmla="*/ 354 h 378"/>
                  <a:gd name="T12" fmla="*/ 20 w 1264"/>
                  <a:gd name="T13" fmla="*/ 378 h 378"/>
                  <a:gd name="T14" fmla="*/ 1244 w 1264"/>
                  <a:gd name="T15" fmla="*/ 378 h 378"/>
                  <a:gd name="T16" fmla="*/ 1264 w 1264"/>
                  <a:gd name="T17" fmla="*/ 354 h 378"/>
                  <a:gd name="T18" fmla="*/ 870 w 1264"/>
                  <a:gd name="T19" fmla="*/ 330 h 378"/>
                  <a:gd name="T20" fmla="*/ 48 w 1264"/>
                  <a:gd name="T21" fmla="*/ 330 h 378"/>
                  <a:gd name="T22" fmla="*/ 48 w 1264"/>
                  <a:gd name="T23" fmla="*/ 48 h 378"/>
                  <a:gd name="T24" fmla="*/ 870 w 1264"/>
                  <a:gd name="T25" fmla="*/ 48 h 378"/>
                  <a:gd name="T26" fmla="*/ 870 w 1264"/>
                  <a:gd name="T27" fmla="*/ 330 h 378"/>
                  <a:gd name="T28" fmla="*/ 1043 w 1264"/>
                  <a:gd name="T29" fmla="*/ 330 h 378"/>
                  <a:gd name="T30" fmla="*/ 918 w 1264"/>
                  <a:gd name="T31" fmla="*/ 330 h 378"/>
                  <a:gd name="T32" fmla="*/ 918 w 1264"/>
                  <a:gd name="T33" fmla="*/ 48 h 378"/>
                  <a:gd name="T34" fmla="*/ 1043 w 1264"/>
                  <a:gd name="T35" fmla="*/ 48 h 378"/>
                  <a:gd name="T36" fmla="*/ 1043 w 1264"/>
                  <a:gd name="T37" fmla="*/ 330 h 378"/>
                  <a:gd name="T38" fmla="*/ 1216 w 1264"/>
                  <a:gd name="T39" fmla="*/ 330 h 378"/>
                  <a:gd name="T40" fmla="*/ 1091 w 1264"/>
                  <a:gd name="T41" fmla="*/ 330 h 378"/>
                  <a:gd name="T42" fmla="*/ 1091 w 1264"/>
                  <a:gd name="T43" fmla="*/ 48 h 378"/>
                  <a:gd name="T44" fmla="*/ 1216 w 1264"/>
                  <a:gd name="T45" fmla="*/ 48 h 378"/>
                  <a:gd name="T46" fmla="*/ 1216 w 1264"/>
                  <a:gd name="T47" fmla="*/ 33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8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6"/>
                      <a:pt x="20" y="378"/>
                    </a:cubicBezTo>
                    <a:cubicBezTo>
                      <a:pt x="1244" y="378"/>
                      <a:pt x="1244" y="378"/>
                      <a:pt x="1244" y="378"/>
                    </a:cubicBezTo>
                    <a:cubicBezTo>
                      <a:pt x="1255" y="376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26">
                <a:extLst>
                  <a:ext uri="{FF2B5EF4-FFF2-40B4-BE49-F238E27FC236}">
                    <a16:creationId xmlns:a16="http://schemas.microsoft.com/office/drawing/2014/main" id="{52CCF609-BC45-418E-ACCA-54CA86C94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168592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1" name="Rectangle 27">
                <a:extLst>
                  <a:ext uri="{FF2B5EF4-FFF2-40B4-BE49-F238E27FC236}">
                    <a16:creationId xmlns:a16="http://schemas.microsoft.com/office/drawing/2014/main" id="{E5AD89AB-B406-43A2-970D-282CDC36B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168592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28">
                <a:extLst>
                  <a:ext uri="{FF2B5EF4-FFF2-40B4-BE49-F238E27FC236}">
                    <a16:creationId xmlns:a16="http://schemas.microsoft.com/office/drawing/2014/main" id="{918BC341-6D63-474C-8238-749802149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1617663"/>
                <a:ext cx="2724151" cy="811213"/>
              </a:xfrm>
              <a:custGeom>
                <a:avLst/>
                <a:gdLst>
                  <a:gd name="T0" fmla="*/ 1264 w 1264"/>
                  <a:gd name="T1" fmla="*/ 353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3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3 h 377"/>
                  <a:gd name="T18" fmla="*/ 870 w 1264"/>
                  <a:gd name="T19" fmla="*/ 329 h 377"/>
                  <a:gd name="T20" fmla="*/ 48 w 1264"/>
                  <a:gd name="T21" fmla="*/ 329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29 h 377"/>
                  <a:gd name="T28" fmla="*/ 1043 w 1264"/>
                  <a:gd name="T29" fmla="*/ 329 h 377"/>
                  <a:gd name="T30" fmla="*/ 918 w 1264"/>
                  <a:gd name="T31" fmla="*/ 329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29 h 377"/>
                  <a:gd name="T38" fmla="*/ 1216 w 1264"/>
                  <a:gd name="T39" fmla="*/ 329 h 377"/>
                  <a:gd name="T40" fmla="*/ 1091 w 1264"/>
                  <a:gd name="T41" fmla="*/ 329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3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0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5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5"/>
                      <a:pt x="1264" y="353"/>
                    </a:cubicBezTo>
                    <a:close/>
                    <a:moveTo>
                      <a:pt x="870" y="329"/>
                    </a:move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29"/>
                    </a:lnTo>
                    <a:close/>
                    <a:moveTo>
                      <a:pt x="1043" y="329"/>
                    </a:moveTo>
                    <a:cubicBezTo>
                      <a:pt x="918" y="329"/>
                      <a:pt x="918" y="329"/>
                      <a:pt x="918" y="329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29"/>
                    </a:lnTo>
                    <a:close/>
                    <a:moveTo>
                      <a:pt x="1216" y="329"/>
                    </a:moveTo>
                    <a:cubicBezTo>
                      <a:pt x="1091" y="329"/>
                      <a:pt x="1091" y="329"/>
                      <a:pt x="1091" y="329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83F097A-0624-4F6E-BFF4-A39F9810A04F}"/>
                </a:ext>
              </a:extLst>
            </p:cNvPr>
            <p:cNvGrpSpPr/>
            <p:nvPr/>
          </p:nvGrpSpPr>
          <p:grpSpPr>
            <a:xfrm>
              <a:off x="3672987" y="3488630"/>
              <a:ext cx="420902" cy="508170"/>
              <a:chOff x="-407988" y="1982788"/>
              <a:chExt cx="2595563" cy="31337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2CA3041B-EE3D-4C21-A365-8AA5E633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8" y="2509838"/>
                <a:ext cx="1525588" cy="1939925"/>
              </a:xfrm>
              <a:custGeom>
                <a:avLst/>
                <a:gdLst>
                  <a:gd name="T0" fmla="*/ 554 w 708"/>
                  <a:gd name="T1" fmla="*/ 701 h 903"/>
                  <a:gd name="T2" fmla="*/ 702 w 708"/>
                  <a:gd name="T3" fmla="*/ 349 h 903"/>
                  <a:gd name="T4" fmla="*/ 362 w 708"/>
                  <a:gd name="T5" fmla="*/ 7 h 903"/>
                  <a:gd name="T6" fmla="*/ 4 w 708"/>
                  <a:gd name="T7" fmla="*/ 357 h 903"/>
                  <a:gd name="T8" fmla="*/ 68 w 708"/>
                  <a:gd name="T9" fmla="*/ 555 h 903"/>
                  <a:gd name="T10" fmla="*/ 205 w 708"/>
                  <a:gd name="T11" fmla="*/ 903 h 903"/>
                  <a:gd name="T12" fmla="*/ 503 w 708"/>
                  <a:gd name="T13" fmla="*/ 903 h 903"/>
                  <a:gd name="T14" fmla="*/ 554 w 708"/>
                  <a:gd name="T15" fmla="*/ 70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8" h="903">
                    <a:moveTo>
                      <a:pt x="554" y="701"/>
                    </a:moveTo>
                    <a:cubicBezTo>
                      <a:pt x="614" y="577"/>
                      <a:pt x="708" y="503"/>
                      <a:pt x="702" y="349"/>
                    </a:cubicBezTo>
                    <a:cubicBezTo>
                      <a:pt x="696" y="195"/>
                      <a:pt x="589" y="17"/>
                      <a:pt x="362" y="7"/>
                    </a:cubicBezTo>
                    <a:cubicBezTo>
                      <a:pt x="362" y="7"/>
                      <a:pt x="40" y="0"/>
                      <a:pt x="4" y="357"/>
                    </a:cubicBezTo>
                    <a:cubicBezTo>
                      <a:pt x="4" y="357"/>
                      <a:pt x="0" y="474"/>
                      <a:pt x="68" y="555"/>
                    </a:cubicBezTo>
                    <a:cubicBezTo>
                      <a:pt x="127" y="627"/>
                      <a:pt x="195" y="753"/>
                      <a:pt x="205" y="903"/>
                    </a:cubicBezTo>
                    <a:cubicBezTo>
                      <a:pt x="503" y="903"/>
                      <a:pt x="503" y="903"/>
                      <a:pt x="503" y="903"/>
                    </a:cubicBezTo>
                    <a:cubicBezTo>
                      <a:pt x="507" y="850"/>
                      <a:pt x="520" y="772"/>
                      <a:pt x="554" y="7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73CCDB46-9DFB-4BFA-9F0F-18ECEA0D2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3" y="4584700"/>
                <a:ext cx="795338" cy="476250"/>
              </a:xfrm>
              <a:custGeom>
                <a:avLst/>
                <a:gdLst>
                  <a:gd name="T0" fmla="*/ 37 w 369"/>
                  <a:gd name="T1" fmla="*/ 3 h 222"/>
                  <a:gd name="T2" fmla="*/ 323 w 369"/>
                  <a:gd name="T3" fmla="*/ 0 h 222"/>
                  <a:gd name="T4" fmla="*/ 238 w 369"/>
                  <a:gd name="T5" fmla="*/ 222 h 222"/>
                  <a:gd name="T6" fmla="*/ 128 w 369"/>
                  <a:gd name="T7" fmla="*/ 222 h 222"/>
                  <a:gd name="T8" fmla="*/ 37 w 369"/>
                  <a:gd name="T9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222">
                    <a:moveTo>
                      <a:pt x="37" y="3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3" y="0"/>
                      <a:pt x="369" y="210"/>
                      <a:pt x="238" y="222"/>
                    </a:cubicBezTo>
                    <a:cubicBezTo>
                      <a:pt x="128" y="222"/>
                      <a:pt x="128" y="222"/>
                      <a:pt x="128" y="222"/>
                    </a:cubicBezTo>
                    <a:cubicBezTo>
                      <a:pt x="128" y="222"/>
                      <a:pt x="0" y="215"/>
                      <a:pt x="37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159629E5-7674-4C5F-B052-D4AAEC2041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3875" y="3224213"/>
                <a:ext cx="393700" cy="103187"/>
              </a:xfrm>
              <a:custGeom>
                <a:avLst/>
                <a:gdLst>
                  <a:gd name="T0" fmla="*/ 159 w 183"/>
                  <a:gd name="T1" fmla="*/ 0 h 48"/>
                  <a:gd name="T2" fmla="*/ 183 w 183"/>
                  <a:gd name="T3" fmla="*/ 24 h 48"/>
                  <a:gd name="T4" fmla="*/ 159 w 183"/>
                  <a:gd name="T5" fmla="*/ 48 h 48"/>
                  <a:gd name="T6" fmla="*/ 24 w 183"/>
                  <a:gd name="T7" fmla="*/ 48 h 48"/>
                  <a:gd name="T8" fmla="*/ 0 w 183"/>
                  <a:gd name="T9" fmla="*/ 24 h 48"/>
                  <a:gd name="T10" fmla="*/ 24 w 183"/>
                  <a:gd name="T11" fmla="*/ 0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172" y="0"/>
                      <a:pt x="183" y="11"/>
                      <a:pt x="183" y="24"/>
                    </a:cubicBezTo>
                    <a:cubicBezTo>
                      <a:pt x="183" y="38"/>
                      <a:pt x="172" y="48"/>
                      <a:pt x="159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9" y="0"/>
                    </a:ln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3157A917-6AC8-47F3-A3AA-E9972F45D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2597150"/>
                <a:ext cx="371475" cy="254000"/>
              </a:xfrm>
              <a:custGeom>
                <a:avLst/>
                <a:gdLst>
                  <a:gd name="T0" fmla="*/ 165 w 172"/>
                  <a:gd name="T1" fmla="*/ 15 h 118"/>
                  <a:gd name="T2" fmla="*/ 156 w 172"/>
                  <a:gd name="T3" fmla="*/ 48 h 118"/>
                  <a:gd name="T4" fmla="*/ 40 w 172"/>
                  <a:gd name="T5" fmla="*/ 115 h 118"/>
                  <a:gd name="T6" fmla="*/ 28 w 172"/>
                  <a:gd name="T7" fmla="*/ 118 h 118"/>
                  <a:gd name="T8" fmla="*/ 7 w 172"/>
                  <a:gd name="T9" fmla="*/ 106 h 118"/>
                  <a:gd name="T10" fmla="*/ 16 w 172"/>
                  <a:gd name="T11" fmla="*/ 74 h 118"/>
                  <a:gd name="T12" fmla="*/ 132 w 172"/>
                  <a:gd name="T13" fmla="*/ 6 h 118"/>
                  <a:gd name="T14" fmla="*/ 165 w 172"/>
                  <a:gd name="T15" fmla="*/ 15 h 118"/>
                  <a:gd name="T16" fmla="*/ 165 w 172"/>
                  <a:gd name="T17" fmla="*/ 15 h 118"/>
                  <a:gd name="T18" fmla="*/ 165 w 172"/>
                  <a:gd name="T19" fmla="*/ 1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8">
                    <a:moveTo>
                      <a:pt x="165" y="15"/>
                    </a:moveTo>
                    <a:cubicBezTo>
                      <a:pt x="172" y="27"/>
                      <a:pt x="168" y="41"/>
                      <a:pt x="156" y="48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6" y="117"/>
                      <a:pt x="32" y="118"/>
                      <a:pt x="28" y="118"/>
                    </a:cubicBezTo>
                    <a:cubicBezTo>
                      <a:pt x="20" y="118"/>
                      <a:pt x="12" y="114"/>
                      <a:pt x="7" y="106"/>
                    </a:cubicBezTo>
                    <a:cubicBezTo>
                      <a:pt x="0" y="95"/>
                      <a:pt x="4" y="80"/>
                      <a:pt x="16" y="74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44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B40F7D4C-57C9-48A2-BF9D-4058F2DE05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3695700"/>
                <a:ext cx="371475" cy="255587"/>
              </a:xfrm>
              <a:custGeom>
                <a:avLst/>
                <a:gdLst>
                  <a:gd name="T0" fmla="*/ 156 w 172"/>
                  <a:gd name="T1" fmla="*/ 74 h 119"/>
                  <a:gd name="T2" fmla="*/ 165 w 172"/>
                  <a:gd name="T3" fmla="*/ 107 h 119"/>
                  <a:gd name="T4" fmla="*/ 144 w 172"/>
                  <a:gd name="T5" fmla="*/ 119 h 119"/>
                  <a:gd name="T6" fmla="*/ 132 w 172"/>
                  <a:gd name="T7" fmla="*/ 115 h 119"/>
                  <a:gd name="T8" fmla="*/ 16 w 172"/>
                  <a:gd name="T9" fmla="*/ 48 h 119"/>
                  <a:gd name="T10" fmla="*/ 7 w 172"/>
                  <a:gd name="T11" fmla="*/ 15 h 119"/>
                  <a:gd name="T12" fmla="*/ 40 w 172"/>
                  <a:gd name="T13" fmla="*/ 7 h 119"/>
                  <a:gd name="T14" fmla="*/ 156 w 172"/>
                  <a:gd name="T15" fmla="*/ 74 h 119"/>
                  <a:gd name="T16" fmla="*/ 156 w 172"/>
                  <a:gd name="T17" fmla="*/ 74 h 119"/>
                  <a:gd name="T18" fmla="*/ 156 w 172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9">
                    <a:moveTo>
                      <a:pt x="156" y="74"/>
                    </a:moveTo>
                    <a:cubicBezTo>
                      <a:pt x="168" y="80"/>
                      <a:pt x="172" y="95"/>
                      <a:pt x="165" y="107"/>
                    </a:cubicBezTo>
                    <a:cubicBezTo>
                      <a:pt x="161" y="114"/>
                      <a:pt x="153" y="119"/>
                      <a:pt x="144" y="119"/>
                    </a:cubicBezTo>
                    <a:cubicBezTo>
                      <a:pt x="140" y="119"/>
                      <a:pt x="136" y="118"/>
                      <a:pt x="132" y="11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4" y="42"/>
                      <a:pt x="0" y="27"/>
                      <a:pt x="7" y="15"/>
                    </a:cubicBezTo>
                    <a:cubicBezTo>
                      <a:pt x="14" y="4"/>
                      <a:pt x="28" y="0"/>
                      <a:pt x="40" y="7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A7E96512-DD18-4E91-B9F8-6172C7682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63" y="2459038"/>
                <a:ext cx="1616075" cy="2657475"/>
              </a:xfrm>
              <a:custGeom>
                <a:avLst/>
                <a:gdLst>
                  <a:gd name="T0" fmla="*/ 750 w 750"/>
                  <a:gd name="T1" fmla="*/ 376 h 1237"/>
                  <a:gd name="T2" fmla="*/ 674 w 750"/>
                  <a:gd name="T3" fmla="*/ 602 h 1237"/>
                  <a:gd name="T4" fmla="*/ 546 w 750"/>
                  <a:gd name="T5" fmla="*/ 976 h 1237"/>
                  <a:gd name="T6" fmla="*/ 546 w 750"/>
                  <a:gd name="T7" fmla="*/ 1120 h 1237"/>
                  <a:gd name="T8" fmla="*/ 430 w 750"/>
                  <a:gd name="T9" fmla="*/ 1237 h 1237"/>
                  <a:gd name="T10" fmla="*/ 321 w 750"/>
                  <a:gd name="T11" fmla="*/ 1237 h 1237"/>
                  <a:gd name="T12" fmla="*/ 205 w 750"/>
                  <a:gd name="T13" fmla="*/ 1120 h 1237"/>
                  <a:gd name="T14" fmla="*/ 205 w 750"/>
                  <a:gd name="T15" fmla="*/ 976 h 1237"/>
                  <a:gd name="T16" fmla="*/ 77 w 750"/>
                  <a:gd name="T17" fmla="*/ 603 h 1237"/>
                  <a:gd name="T18" fmla="*/ 1 w 750"/>
                  <a:gd name="T19" fmla="*/ 373 h 1237"/>
                  <a:gd name="T20" fmla="*/ 110 w 750"/>
                  <a:gd name="T21" fmla="*/ 112 h 1237"/>
                  <a:gd name="T22" fmla="*/ 370 w 750"/>
                  <a:gd name="T23" fmla="*/ 2 h 1237"/>
                  <a:gd name="T24" fmla="*/ 638 w 750"/>
                  <a:gd name="T25" fmla="*/ 110 h 1237"/>
                  <a:gd name="T26" fmla="*/ 750 w 750"/>
                  <a:gd name="T27" fmla="*/ 376 h 1237"/>
                  <a:gd name="T28" fmla="*/ 636 w 750"/>
                  <a:gd name="T29" fmla="*/ 573 h 1237"/>
                  <a:gd name="T30" fmla="*/ 702 w 750"/>
                  <a:gd name="T31" fmla="*/ 376 h 1237"/>
                  <a:gd name="T32" fmla="*/ 604 w 750"/>
                  <a:gd name="T33" fmla="*/ 144 h 1237"/>
                  <a:gd name="T34" fmla="*/ 371 w 750"/>
                  <a:gd name="T35" fmla="*/ 50 h 1237"/>
                  <a:gd name="T36" fmla="*/ 49 w 750"/>
                  <a:gd name="T37" fmla="*/ 373 h 1237"/>
                  <a:gd name="T38" fmla="*/ 116 w 750"/>
                  <a:gd name="T39" fmla="*/ 574 h 1237"/>
                  <a:gd name="T40" fmla="*/ 253 w 750"/>
                  <a:gd name="T41" fmla="*/ 967 h 1237"/>
                  <a:gd name="T42" fmla="*/ 498 w 750"/>
                  <a:gd name="T43" fmla="*/ 967 h 1237"/>
                  <a:gd name="T44" fmla="*/ 636 w 750"/>
                  <a:gd name="T45" fmla="*/ 573 h 1237"/>
                  <a:gd name="T46" fmla="*/ 498 w 750"/>
                  <a:gd name="T47" fmla="*/ 1120 h 1237"/>
                  <a:gd name="T48" fmla="*/ 498 w 750"/>
                  <a:gd name="T49" fmla="*/ 1113 h 1237"/>
                  <a:gd name="T50" fmla="*/ 253 w 750"/>
                  <a:gd name="T51" fmla="*/ 1085 h 1237"/>
                  <a:gd name="T52" fmla="*/ 253 w 750"/>
                  <a:gd name="T53" fmla="*/ 1104 h 1237"/>
                  <a:gd name="T54" fmla="*/ 497 w 750"/>
                  <a:gd name="T55" fmla="*/ 1132 h 1237"/>
                  <a:gd name="T56" fmla="*/ 498 w 750"/>
                  <a:gd name="T57" fmla="*/ 1120 h 1237"/>
                  <a:gd name="T58" fmla="*/ 498 w 750"/>
                  <a:gd name="T59" fmla="*/ 1064 h 1237"/>
                  <a:gd name="T60" fmla="*/ 498 w 750"/>
                  <a:gd name="T61" fmla="*/ 1015 h 1237"/>
                  <a:gd name="T62" fmla="*/ 253 w 750"/>
                  <a:gd name="T63" fmla="*/ 1015 h 1237"/>
                  <a:gd name="T64" fmla="*/ 253 w 750"/>
                  <a:gd name="T65" fmla="*/ 1036 h 1237"/>
                  <a:gd name="T66" fmla="*/ 498 w 750"/>
                  <a:gd name="T67" fmla="*/ 1064 h 1237"/>
                  <a:gd name="T68" fmla="*/ 468 w 750"/>
                  <a:gd name="T69" fmla="*/ 1177 h 1237"/>
                  <a:gd name="T70" fmla="*/ 261 w 750"/>
                  <a:gd name="T71" fmla="*/ 1153 h 1237"/>
                  <a:gd name="T72" fmla="*/ 321 w 750"/>
                  <a:gd name="T73" fmla="*/ 1189 h 1237"/>
                  <a:gd name="T74" fmla="*/ 430 w 750"/>
                  <a:gd name="T75" fmla="*/ 1189 h 1237"/>
                  <a:gd name="T76" fmla="*/ 468 w 750"/>
                  <a:gd name="T77" fmla="*/ 1177 h 1237"/>
                  <a:gd name="T78" fmla="*/ 468 w 750"/>
                  <a:gd name="T79" fmla="*/ 1177 h 1237"/>
                  <a:gd name="T80" fmla="*/ 468 w 750"/>
                  <a:gd name="T81" fmla="*/ 1177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750" y="376"/>
                    </a:moveTo>
                    <a:cubicBezTo>
                      <a:pt x="750" y="459"/>
                      <a:pt x="724" y="537"/>
                      <a:pt x="674" y="602"/>
                    </a:cubicBezTo>
                    <a:cubicBezTo>
                      <a:pt x="590" y="713"/>
                      <a:pt x="546" y="842"/>
                      <a:pt x="546" y="976"/>
                    </a:cubicBezTo>
                    <a:cubicBezTo>
                      <a:pt x="546" y="1120"/>
                      <a:pt x="546" y="1120"/>
                      <a:pt x="546" y="1120"/>
                    </a:cubicBezTo>
                    <a:cubicBezTo>
                      <a:pt x="546" y="1185"/>
                      <a:pt x="494" y="1237"/>
                      <a:pt x="430" y="1237"/>
                    </a:cubicBezTo>
                    <a:cubicBezTo>
                      <a:pt x="321" y="1237"/>
                      <a:pt x="321" y="1237"/>
                      <a:pt x="321" y="1237"/>
                    </a:cubicBezTo>
                    <a:cubicBezTo>
                      <a:pt x="257" y="1237"/>
                      <a:pt x="205" y="1185"/>
                      <a:pt x="205" y="1120"/>
                    </a:cubicBezTo>
                    <a:cubicBezTo>
                      <a:pt x="205" y="976"/>
                      <a:pt x="205" y="976"/>
                      <a:pt x="205" y="976"/>
                    </a:cubicBezTo>
                    <a:cubicBezTo>
                      <a:pt x="205" y="843"/>
                      <a:pt x="160" y="711"/>
                      <a:pt x="77" y="603"/>
                    </a:cubicBezTo>
                    <a:cubicBezTo>
                      <a:pt x="27" y="536"/>
                      <a:pt x="0" y="457"/>
                      <a:pt x="1" y="373"/>
                    </a:cubicBezTo>
                    <a:cubicBezTo>
                      <a:pt x="2" y="275"/>
                      <a:pt x="41" y="182"/>
                      <a:pt x="110" y="112"/>
                    </a:cubicBezTo>
                    <a:cubicBezTo>
                      <a:pt x="180" y="43"/>
                      <a:pt x="272" y="3"/>
                      <a:pt x="370" y="2"/>
                    </a:cubicBezTo>
                    <a:cubicBezTo>
                      <a:pt x="471" y="0"/>
                      <a:pt x="566" y="39"/>
                      <a:pt x="638" y="110"/>
                    </a:cubicBezTo>
                    <a:cubicBezTo>
                      <a:pt x="710" y="180"/>
                      <a:pt x="750" y="275"/>
                      <a:pt x="750" y="376"/>
                    </a:cubicBezTo>
                    <a:close/>
                    <a:moveTo>
                      <a:pt x="636" y="573"/>
                    </a:moveTo>
                    <a:cubicBezTo>
                      <a:pt x="679" y="516"/>
                      <a:pt x="702" y="448"/>
                      <a:pt x="702" y="376"/>
                    </a:cubicBezTo>
                    <a:cubicBezTo>
                      <a:pt x="702" y="288"/>
                      <a:pt x="667" y="206"/>
                      <a:pt x="604" y="144"/>
                    </a:cubicBezTo>
                    <a:cubicBezTo>
                      <a:pt x="542" y="82"/>
                      <a:pt x="459" y="49"/>
                      <a:pt x="371" y="50"/>
                    </a:cubicBezTo>
                    <a:cubicBezTo>
                      <a:pt x="195" y="52"/>
                      <a:pt x="51" y="197"/>
                      <a:pt x="49" y="373"/>
                    </a:cubicBezTo>
                    <a:cubicBezTo>
                      <a:pt x="48" y="446"/>
                      <a:pt x="71" y="516"/>
                      <a:pt x="116" y="574"/>
                    </a:cubicBezTo>
                    <a:cubicBezTo>
                      <a:pt x="202" y="688"/>
                      <a:pt x="251" y="827"/>
                      <a:pt x="253" y="967"/>
                    </a:cubicBezTo>
                    <a:cubicBezTo>
                      <a:pt x="498" y="967"/>
                      <a:pt x="498" y="967"/>
                      <a:pt x="498" y="967"/>
                    </a:cubicBezTo>
                    <a:cubicBezTo>
                      <a:pt x="500" y="825"/>
                      <a:pt x="547" y="690"/>
                      <a:pt x="636" y="573"/>
                    </a:cubicBezTo>
                    <a:close/>
                    <a:moveTo>
                      <a:pt x="498" y="1120"/>
                    </a:move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253" y="1104"/>
                      <a:pt x="253" y="1104"/>
                      <a:pt x="253" y="1104"/>
                    </a:cubicBezTo>
                    <a:cubicBezTo>
                      <a:pt x="497" y="1132"/>
                      <a:pt x="497" y="1132"/>
                      <a:pt x="497" y="1132"/>
                    </a:cubicBezTo>
                    <a:cubicBezTo>
                      <a:pt x="498" y="1128"/>
                      <a:pt x="498" y="1124"/>
                      <a:pt x="498" y="1120"/>
                    </a:cubicBezTo>
                    <a:close/>
                    <a:moveTo>
                      <a:pt x="498" y="1064"/>
                    </a:move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253" y="1036"/>
                      <a:pt x="253" y="1036"/>
                      <a:pt x="253" y="1036"/>
                    </a:cubicBezTo>
                    <a:lnTo>
                      <a:pt x="498" y="1064"/>
                    </a:lnTo>
                    <a:close/>
                    <a:moveTo>
                      <a:pt x="468" y="1177"/>
                    </a:moveTo>
                    <a:cubicBezTo>
                      <a:pt x="261" y="1153"/>
                      <a:pt x="261" y="1153"/>
                      <a:pt x="261" y="1153"/>
                    </a:cubicBezTo>
                    <a:cubicBezTo>
                      <a:pt x="273" y="1174"/>
                      <a:pt x="296" y="1189"/>
                      <a:pt x="321" y="1189"/>
                    </a:cubicBezTo>
                    <a:cubicBezTo>
                      <a:pt x="430" y="1189"/>
                      <a:pt x="430" y="1189"/>
                      <a:pt x="430" y="1189"/>
                    </a:cubicBezTo>
                    <a:cubicBezTo>
                      <a:pt x="444" y="1189"/>
                      <a:pt x="457" y="1184"/>
                      <a:pt x="468" y="1177"/>
                    </a:cubicBezTo>
                    <a:close/>
                    <a:moveTo>
                      <a:pt x="468" y="1177"/>
                    </a:moveTo>
                    <a:cubicBezTo>
                      <a:pt x="468" y="1177"/>
                      <a:pt x="468" y="1177"/>
                      <a:pt x="468" y="1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015766B0-5B62-47CB-A2B1-13F439D48A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141538"/>
                <a:ext cx="261938" cy="360362"/>
              </a:xfrm>
              <a:custGeom>
                <a:avLst/>
                <a:gdLst>
                  <a:gd name="T0" fmla="*/ 107 w 122"/>
                  <a:gd name="T1" fmla="*/ 7 h 168"/>
                  <a:gd name="T2" fmla="*/ 115 w 122"/>
                  <a:gd name="T3" fmla="*/ 39 h 168"/>
                  <a:gd name="T4" fmla="*/ 48 w 122"/>
                  <a:gd name="T5" fmla="*/ 156 h 168"/>
                  <a:gd name="T6" fmla="*/ 27 w 122"/>
                  <a:gd name="T7" fmla="*/ 168 h 168"/>
                  <a:gd name="T8" fmla="*/ 15 w 122"/>
                  <a:gd name="T9" fmla="*/ 165 h 168"/>
                  <a:gd name="T10" fmla="*/ 7 w 122"/>
                  <a:gd name="T11" fmla="*/ 132 h 168"/>
                  <a:gd name="T12" fmla="*/ 74 w 122"/>
                  <a:gd name="T13" fmla="*/ 15 h 168"/>
                  <a:gd name="T14" fmla="*/ 107 w 122"/>
                  <a:gd name="T15" fmla="*/ 7 h 168"/>
                  <a:gd name="T16" fmla="*/ 107 w 122"/>
                  <a:gd name="T17" fmla="*/ 7 h 168"/>
                  <a:gd name="T18" fmla="*/ 107 w 122"/>
                  <a:gd name="T19" fmla="*/ 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07" y="7"/>
                    </a:moveTo>
                    <a:cubicBezTo>
                      <a:pt x="118" y="13"/>
                      <a:pt x="122" y="28"/>
                      <a:pt x="115" y="39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4" y="164"/>
                      <a:pt x="36" y="168"/>
                      <a:pt x="27" y="168"/>
                    </a:cubicBezTo>
                    <a:cubicBezTo>
                      <a:pt x="23" y="168"/>
                      <a:pt x="19" y="167"/>
                      <a:pt x="15" y="165"/>
                    </a:cubicBezTo>
                    <a:cubicBezTo>
                      <a:pt x="4" y="158"/>
                      <a:pt x="0" y="143"/>
                      <a:pt x="7" y="132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80" y="4"/>
                      <a:pt x="95" y="0"/>
                      <a:pt x="107" y="7"/>
                    </a:cubicBezTo>
                    <a:close/>
                    <a:moveTo>
                      <a:pt x="107" y="7"/>
                    </a:moveTo>
                    <a:cubicBezTo>
                      <a:pt x="107" y="7"/>
                      <a:pt x="107" y="7"/>
                      <a:pt x="10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8EDCE103-1231-483F-AFC2-C9D9E09B8E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613" y="1982788"/>
                <a:ext cx="103188" cy="390525"/>
              </a:xfrm>
              <a:custGeom>
                <a:avLst/>
                <a:gdLst>
                  <a:gd name="T0" fmla="*/ 48 w 48"/>
                  <a:gd name="T1" fmla="*/ 24 h 182"/>
                  <a:gd name="T2" fmla="*/ 48 w 48"/>
                  <a:gd name="T3" fmla="*/ 158 h 182"/>
                  <a:gd name="T4" fmla="*/ 24 w 48"/>
                  <a:gd name="T5" fmla="*/ 182 h 182"/>
                  <a:gd name="T6" fmla="*/ 0 w 48"/>
                  <a:gd name="T7" fmla="*/ 158 h 182"/>
                  <a:gd name="T8" fmla="*/ 0 w 48"/>
                  <a:gd name="T9" fmla="*/ 24 h 182"/>
                  <a:gd name="T10" fmla="*/ 24 w 48"/>
                  <a:gd name="T11" fmla="*/ 0 h 182"/>
                  <a:gd name="T12" fmla="*/ 48 w 48"/>
                  <a:gd name="T13" fmla="*/ 24 h 182"/>
                  <a:gd name="T14" fmla="*/ 48 w 48"/>
                  <a:gd name="T15" fmla="*/ 24 h 182"/>
                  <a:gd name="T16" fmla="*/ 48 w 48"/>
                  <a:gd name="T17" fmla="*/ 2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48" y="24"/>
                    </a:moveTo>
                    <a:cubicBezTo>
                      <a:pt x="48" y="158"/>
                      <a:pt x="48" y="158"/>
                      <a:pt x="48" y="158"/>
                    </a:cubicBezTo>
                    <a:cubicBezTo>
                      <a:pt x="48" y="172"/>
                      <a:pt x="38" y="182"/>
                      <a:pt x="24" y="182"/>
                    </a:cubicBezTo>
                    <a:cubicBezTo>
                      <a:pt x="11" y="182"/>
                      <a:pt x="0" y="172"/>
                      <a:pt x="0" y="15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lose/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E59B3729-2902-4BD0-935D-CC74324071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963" y="2141538"/>
                <a:ext cx="263525" cy="360362"/>
              </a:xfrm>
              <a:custGeom>
                <a:avLst/>
                <a:gdLst>
                  <a:gd name="T0" fmla="*/ 115 w 122"/>
                  <a:gd name="T1" fmla="*/ 132 h 168"/>
                  <a:gd name="T2" fmla="*/ 106 w 122"/>
                  <a:gd name="T3" fmla="*/ 165 h 168"/>
                  <a:gd name="T4" fmla="*/ 94 w 122"/>
                  <a:gd name="T5" fmla="*/ 168 h 168"/>
                  <a:gd name="T6" fmla="*/ 74 w 122"/>
                  <a:gd name="T7" fmla="*/ 156 h 168"/>
                  <a:gd name="T8" fmla="*/ 6 w 122"/>
                  <a:gd name="T9" fmla="*/ 39 h 168"/>
                  <a:gd name="T10" fmla="*/ 15 w 122"/>
                  <a:gd name="T11" fmla="*/ 7 h 168"/>
                  <a:gd name="T12" fmla="*/ 48 w 122"/>
                  <a:gd name="T13" fmla="*/ 15 h 168"/>
                  <a:gd name="T14" fmla="*/ 115 w 122"/>
                  <a:gd name="T15" fmla="*/ 132 h 168"/>
                  <a:gd name="T16" fmla="*/ 115 w 122"/>
                  <a:gd name="T17" fmla="*/ 132 h 168"/>
                  <a:gd name="T18" fmla="*/ 115 w 122"/>
                  <a:gd name="T19" fmla="*/ 13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15" y="132"/>
                    </a:moveTo>
                    <a:cubicBezTo>
                      <a:pt x="122" y="143"/>
                      <a:pt x="118" y="158"/>
                      <a:pt x="106" y="165"/>
                    </a:cubicBezTo>
                    <a:cubicBezTo>
                      <a:pt x="103" y="167"/>
                      <a:pt x="98" y="168"/>
                      <a:pt x="94" y="168"/>
                    </a:cubicBezTo>
                    <a:cubicBezTo>
                      <a:pt x="86" y="168"/>
                      <a:pt x="78" y="164"/>
                      <a:pt x="74" y="156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0" y="28"/>
                      <a:pt x="4" y="13"/>
                      <a:pt x="15" y="7"/>
                    </a:cubicBezTo>
                    <a:cubicBezTo>
                      <a:pt x="27" y="0"/>
                      <a:pt x="41" y="4"/>
                      <a:pt x="48" y="15"/>
                    </a:cubicBezTo>
                    <a:lnTo>
                      <a:pt x="115" y="132"/>
                    </a:lnTo>
                    <a:close/>
                    <a:moveTo>
                      <a:pt x="115" y="132"/>
                    </a:moveTo>
                    <a:cubicBezTo>
                      <a:pt x="115" y="132"/>
                      <a:pt x="115" y="132"/>
                      <a:pt x="115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41">
                <a:extLst>
                  <a:ext uri="{FF2B5EF4-FFF2-40B4-BE49-F238E27FC236}">
                    <a16:creationId xmlns:a16="http://schemas.microsoft.com/office/drawing/2014/main" id="{CEFF0309-A0C0-47B2-BAFD-1EE95C79B4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2597150"/>
                <a:ext cx="368300" cy="254000"/>
              </a:xfrm>
              <a:custGeom>
                <a:avLst/>
                <a:gdLst>
                  <a:gd name="T0" fmla="*/ 156 w 171"/>
                  <a:gd name="T1" fmla="*/ 74 h 118"/>
                  <a:gd name="T2" fmla="*/ 165 w 171"/>
                  <a:gd name="T3" fmla="*/ 106 h 118"/>
                  <a:gd name="T4" fmla="*/ 144 w 171"/>
                  <a:gd name="T5" fmla="*/ 118 h 118"/>
                  <a:gd name="T6" fmla="*/ 132 w 171"/>
                  <a:gd name="T7" fmla="*/ 115 h 118"/>
                  <a:gd name="T8" fmla="*/ 15 w 171"/>
                  <a:gd name="T9" fmla="*/ 48 h 118"/>
                  <a:gd name="T10" fmla="*/ 7 w 171"/>
                  <a:gd name="T11" fmla="*/ 15 h 118"/>
                  <a:gd name="T12" fmla="*/ 39 w 171"/>
                  <a:gd name="T13" fmla="*/ 6 h 118"/>
                  <a:gd name="T14" fmla="*/ 156 w 171"/>
                  <a:gd name="T15" fmla="*/ 74 h 118"/>
                  <a:gd name="T16" fmla="*/ 156 w 171"/>
                  <a:gd name="T17" fmla="*/ 74 h 118"/>
                  <a:gd name="T18" fmla="*/ 156 w 171"/>
                  <a:gd name="T19" fmla="*/ 7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6" y="74"/>
                    </a:moveTo>
                    <a:cubicBezTo>
                      <a:pt x="167" y="80"/>
                      <a:pt x="171" y="95"/>
                      <a:pt x="165" y="106"/>
                    </a:cubicBezTo>
                    <a:cubicBezTo>
                      <a:pt x="160" y="114"/>
                      <a:pt x="152" y="118"/>
                      <a:pt x="144" y="118"/>
                    </a:cubicBezTo>
                    <a:cubicBezTo>
                      <a:pt x="140" y="118"/>
                      <a:pt x="136" y="117"/>
                      <a:pt x="132" y="115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" y="41"/>
                      <a:pt x="0" y="27"/>
                      <a:pt x="7" y="15"/>
                    </a:cubicBezTo>
                    <a:cubicBezTo>
                      <a:pt x="13" y="4"/>
                      <a:pt x="28" y="0"/>
                      <a:pt x="39" y="6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3CB46F4B-6248-4DF7-9519-BD37EE5F2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3695700"/>
                <a:ext cx="368300" cy="255587"/>
              </a:xfrm>
              <a:custGeom>
                <a:avLst/>
                <a:gdLst>
                  <a:gd name="T0" fmla="*/ 165 w 171"/>
                  <a:gd name="T1" fmla="*/ 15 h 119"/>
                  <a:gd name="T2" fmla="*/ 156 w 171"/>
                  <a:gd name="T3" fmla="*/ 48 h 119"/>
                  <a:gd name="T4" fmla="*/ 39 w 171"/>
                  <a:gd name="T5" fmla="*/ 115 h 119"/>
                  <a:gd name="T6" fmla="*/ 27 w 171"/>
                  <a:gd name="T7" fmla="*/ 119 h 119"/>
                  <a:gd name="T8" fmla="*/ 7 w 171"/>
                  <a:gd name="T9" fmla="*/ 107 h 119"/>
                  <a:gd name="T10" fmla="*/ 15 w 171"/>
                  <a:gd name="T11" fmla="*/ 74 h 119"/>
                  <a:gd name="T12" fmla="*/ 132 w 171"/>
                  <a:gd name="T13" fmla="*/ 7 h 119"/>
                  <a:gd name="T14" fmla="*/ 165 w 171"/>
                  <a:gd name="T15" fmla="*/ 15 h 119"/>
                  <a:gd name="T16" fmla="*/ 165 w 171"/>
                  <a:gd name="T17" fmla="*/ 15 h 119"/>
                  <a:gd name="T18" fmla="*/ 165 w 171"/>
                  <a:gd name="T19" fmla="*/ 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65" y="15"/>
                    </a:moveTo>
                    <a:cubicBezTo>
                      <a:pt x="171" y="27"/>
                      <a:pt x="167" y="42"/>
                      <a:pt x="156" y="48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6" y="118"/>
                      <a:pt x="32" y="119"/>
                      <a:pt x="27" y="119"/>
                    </a:cubicBezTo>
                    <a:cubicBezTo>
                      <a:pt x="19" y="119"/>
                      <a:pt x="11" y="114"/>
                      <a:pt x="7" y="107"/>
                    </a:cubicBezTo>
                    <a:cubicBezTo>
                      <a:pt x="0" y="95"/>
                      <a:pt x="4" y="80"/>
                      <a:pt x="15" y="74"/>
                    </a:cubicBezTo>
                    <a:cubicBezTo>
                      <a:pt x="132" y="7"/>
                      <a:pt x="132" y="7"/>
                      <a:pt x="132" y="7"/>
                    </a:cubicBezTo>
                    <a:cubicBezTo>
                      <a:pt x="143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Freeform 43">
                <a:extLst>
                  <a:ext uri="{FF2B5EF4-FFF2-40B4-BE49-F238E27FC236}">
                    <a16:creationId xmlns:a16="http://schemas.microsoft.com/office/drawing/2014/main" id="{DADD7D14-6B27-46CC-AEFB-152911C985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7988" y="3224213"/>
                <a:ext cx="392113" cy="103187"/>
              </a:xfrm>
              <a:custGeom>
                <a:avLst/>
                <a:gdLst>
                  <a:gd name="T0" fmla="*/ 158 w 182"/>
                  <a:gd name="T1" fmla="*/ 0 h 48"/>
                  <a:gd name="T2" fmla="*/ 182 w 182"/>
                  <a:gd name="T3" fmla="*/ 24 h 48"/>
                  <a:gd name="T4" fmla="*/ 158 w 182"/>
                  <a:gd name="T5" fmla="*/ 48 h 48"/>
                  <a:gd name="T6" fmla="*/ 24 w 182"/>
                  <a:gd name="T7" fmla="*/ 48 h 48"/>
                  <a:gd name="T8" fmla="*/ 0 w 182"/>
                  <a:gd name="T9" fmla="*/ 24 h 48"/>
                  <a:gd name="T10" fmla="*/ 24 w 182"/>
                  <a:gd name="T11" fmla="*/ 0 h 48"/>
                  <a:gd name="T12" fmla="*/ 158 w 182"/>
                  <a:gd name="T13" fmla="*/ 0 h 48"/>
                  <a:gd name="T14" fmla="*/ 158 w 182"/>
                  <a:gd name="T15" fmla="*/ 0 h 48"/>
                  <a:gd name="T16" fmla="*/ 158 w 18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58" y="0"/>
                    </a:moveTo>
                    <a:cubicBezTo>
                      <a:pt x="172" y="0"/>
                      <a:pt x="182" y="11"/>
                      <a:pt x="182" y="24"/>
                    </a:cubicBezTo>
                    <a:cubicBezTo>
                      <a:pt x="182" y="38"/>
                      <a:pt x="172" y="48"/>
                      <a:pt x="15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8" y="0"/>
                    </a:lnTo>
                    <a:close/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0B122E1-56D9-412B-A394-8495DEB62BD1}"/>
                </a:ext>
              </a:extLst>
            </p:cNvPr>
            <p:cNvGrpSpPr/>
            <p:nvPr/>
          </p:nvGrpSpPr>
          <p:grpSpPr>
            <a:xfrm>
              <a:off x="7550751" y="4986065"/>
              <a:ext cx="292446" cy="453182"/>
              <a:chOff x="198438" y="2200275"/>
              <a:chExt cx="1966912" cy="3048000"/>
            </a:xfrm>
          </p:grpSpPr>
          <p:sp>
            <p:nvSpPr>
              <p:cNvPr id="97" name="Rectangle 51">
                <a:extLst>
                  <a:ext uri="{FF2B5EF4-FFF2-40B4-BE49-F238E27FC236}">
                    <a16:creationId xmlns:a16="http://schemas.microsoft.com/office/drawing/2014/main" id="{932ED10E-DB80-4847-AE5D-5DD85F35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677" y="2924371"/>
                <a:ext cx="134173" cy="16696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4">
                <a:extLst>
                  <a:ext uri="{FF2B5EF4-FFF2-40B4-BE49-F238E27FC236}">
                    <a16:creationId xmlns:a16="http://schemas.microsoft.com/office/drawing/2014/main" id="{4F3BD281-7BA9-417B-BD2D-B32B9F575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043" y="3309151"/>
                <a:ext cx="134173" cy="1254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id="{C07AAEF0-BB2F-4D9B-B017-281342B9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580" y="3692212"/>
                <a:ext cx="134173" cy="8404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58">
                <a:extLst>
                  <a:ext uri="{FF2B5EF4-FFF2-40B4-BE49-F238E27FC236}">
                    <a16:creationId xmlns:a16="http://schemas.microsoft.com/office/drawing/2014/main" id="{0EB9F2BC-5BA2-4639-894A-FEF137A34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40" y="4078717"/>
                <a:ext cx="134173" cy="4230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47">
                <a:extLst>
                  <a:ext uri="{FF2B5EF4-FFF2-40B4-BE49-F238E27FC236}">
                    <a16:creationId xmlns:a16="http://schemas.microsoft.com/office/drawing/2014/main" id="{0C388286-5D64-4582-80BD-11F32BD0A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00" y="2239963"/>
                <a:ext cx="1851025" cy="473075"/>
              </a:xfrm>
              <a:custGeom>
                <a:avLst/>
                <a:gdLst>
                  <a:gd name="T0" fmla="*/ 0 w 858"/>
                  <a:gd name="T1" fmla="*/ 220 h 220"/>
                  <a:gd name="T2" fmla="*/ 0 w 858"/>
                  <a:gd name="T3" fmla="*/ 66 h 220"/>
                  <a:gd name="T4" fmla="*/ 104 w 858"/>
                  <a:gd name="T5" fmla="*/ 0 h 220"/>
                  <a:gd name="T6" fmla="*/ 760 w 858"/>
                  <a:gd name="T7" fmla="*/ 0 h 220"/>
                  <a:gd name="T8" fmla="*/ 858 w 858"/>
                  <a:gd name="T9" fmla="*/ 91 h 220"/>
                  <a:gd name="T10" fmla="*/ 858 w 858"/>
                  <a:gd name="T11" fmla="*/ 220 h 220"/>
                  <a:gd name="T12" fmla="*/ 0 w 858"/>
                  <a:gd name="T1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0">
                    <a:moveTo>
                      <a:pt x="0" y="22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6" y="8"/>
                      <a:pt x="10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60" y="0"/>
                      <a:pt x="852" y="12"/>
                      <a:pt x="858" y="91"/>
                    </a:cubicBezTo>
                    <a:cubicBezTo>
                      <a:pt x="858" y="220"/>
                      <a:pt x="858" y="220"/>
                      <a:pt x="858" y="220"/>
                    </a:cubicBezTo>
                    <a:lnTo>
                      <a:pt x="0" y="2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48">
                <a:extLst>
                  <a:ext uri="{FF2B5EF4-FFF2-40B4-BE49-F238E27FC236}">
                    <a16:creationId xmlns:a16="http://schemas.microsoft.com/office/drawing/2014/main" id="{1BDAC405-436B-479C-88CB-04E3ABD86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" y="4733925"/>
                <a:ext cx="1851025" cy="477837"/>
              </a:xfrm>
              <a:custGeom>
                <a:avLst/>
                <a:gdLst>
                  <a:gd name="T0" fmla="*/ 0 w 858"/>
                  <a:gd name="T1" fmla="*/ 0 h 222"/>
                  <a:gd name="T2" fmla="*/ 858 w 858"/>
                  <a:gd name="T3" fmla="*/ 0 h 222"/>
                  <a:gd name="T4" fmla="*/ 858 w 858"/>
                  <a:gd name="T5" fmla="*/ 152 h 222"/>
                  <a:gd name="T6" fmla="*/ 781 w 858"/>
                  <a:gd name="T7" fmla="*/ 222 h 222"/>
                  <a:gd name="T8" fmla="*/ 102 w 858"/>
                  <a:gd name="T9" fmla="*/ 222 h 222"/>
                  <a:gd name="T10" fmla="*/ 0 w 858"/>
                  <a:gd name="T11" fmla="*/ 130 h 222"/>
                  <a:gd name="T12" fmla="*/ 0 w 858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2">
                    <a:moveTo>
                      <a:pt x="0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8" y="152"/>
                      <a:pt x="858" y="152"/>
                      <a:pt x="858" y="152"/>
                    </a:cubicBezTo>
                    <a:cubicBezTo>
                      <a:pt x="858" y="152"/>
                      <a:pt x="841" y="217"/>
                      <a:pt x="781" y="222"/>
                    </a:cubicBezTo>
                    <a:cubicBezTo>
                      <a:pt x="102" y="222"/>
                      <a:pt x="102" y="222"/>
                      <a:pt x="102" y="222"/>
                    </a:cubicBezTo>
                    <a:cubicBezTo>
                      <a:pt x="102" y="222"/>
                      <a:pt x="14" y="208"/>
                      <a:pt x="0" y="13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49">
                <a:extLst>
                  <a:ext uri="{FF2B5EF4-FFF2-40B4-BE49-F238E27FC236}">
                    <a16:creationId xmlns:a16="http://schemas.microsoft.com/office/drawing/2014/main" id="{5368CB6A-B823-4910-8B0E-A39CC10739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438" y="2200275"/>
                <a:ext cx="1966912" cy="3048000"/>
              </a:xfrm>
              <a:custGeom>
                <a:avLst/>
                <a:gdLst>
                  <a:gd name="T0" fmla="*/ 912 w 912"/>
                  <a:gd name="T1" fmla="*/ 120 h 1418"/>
                  <a:gd name="T2" fmla="*/ 912 w 912"/>
                  <a:gd name="T3" fmla="*/ 1298 h 1418"/>
                  <a:gd name="T4" fmla="*/ 792 w 912"/>
                  <a:gd name="T5" fmla="*/ 1418 h 1418"/>
                  <a:gd name="T6" fmla="*/ 120 w 912"/>
                  <a:gd name="T7" fmla="*/ 1418 h 1418"/>
                  <a:gd name="T8" fmla="*/ 0 w 912"/>
                  <a:gd name="T9" fmla="*/ 1298 h 1418"/>
                  <a:gd name="T10" fmla="*/ 0 w 912"/>
                  <a:gd name="T11" fmla="*/ 120 h 1418"/>
                  <a:gd name="T12" fmla="*/ 120 w 912"/>
                  <a:gd name="T13" fmla="*/ 0 h 1418"/>
                  <a:gd name="T14" fmla="*/ 792 w 912"/>
                  <a:gd name="T15" fmla="*/ 0 h 1418"/>
                  <a:gd name="T16" fmla="*/ 912 w 912"/>
                  <a:gd name="T17" fmla="*/ 120 h 1418"/>
                  <a:gd name="T18" fmla="*/ 864 w 912"/>
                  <a:gd name="T19" fmla="*/ 1298 h 1418"/>
                  <a:gd name="T20" fmla="*/ 864 w 912"/>
                  <a:gd name="T21" fmla="*/ 1200 h 1418"/>
                  <a:gd name="T22" fmla="*/ 48 w 912"/>
                  <a:gd name="T23" fmla="*/ 1200 h 1418"/>
                  <a:gd name="T24" fmla="*/ 48 w 912"/>
                  <a:gd name="T25" fmla="*/ 1298 h 1418"/>
                  <a:gd name="T26" fmla="*/ 120 w 912"/>
                  <a:gd name="T27" fmla="*/ 1370 h 1418"/>
                  <a:gd name="T28" fmla="*/ 792 w 912"/>
                  <a:gd name="T29" fmla="*/ 1370 h 1418"/>
                  <a:gd name="T30" fmla="*/ 864 w 912"/>
                  <a:gd name="T31" fmla="*/ 1298 h 1418"/>
                  <a:gd name="T32" fmla="*/ 864 w 912"/>
                  <a:gd name="T33" fmla="*/ 1152 h 1418"/>
                  <a:gd name="T34" fmla="*/ 864 w 912"/>
                  <a:gd name="T35" fmla="*/ 266 h 1418"/>
                  <a:gd name="T36" fmla="*/ 48 w 912"/>
                  <a:gd name="T37" fmla="*/ 266 h 1418"/>
                  <a:gd name="T38" fmla="*/ 48 w 912"/>
                  <a:gd name="T39" fmla="*/ 1152 h 1418"/>
                  <a:gd name="T40" fmla="*/ 864 w 912"/>
                  <a:gd name="T41" fmla="*/ 1152 h 1418"/>
                  <a:gd name="T42" fmla="*/ 864 w 912"/>
                  <a:gd name="T43" fmla="*/ 218 h 1418"/>
                  <a:gd name="T44" fmla="*/ 864 w 912"/>
                  <a:gd name="T45" fmla="*/ 120 h 1418"/>
                  <a:gd name="T46" fmla="*/ 792 w 912"/>
                  <a:gd name="T47" fmla="*/ 48 h 1418"/>
                  <a:gd name="T48" fmla="*/ 120 w 912"/>
                  <a:gd name="T49" fmla="*/ 48 h 1418"/>
                  <a:gd name="T50" fmla="*/ 48 w 912"/>
                  <a:gd name="T51" fmla="*/ 120 h 1418"/>
                  <a:gd name="T52" fmla="*/ 48 w 912"/>
                  <a:gd name="T53" fmla="*/ 218 h 1418"/>
                  <a:gd name="T54" fmla="*/ 864 w 912"/>
                  <a:gd name="T55" fmla="*/ 218 h 1418"/>
                  <a:gd name="T56" fmla="*/ 864 w 912"/>
                  <a:gd name="T57" fmla="*/ 218 h 1418"/>
                  <a:gd name="T58" fmla="*/ 864 w 912"/>
                  <a:gd name="T59" fmla="*/ 2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1418">
                    <a:moveTo>
                      <a:pt x="912" y="120"/>
                    </a:moveTo>
                    <a:cubicBezTo>
                      <a:pt x="912" y="1298"/>
                      <a:pt x="912" y="1298"/>
                      <a:pt x="912" y="1298"/>
                    </a:cubicBezTo>
                    <a:cubicBezTo>
                      <a:pt x="912" y="1364"/>
                      <a:pt x="858" y="1418"/>
                      <a:pt x="792" y="1418"/>
                    </a:cubicBezTo>
                    <a:cubicBezTo>
                      <a:pt x="120" y="1418"/>
                      <a:pt x="120" y="1418"/>
                      <a:pt x="120" y="1418"/>
                    </a:cubicBezTo>
                    <a:cubicBezTo>
                      <a:pt x="54" y="1418"/>
                      <a:pt x="0" y="1364"/>
                      <a:pt x="0" y="129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792" y="0"/>
                      <a:pt x="792" y="0"/>
                      <a:pt x="792" y="0"/>
                    </a:cubicBezTo>
                    <a:cubicBezTo>
                      <a:pt x="858" y="0"/>
                      <a:pt x="912" y="54"/>
                      <a:pt x="912" y="120"/>
                    </a:cubicBezTo>
                    <a:close/>
                    <a:moveTo>
                      <a:pt x="864" y="1298"/>
                    </a:move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48" y="1200"/>
                      <a:pt x="48" y="1200"/>
                      <a:pt x="48" y="1200"/>
                    </a:cubicBezTo>
                    <a:cubicBezTo>
                      <a:pt x="48" y="1298"/>
                      <a:pt x="48" y="1298"/>
                      <a:pt x="48" y="1298"/>
                    </a:cubicBezTo>
                    <a:cubicBezTo>
                      <a:pt x="48" y="1338"/>
                      <a:pt x="80" y="1370"/>
                      <a:pt x="120" y="1370"/>
                    </a:cubicBezTo>
                    <a:cubicBezTo>
                      <a:pt x="792" y="1370"/>
                      <a:pt x="792" y="1370"/>
                      <a:pt x="792" y="1370"/>
                    </a:cubicBezTo>
                    <a:cubicBezTo>
                      <a:pt x="832" y="1370"/>
                      <a:pt x="864" y="1338"/>
                      <a:pt x="864" y="1298"/>
                    </a:cubicBezTo>
                    <a:close/>
                    <a:moveTo>
                      <a:pt x="864" y="1152"/>
                    </a:moveTo>
                    <a:cubicBezTo>
                      <a:pt x="864" y="266"/>
                      <a:pt x="864" y="266"/>
                      <a:pt x="864" y="266"/>
                    </a:cubicBezTo>
                    <a:cubicBezTo>
                      <a:pt x="48" y="266"/>
                      <a:pt x="48" y="266"/>
                      <a:pt x="48" y="266"/>
                    </a:cubicBezTo>
                    <a:cubicBezTo>
                      <a:pt x="48" y="1152"/>
                      <a:pt x="48" y="1152"/>
                      <a:pt x="48" y="1152"/>
                    </a:cubicBezTo>
                    <a:lnTo>
                      <a:pt x="864" y="1152"/>
                    </a:lnTo>
                    <a:close/>
                    <a:moveTo>
                      <a:pt x="864" y="218"/>
                    </a:moveTo>
                    <a:cubicBezTo>
                      <a:pt x="864" y="120"/>
                      <a:pt x="864" y="120"/>
                      <a:pt x="864" y="120"/>
                    </a:cubicBezTo>
                    <a:cubicBezTo>
                      <a:pt x="864" y="80"/>
                      <a:pt x="832" y="48"/>
                      <a:pt x="792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80" y="48"/>
                      <a:pt x="48" y="80"/>
                      <a:pt x="48" y="120"/>
                    </a:cubicBezTo>
                    <a:cubicBezTo>
                      <a:pt x="48" y="218"/>
                      <a:pt x="48" y="218"/>
                      <a:pt x="48" y="218"/>
                    </a:cubicBezTo>
                    <a:lnTo>
                      <a:pt x="864" y="218"/>
                    </a:lnTo>
                    <a:close/>
                    <a:moveTo>
                      <a:pt x="864" y="218"/>
                    </a:moveTo>
                    <a:cubicBezTo>
                      <a:pt x="864" y="218"/>
                      <a:pt x="864" y="218"/>
                      <a:pt x="864" y="218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50">
                <a:extLst>
                  <a:ext uri="{FF2B5EF4-FFF2-40B4-BE49-F238E27FC236}">
                    <a16:creationId xmlns:a16="http://schemas.microsoft.com/office/drawing/2014/main" id="{B05498EB-01B8-4468-9125-36C00C92E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425" y="2944813"/>
                <a:ext cx="320675" cy="1628775"/>
              </a:xfrm>
              <a:custGeom>
                <a:avLst/>
                <a:gdLst>
                  <a:gd name="T0" fmla="*/ 149 w 149"/>
                  <a:gd name="T1" fmla="*/ 24 h 758"/>
                  <a:gd name="T2" fmla="*/ 149 w 149"/>
                  <a:gd name="T3" fmla="*/ 734 h 758"/>
                  <a:gd name="T4" fmla="*/ 125 w 149"/>
                  <a:gd name="T5" fmla="*/ 758 h 758"/>
                  <a:gd name="T6" fmla="*/ 24 w 149"/>
                  <a:gd name="T7" fmla="*/ 758 h 758"/>
                  <a:gd name="T8" fmla="*/ 0 w 149"/>
                  <a:gd name="T9" fmla="*/ 734 h 758"/>
                  <a:gd name="T10" fmla="*/ 0 w 149"/>
                  <a:gd name="T11" fmla="*/ 24 h 758"/>
                  <a:gd name="T12" fmla="*/ 24 w 149"/>
                  <a:gd name="T13" fmla="*/ 0 h 758"/>
                  <a:gd name="T14" fmla="*/ 125 w 149"/>
                  <a:gd name="T15" fmla="*/ 0 h 758"/>
                  <a:gd name="T16" fmla="*/ 149 w 149"/>
                  <a:gd name="T17" fmla="*/ 24 h 758"/>
                  <a:gd name="T18" fmla="*/ 101 w 149"/>
                  <a:gd name="T19" fmla="*/ 710 h 758"/>
                  <a:gd name="T20" fmla="*/ 101 w 149"/>
                  <a:gd name="T21" fmla="*/ 48 h 758"/>
                  <a:gd name="T22" fmla="*/ 48 w 149"/>
                  <a:gd name="T23" fmla="*/ 48 h 758"/>
                  <a:gd name="T24" fmla="*/ 48 w 149"/>
                  <a:gd name="T25" fmla="*/ 710 h 758"/>
                  <a:gd name="T26" fmla="*/ 101 w 149"/>
                  <a:gd name="T27" fmla="*/ 710 h 758"/>
                  <a:gd name="T28" fmla="*/ 101 w 149"/>
                  <a:gd name="T29" fmla="*/ 710 h 758"/>
                  <a:gd name="T30" fmla="*/ 101 w 149"/>
                  <a:gd name="T31" fmla="*/ 71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758">
                    <a:moveTo>
                      <a:pt x="149" y="24"/>
                    </a:moveTo>
                    <a:cubicBezTo>
                      <a:pt x="149" y="734"/>
                      <a:pt x="149" y="734"/>
                      <a:pt x="149" y="734"/>
                    </a:cubicBezTo>
                    <a:cubicBezTo>
                      <a:pt x="149" y="747"/>
                      <a:pt x="138" y="758"/>
                      <a:pt x="125" y="758"/>
                    </a:cubicBezTo>
                    <a:cubicBezTo>
                      <a:pt x="24" y="758"/>
                      <a:pt x="24" y="758"/>
                      <a:pt x="24" y="758"/>
                    </a:cubicBezTo>
                    <a:cubicBezTo>
                      <a:pt x="11" y="758"/>
                      <a:pt x="0" y="747"/>
                      <a:pt x="0" y="7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710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710"/>
                      <a:pt x="48" y="710"/>
                      <a:pt x="48" y="710"/>
                    </a:cubicBezTo>
                    <a:lnTo>
                      <a:pt x="101" y="710"/>
                    </a:lnTo>
                    <a:close/>
                    <a:moveTo>
                      <a:pt x="101" y="710"/>
                    </a:moveTo>
                    <a:cubicBezTo>
                      <a:pt x="101" y="710"/>
                      <a:pt x="101" y="710"/>
                      <a:pt x="101" y="71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2">
                <a:extLst>
                  <a:ext uri="{FF2B5EF4-FFF2-40B4-BE49-F238E27FC236}">
                    <a16:creationId xmlns:a16="http://schemas.microsoft.com/office/drawing/2014/main" id="{F93EB5BC-04D8-4338-8CEE-1628BA58E5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3298825"/>
                <a:ext cx="320675" cy="1274762"/>
              </a:xfrm>
              <a:custGeom>
                <a:avLst/>
                <a:gdLst>
                  <a:gd name="T0" fmla="*/ 149 w 149"/>
                  <a:gd name="T1" fmla="*/ 24 h 593"/>
                  <a:gd name="T2" fmla="*/ 149 w 149"/>
                  <a:gd name="T3" fmla="*/ 569 h 593"/>
                  <a:gd name="T4" fmla="*/ 125 w 149"/>
                  <a:gd name="T5" fmla="*/ 593 h 593"/>
                  <a:gd name="T6" fmla="*/ 24 w 149"/>
                  <a:gd name="T7" fmla="*/ 593 h 593"/>
                  <a:gd name="T8" fmla="*/ 0 w 149"/>
                  <a:gd name="T9" fmla="*/ 569 h 593"/>
                  <a:gd name="T10" fmla="*/ 0 w 149"/>
                  <a:gd name="T11" fmla="*/ 24 h 593"/>
                  <a:gd name="T12" fmla="*/ 24 w 149"/>
                  <a:gd name="T13" fmla="*/ 0 h 593"/>
                  <a:gd name="T14" fmla="*/ 125 w 149"/>
                  <a:gd name="T15" fmla="*/ 0 h 593"/>
                  <a:gd name="T16" fmla="*/ 149 w 149"/>
                  <a:gd name="T17" fmla="*/ 24 h 593"/>
                  <a:gd name="T18" fmla="*/ 101 w 149"/>
                  <a:gd name="T19" fmla="*/ 545 h 593"/>
                  <a:gd name="T20" fmla="*/ 101 w 149"/>
                  <a:gd name="T21" fmla="*/ 48 h 593"/>
                  <a:gd name="T22" fmla="*/ 48 w 149"/>
                  <a:gd name="T23" fmla="*/ 48 h 593"/>
                  <a:gd name="T24" fmla="*/ 48 w 149"/>
                  <a:gd name="T25" fmla="*/ 545 h 593"/>
                  <a:gd name="T26" fmla="*/ 101 w 149"/>
                  <a:gd name="T27" fmla="*/ 545 h 593"/>
                  <a:gd name="T28" fmla="*/ 101 w 149"/>
                  <a:gd name="T29" fmla="*/ 545 h 593"/>
                  <a:gd name="T30" fmla="*/ 101 w 149"/>
                  <a:gd name="T31" fmla="*/ 545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593">
                    <a:moveTo>
                      <a:pt x="149" y="24"/>
                    </a:moveTo>
                    <a:cubicBezTo>
                      <a:pt x="149" y="569"/>
                      <a:pt x="149" y="569"/>
                      <a:pt x="149" y="569"/>
                    </a:cubicBezTo>
                    <a:cubicBezTo>
                      <a:pt x="149" y="582"/>
                      <a:pt x="138" y="593"/>
                      <a:pt x="125" y="593"/>
                    </a:cubicBezTo>
                    <a:cubicBezTo>
                      <a:pt x="24" y="593"/>
                      <a:pt x="24" y="593"/>
                      <a:pt x="24" y="593"/>
                    </a:cubicBezTo>
                    <a:cubicBezTo>
                      <a:pt x="11" y="593"/>
                      <a:pt x="0" y="582"/>
                      <a:pt x="0" y="56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0"/>
                      <a:pt x="149" y="24"/>
                    </a:cubicBezTo>
                    <a:close/>
                    <a:moveTo>
                      <a:pt x="101" y="545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545"/>
                      <a:pt x="48" y="545"/>
                      <a:pt x="48" y="545"/>
                    </a:cubicBezTo>
                    <a:lnTo>
                      <a:pt x="101" y="545"/>
                    </a:lnTo>
                    <a:close/>
                    <a:moveTo>
                      <a:pt x="101" y="545"/>
                    </a:moveTo>
                    <a:cubicBezTo>
                      <a:pt x="101" y="545"/>
                      <a:pt x="101" y="545"/>
                      <a:pt x="101" y="545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3">
                <a:extLst>
                  <a:ext uri="{FF2B5EF4-FFF2-40B4-BE49-F238E27FC236}">
                    <a16:creationId xmlns:a16="http://schemas.microsoft.com/office/drawing/2014/main" id="{02CF8961-9A0B-4AEB-807A-522058D85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9638" y="2435225"/>
                <a:ext cx="544512" cy="103187"/>
              </a:xfrm>
              <a:custGeom>
                <a:avLst/>
                <a:gdLst>
                  <a:gd name="T0" fmla="*/ 228 w 252"/>
                  <a:gd name="T1" fmla="*/ 0 h 48"/>
                  <a:gd name="T2" fmla="*/ 252 w 252"/>
                  <a:gd name="T3" fmla="*/ 24 h 48"/>
                  <a:gd name="T4" fmla="*/ 228 w 252"/>
                  <a:gd name="T5" fmla="*/ 48 h 48"/>
                  <a:gd name="T6" fmla="*/ 24 w 252"/>
                  <a:gd name="T7" fmla="*/ 48 h 48"/>
                  <a:gd name="T8" fmla="*/ 0 w 252"/>
                  <a:gd name="T9" fmla="*/ 24 h 48"/>
                  <a:gd name="T10" fmla="*/ 24 w 252"/>
                  <a:gd name="T11" fmla="*/ 0 h 48"/>
                  <a:gd name="T12" fmla="*/ 228 w 252"/>
                  <a:gd name="T13" fmla="*/ 0 h 48"/>
                  <a:gd name="T14" fmla="*/ 228 w 252"/>
                  <a:gd name="T15" fmla="*/ 0 h 48"/>
                  <a:gd name="T16" fmla="*/ 228 w 25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48">
                    <a:moveTo>
                      <a:pt x="228" y="0"/>
                    </a:moveTo>
                    <a:cubicBezTo>
                      <a:pt x="242" y="0"/>
                      <a:pt x="252" y="11"/>
                      <a:pt x="252" y="24"/>
                    </a:cubicBezTo>
                    <a:cubicBezTo>
                      <a:pt x="252" y="37"/>
                      <a:pt x="242" y="48"/>
                      <a:pt x="22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lnTo>
                      <a:pt x="228" y="0"/>
                    </a:lnTo>
                    <a:close/>
                    <a:moveTo>
                      <a:pt x="228" y="0"/>
                    </a:moveTo>
                    <a:cubicBezTo>
                      <a:pt x="228" y="0"/>
                      <a:pt x="228" y="0"/>
                      <a:pt x="228" y="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">
                <a:extLst>
                  <a:ext uri="{FF2B5EF4-FFF2-40B4-BE49-F238E27FC236}">
                    <a16:creationId xmlns:a16="http://schemas.microsoft.com/office/drawing/2014/main" id="{01C43264-3AE9-4A58-986D-9FA59CCF7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325" y="3651250"/>
                <a:ext cx="320675" cy="922337"/>
              </a:xfrm>
              <a:custGeom>
                <a:avLst/>
                <a:gdLst>
                  <a:gd name="T0" fmla="*/ 149 w 149"/>
                  <a:gd name="T1" fmla="*/ 24 h 429"/>
                  <a:gd name="T2" fmla="*/ 149 w 149"/>
                  <a:gd name="T3" fmla="*/ 405 h 429"/>
                  <a:gd name="T4" fmla="*/ 125 w 149"/>
                  <a:gd name="T5" fmla="*/ 429 h 429"/>
                  <a:gd name="T6" fmla="*/ 24 w 149"/>
                  <a:gd name="T7" fmla="*/ 429 h 429"/>
                  <a:gd name="T8" fmla="*/ 0 w 149"/>
                  <a:gd name="T9" fmla="*/ 405 h 429"/>
                  <a:gd name="T10" fmla="*/ 0 w 149"/>
                  <a:gd name="T11" fmla="*/ 24 h 429"/>
                  <a:gd name="T12" fmla="*/ 24 w 149"/>
                  <a:gd name="T13" fmla="*/ 0 h 429"/>
                  <a:gd name="T14" fmla="*/ 125 w 149"/>
                  <a:gd name="T15" fmla="*/ 0 h 429"/>
                  <a:gd name="T16" fmla="*/ 149 w 149"/>
                  <a:gd name="T17" fmla="*/ 24 h 429"/>
                  <a:gd name="T18" fmla="*/ 101 w 149"/>
                  <a:gd name="T19" fmla="*/ 381 h 429"/>
                  <a:gd name="T20" fmla="*/ 101 w 149"/>
                  <a:gd name="T21" fmla="*/ 48 h 429"/>
                  <a:gd name="T22" fmla="*/ 48 w 149"/>
                  <a:gd name="T23" fmla="*/ 48 h 429"/>
                  <a:gd name="T24" fmla="*/ 48 w 149"/>
                  <a:gd name="T25" fmla="*/ 381 h 429"/>
                  <a:gd name="T26" fmla="*/ 101 w 149"/>
                  <a:gd name="T27" fmla="*/ 381 h 429"/>
                  <a:gd name="T28" fmla="*/ 101 w 149"/>
                  <a:gd name="T29" fmla="*/ 381 h 429"/>
                  <a:gd name="T30" fmla="*/ 101 w 149"/>
                  <a:gd name="T31" fmla="*/ 381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429">
                    <a:moveTo>
                      <a:pt x="149" y="24"/>
                    </a:moveTo>
                    <a:cubicBezTo>
                      <a:pt x="149" y="405"/>
                      <a:pt x="149" y="405"/>
                      <a:pt x="149" y="405"/>
                    </a:cubicBezTo>
                    <a:cubicBezTo>
                      <a:pt x="149" y="418"/>
                      <a:pt x="138" y="429"/>
                      <a:pt x="125" y="429"/>
                    </a:cubicBezTo>
                    <a:cubicBezTo>
                      <a:pt x="24" y="429"/>
                      <a:pt x="24" y="429"/>
                      <a:pt x="24" y="429"/>
                    </a:cubicBezTo>
                    <a:cubicBezTo>
                      <a:pt x="11" y="429"/>
                      <a:pt x="0" y="418"/>
                      <a:pt x="0" y="40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381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381"/>
                      <a:pt x="48" y="381"/>
                      <a:pt x="48" y="381"/>
                    </a:cubicBezTo>
                    <a:lnTo>
                      <a:pt x="101" y="381"/>
                    </a:lnTo>
                    <a:close/>
                    <a:moveTo>
                      <a:pt x="101" y="381"/>
                    </a:moveTo>
                    <a:cubicBezTo>
                      <a:pt x="101" y="381"/>
                      <a:pt x="101" y="381"/>
                      <a:pt x="101" y="381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7">
                <a:extLst>
                  <a:ext uri="{FF2B5EF4-FFF2-40B4-BE49-F238E27FC236}">
                    <a16:creationId xmlns:a16="http://schemas.microsoft.com/office/drawing/2014/main" id="{D9193DC1-FEC4-4943-A524-1A28353573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88" y="4006850"/>
                <a:ext cx="320675" cy="566737"/>
              </a:xfrm>
              <a:custGeom>
                <a:avLst/>
                <a:gdLst>
                  <a:gd name="T0" fmla="*/ 149 w 149"/>
                  <a:gd name="T1" fmla="*/ 24 h 264"/>
                  <a:gd name="T2" fmla="*/ 149 w 149"/>
                  <a:gd name="T3" fmla="*/ 240 h 264"/>
                  <a:gd name="T4" fmla="*/ 125 w 149"/>
                  <a:gd name="T5" fmla="*/ 264 h 264"/>
                  <a:gd name="T6" fmla="*/ 24 w 149"/>
                  <a:gd name="T7" fmla="*/ 264 h 264"/>
                  <a:gd name="T8" fmla="*/ 0 w 149"/>
                  <a:gd name="T9" fmla="*/ 240 h 264"/>
                  <a:gd name="T10" fmla="*/ 0 w 149"/>
                  <a:gd name="T11" fmla="*/ 24 h 264"/>
                  <a:gd name="T12" fmla="*/ 24 w 149"/>
                  <a:gd name="T13" fmla="*/ 0 h 264"/>
                  <a:gd name="T14" fmla="*/ 125 w 149"/>
                  <a:gd name="T15" fmla="*/ 0 h 264"/>
                  <a:gd name="T16" fmla="*/ 149 w 149"/>
                  <a:gd name="T17" fmla="*/ 24 h 264"/>
                  <a:gd name="T18" fmla="*/ 101 w 149"/>
                  <a:gd name="T19" fmla="*/ 216 h 264"/>
                  <a:gd name="T20" fmla="*/ 101 w 149"/>
                  <a:gd name="T21" fmla="*/ 48 h 264"/>
                  <a:gd name="T22" fmla="*/ 48 w 149"/>
                  <a:gd name="T23" fmla="*/ 48 h 264"/>
                  <a:gd name="T24" fmla="*/ 48 w 149"/>
                  <a:gd name="T25" fmla="*/ 216 h 264"/>
                  <a:gd name="T26" fmla="*/ 101 w 149"/>
                  <a:gd name="T27" fmla="*/ 216 h 264"/>
                  <a:gd name="T28" fmla="*/ 101 w 149"/>
                  <a:gd name="T29" fmla="*/ 216 h 264"/>
                  <a:gd name="T30" fmla="*/ 101 w 149"/>
                  <a:gd name="T31" fmla="*/ 21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64">
                    <a:moveTo>
                      <a:pt x="149" y="24"/>
                    </a:move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9" y="253"/>
                      <a:pt x="138" y="264"/>
                      <a:pt x="125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11" y="264"/>
                      <a:pt x="0" y="253"/>
                      <a:pt x="0" y="24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216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216"/>
                      <a:pt x="48" y="216"/>
                      <a:pt x="48" y="216"/>
                    </a:cubicBezTo>
                    <a:lnTo>
                      <a:pt x="101" y="216"/>
                    </a:lnTo>
                    <a:close/>
                    <a:moveTo>
                      <a:pt x="101" y="216"/>
                    </a:moveTo>
                    <a:cubicBezTo>
                      <a:pt x="101" y="216"/>
                      <a:pt x="101" y="216"/>
                      <a:pt x="101" y="216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1D779B2-7FF8-450D-9BFA-1305E4476088}"/>
                </a:ext>
              </a:extLst>
            </p:cNvPr>
            <p:cNvGrpSpPr/>
            <p:nvPr/>
          </p:nvGrpSpPr>
          <p:grpSpPr>
            <a:xfrm>
              <a:off x="8076396" y="3497362"/>
              <a:ext cx="381812" cy="490704"/>
              <a:chOff x="755651" y="2052638"/>
              <a:chExt cx="1781175" cy="22891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9" name="Freeform 62">
                <a:extLst>
                  <a:ext uri="{FF2B5EF4-FFF2-40B4-BE49-F238E27FC236}">
                    <a16:creationId xmlns:a16="http://schemas.microsoft.com/office/drawing/2014/main" id="{90B0D946-D40C-4CC7-BE4D-237EC2E18E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4087" y="3476625"/>
                <a:ext cx="239715" cy="571501"/>
              </a:xfrm>
              <a:custGeom>
                <a:avLst/>
                <a:gdLst>
                  <a:gd name="T0" fmla="*/ 3 w 146"/>
                  <a:gd name="T1" fmla="*/ 0 h 349"/>
                  <a:gd name="T2" fmla="*/ 146 w 146"/>
                  <a:gd name="T3" fmla="*/ 349 h 349"/>
                  <a:gd name="T4" fmla="*/ 0 w 146"/>
                  <a:gd name="T5" fmla="*/ 341 h 349"/>
                  <a:gd name="T6" fmla="*/ 3 w 146"/>
                  <a:gd name="T7" fmla="*/ 0 h 349"/>
                  <a:gd name="T8" fmla="*/ 3 w 146"/>
                  <a:gd name="T9" fmla="*/ 0 h 349"/>
                  <a:gd name="T10" fmla="*/ 3 w 146"/>
                  <a:gd name="T11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49">
                    <a:moveTo>
                      <a:pt x="3" y="0"/>
                    </a:moveTo>
                    <a:cubicBezTo>
                      <a:pt x="59" y="83"/>
                      <a:pt x="137" y="220"/>
                      <a:pt x="146" y="349"/>
                    </a:cubicBezTo>
                    <a:cubicBezTo>
                      <a:pt x="88" y="348"/>
                      <a:pt x="32" y="344"/>
                      <a:pt x="0" y="341"/>
                    </a:cubicBezTo>
                    <a:cubicBezTo>
                      <a:pt x="13" y="229"/>
                      <a:pt x="14" y="115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63">
                <a:extLst>
                  <a:ext uri="{FF2B5EF4-FFF2-40B4-BE49-F238E27FC236}">
                    <a16:creationId xmlns:a16="http://schemas.microsoft.com/office/drawing/2014/main" id="{50511FBB-885C-4C4D-8B5A-733B15E1C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7862" y="4096313"/>
                <a:ext cx="895159" cy="204034"/>
              </a:xfrm>
              <a:custGeom>
                <a:avLst/>
                <a:gdLst>
                  <a:gd name="T0" fmla="*/ 504 w 513"/>
                  <a:gd name="T1" fmla="*/ 0 h 94"/>
                  <a:gd name="T2" fmla="*/ 513 w 513"/>
                  <a:gd name="T3" fmla="*/ 77 h 94"/>
                  <a:gd name="T4" fmla="*/ 0 w 513"/>
                  <a:gd name="T5" fmla="*/ 77 h 94"/>
                  <a:gd name="T6" fmla="*/ 9 w 513"/>
                  <a:gd name="T7" fmla="*/ 0 h 94"/>
                  <a:gd name="T8" fmla="*/ 257 w 513"/>
                  <a:gd name="T9" fmla="*/ 16 h 94"/>
                  <a:gd name="T10" fmla="*/ 504 w 513"/>
                  <a:gd name="T11" fmla="*/ 0 h 94"/>
                  <a:gd name="T12" fmla="*/ 504 w 513"/>
                  <a:gd name="T13" fmla="*/ 0 h 94"/>
                  <a:gd name="T14" fmla="*/ 504 w 513"/>
                  <a:gd name="T1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94">
                    <a:moveTo>
                      <a:pt x="504" y="0"/>
                    </a:moveTo>
                    <a:cubicBezTo>
                      <a:pt x="513" y="77"/>
                      <a:pt x="513" y="77"/>
                      <a:pt x="513" y="77"/>
                    </a:cubicBezTo>
                    <a:cubicBezTo>
                      <a:pt x="343" y="94"/>
                      <a:pt x="170" y="94"/>
                      <a:pt x="0" y="7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1" y="11"/>
                      <a:pt x="174" y="16"/>
                      <a:pt x="257" y="16"/>
                    </a:cubicBezTo>
                    <a:cubicBezTo>
                      <a:pt x="339" y="16"/>
                      <a:pt x="422" y="11"/>
                      <a:pt x="504" y="0"/>
                    </a:cubicBezTo>
                    <a:close/>
                    <a:moveTo>
                      <a:pt x="504" y="0"/>
                    </a:moveTo>
                    <a:cubicBezTo>
                      <a:pt x="504" y="0"/>
                      <a:pt x="504" y="0"/>
                      <a:pt x="50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64">
                <a:extLst>
                  <a:ext uri="{FF2B5EF4-FFF2-40B4-BE49-F238E27FC236}">
                    <a16:creationId xmlns:a16="http://schemas.microsoft.com/office/drawing/2014/main" id="{5B3CBF1D-8FF3-465B-AD25-4F52D169D0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0653" y="2143126"/>
                <a:ext cx="511176" cy="490536"/>
              </a:xfrm>
              <a:custGeom>
                <a:avLst/>
                <a:gdLst>
                  <a:gd name="T0" fmla="*/ 156 w 312"/>
                  <a:gd name="T1" fmla="*/ 0 h 300"/>
                  <a:gd name="T2" fmla="*/ 312 w 312"/>
                  <a:gd name="T3" fmla="*/ 265 h 300"/>
                  <a:gd name="T4" fmla="*/ 156 w 312"/>
                  <a:gd name="T5" fmla="*/ 300 h 300"/>
                  <a:gd name="T6" fmla="*/ 0 w 312"/>
                  <a:gd name="T7" fmla="*/ 265 h 300"/>
                  <a:gd name="T8" fmla="*/ 156 w 312"/>
                  <a:gd name="T9" fmla="*/ 0 h 300"/>
                  <a:gd name="T10" fmla="*/ 156 w 312"/>
                  <a:gd name="T11" fmla="*/ 0 h 300"/>
                  <a:gd name="T12" fmla="*/ 156 w 312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00">
                    <a:moveTo>
                      <a:pt x="156" y="0"/>
                    </a:moveTo>
                    <a:cubicBezTo>
                      <a:pt x="215" y="85"/>
                      <a:pt x="267" y="174"/>
                      <a:pt x="312" y="265"/>
                    </a:cubicBezTo>
                    <a:cubicBezTo>
                      <a:pt x="263" y="288"/>
                      <a:pt x="210" y="300"/>
                      <a:pt x="156" y="300"/>
                    </a:cubicBezTo>
                    <a:cubicBezTo>
                      <a:pt x="102" y="300"/>
                      <a:pt x="48" y="288"/>
                      <a:pt x="0" y="265"/>
                    </a:cubicBezTo>
                    <a:cubicBezTo>
                      <a:pt x="44" y="174"/>
                      <a:pt x="96" y="85"/>
                      <a:pt x="156" y="0"/>
                    </a:cubicBezTo>
                    <a:close/>
                    <a:moveTo>
                      <a:pt x="156" y="0"/>
                    </a:moveTo>
                    <a:cubicBezTo>
                      <a:pt x="156" y="0"/>
                      <a:pt x="156" y="0"/>
                      <a:pt x="15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65">
                <a:extLst>
                  <a:ext uri="{FF2B5EF4-FFF2-40B4-BE49-F238E27FC236}">
                    <a16:creationId xmlns:a16="http://schemas.microsoft.com/office/drawing/2014/main" id="{85587615-B56D-4D07-8D09-F1B11C1EA9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913" y="3465514"/>
                <a:ext cx="247652" cy="593723"/>
              </a:xfrm>
              <a:custGeom>
                <a:avLst/>
                <a:gdLst>
                  <a:gd name="T0" fmla="*/ 149 w 151"/>
                  <a:gd name="T1" fmla="*/ 0 h 363"/>
                  <a:gd name="T2" fmla="*/ 151 w 151"/>
                  <a:gd name="T3" fmla="*/ 354 h 363"/>
                  <a:gd name="T4" fmla="*/ 0 w 151"/>
                  <a:gd name="T5" fmla="*/ 363 h 363"/>
                  <a:gd name="T6" fmla="*/ 149 w 151"/>
                  <a:gd name="T7" fmla="*/ 0 h 363"/>
                  <a:gd name="T8" fmla="*/ 149 w 151"/>
                  <a:gd name="T9" fmla="*/ 0 h 363"/>
                  <a:gd name="T10" fmla="*/ 149 w 151"/>
                  <a:gd name="T11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363">
                    <a:moveTo>
                      <a:pt x="149" y="0"/>
                    </a:moveTo>
                    <a:cubicBezTo>
                      <a:pt x="137" y="119"/>
                      <a:pt x="138" y="238"/>
                      <a:pt x="151" y="354"/>
                    </a:cubicBezTo>
                    <a:cubicBezTo>
                      <a:pt x="119" y="357"/>
                      <a:pt x="60" y="362"/>
                      <a:pt x="0" y="363"/>
                    </a:cubicBezTo>
                    <a:cubicBezTo>
                      <a:pt x="10" y="229"/>
                      <a:pt x="91" y="87"/>
                      <a:pt x="149" y="0"/>
                    </a:cubicBezTo>
                    <a:close/>
                    <a:moveTo>
                      <a:pt x="149" y="0"/>
                    </a:moveTo>
                    <a:cubicBezTo>
                      <a:pt x="149" y="0"/>
                      <a:pt x="149" y="0"/>
                      <a:pt x="149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66">
                <a:extLst>
                  <a:ext uri="{FF2B5EF4-FFF2-40B4-BE49-F238E27FC236}">
                    <a16:creationId xmlns:a16="http://schemas.microsoft.com/office/drawing/2014/main" id="{15650EEA-BAF5-4814-8003-1760F4FD3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651" y="2052638"/>
                <a:ext cx="1781175" cy="2289175"/>
              </a:xfrm>
              <a:custGeom>
                <a:avLst/>
                <a:gdLst>
                  <a:gd name="T0" fmla="*/ 1086 w 1086"/>
                  <a:gd name="T1" fmla="*/ 1238 h 1400"/>
                  <a:gd name="T2" fmla="*/ 1062 w 1086"/>
                  <a:gd name="T3" fmla="*/ 1262 h 1400"/>
                  <a:gd name="T4" fmla="*/ 874 w 1086"/>
                  <a:gd name="T5" fmla="*/ 1251 h 1400"/>
                  <a:gd name="T6" fmla="*/ 820 w 1086"/>
                  <a:gd name="T7" fmla="*/ 1261 h 1400"/>
                  <a:gd name="T8" fmla="*/ 831 w 1086"/>
                  <a:gd name="T9" fmla="*/ 1359 h 1400"/>
                  <a:gd name="T10" fmla="*/ 826 w 1086"/>
                  <a:gd name="T11" fmla="*/ 1376 h 1400"/>
                  <a:gd name="T12" fmla="*/ 810 w 1086"/>
                  <a:gd name="T13" fmla="*/ 1385 h 1400"/>
                  <a:gd name="T14" fmla="*/ 542 w 1086"/>
                  <a:gd name="T15" fmla="*/ 1400 h 1400"/>
                  <a:gd name="T16" fmla="*/ 275 w 1086"/>
                  <a:gd name="T17" fmla="*/ 1385 h 1400"/>
                  <a:gd name="T18" fmla="*/ 259 w 1086"/>
                  <a:gd name="T19" fmla="*/ 1376 h 1400"/>
                  <a:gd name="T20" fmla="*/ 254 w 1086"/>
                  <a:gd name="T21" fmla="*/ 1359 h 1400"/>
                  <a:gd name="T22" fmla="*/ 265 w 1086"/>
                  <a:gd name="T23" fmla="*/ 1261 h 1400"/>
                  <a:gd name="T24" fmla="*/ 212 w 1086"/>
                  <a:gd name="T25" fmla="*/ 1251 h 1400"/>
                  <a:gd name="T26" fmla="*/ 24 w 1086"/>
                  <a:gd name="T27" fmla="*/ 1262 h 1400"/>
                  <a:gd name="T28" fmla="*/ 0 w 1086"/>
                  <a:gd name="T29" fmla="*/ 1238 h 1400"/>
                  <a:gd name="T30" fmla="*/ 101 w 1086"/>
                  <a:gd name="T31" fmla="*/ 927 h 1400"/>
                  <a:gd name="T32" fmla="*/ 196 w 1086"/>
                  <a:gd name="T33" fmla="*/ 787 h 1400"/>
                  <a:gd name="T34" fmla="*/ 233 w 1086"/>
                  <a:gd name="T35" fmla="*/ 614 h 1400"/>
                  <a:gd name="T36" fmla="*/ 523 w 1086"/>
                  <a:gd name="T37" fmla="*/ 10 h 1400"/>
                  <a:gd name="T38" fmla="*/ 543 w 1086"/>
                  <a:gd name="T39" fmla="*/ 0 h 1400"/>
                  <a:gd name="T40" fmla="*/ 562 w 1086"/>
                  <a:gd name="T41" fmla="*/ 10 h 1400"/>
                  <a:gd name="T42" fmla="*/ 852 w 1086"/>
                  <a:gd name="T43" fmla="*/ 614 h 1400"/>
                  <a:gd name="T44" fmla="*/ 889 w 1086"/>
                  <a:gd name="T45" fmla="*/ 787 h 1400"/>
                  <a:gd name="T46" fmla="*/ 985 w 1086"/>
                  <a:gd name="T47" fmla="*/ 927 h 1400"/>
                  <a:gd name="T48" fmla="*/ 1086 w 1086"/>
                  <a:gd name="T49" fmla="*/ 1238 h 1400"/>
                  <a:gd name="T50" fmla="*/ 1037 w 1086"/>
                  <a:gd name="T51" fmla="*/ 1213 h 1400"/>
                  <a:gd name="T52" fmla="*/ 902 w 1086"/>
                  <a:gd name="T53" fmla="*/ 886 h 1400"/>
                  <a:gd name="T54" fmla="*/ 900 w 1086"/>
                  <a:gd name="T55" fmla="*/ 1206 h 1400"/>
                  <a:gd name="T56" fmla="*/ 1037 w 1086"/>
                  <a:gd name="T57" fmla="*/ 1213 h 1400"/>
                  <a:gd name="T58" fmla="*/ 851 w 1086"/>
                  <a:gd name="T59" fmla="*/ 1207 h 1400"/>
                  <a:gd name="T60" fmla="*/ 806 w 1086"/>
                  <a:gd name="T61" fmla="*/ 627 h 1400"/>
                  <a:gd name="T62" fmla="*/ 708 w 1086"/>
                  <a:gd name="T63" fmla="*/ 355 h 1400"/>
                  <a:gd name="T64" fmla="*/ 543 w 1086"/>
                  <a:gd name="T65" fmla="*/ 392 h 1400"/>
                  <a:gd name="T66" fmla="*/ 377 w 1086"/>
                  <a:gd name="T67" fmla="*/ 355 h 1400"/>
                  <a:gd name="T68" fmla="*/ 280 w 1086"/>
                  <a:gd name="T69" fmla="*/ 627 h 1400"/>
                  <a:gd name="T70" fmla="*/ 235 w 1086"/>
                  <a:gd name="T71" fmla="*/ 1207 h 1400"/>
                  <a:gd name="T72" fmla="*/ 851 w 1086"/>
                  <a:gd name="T73" fmla="*/ 1207 h 1400"/>
                  <a:gd name="T74" fmla="*/ 781 w 1086"/>
                  <a:gd name="T75" fmla="*/ 1340 h 1400"/>
                  <a:gd name="T76" fmla="*/ 773 w 1086"/>
                  <a:gd name="T77" fmla="*/ 1268 h 1400"/>
                  <a:gd name="T78" fmla="*/ 543 w 1086"/>
                  <a:gd name="T79" fmla="*/ 1283 h 1400"/>
                  <a:gd name="T80" fmla="*/ 312 w 1086"/>
                  <a:gd name="T81" fmla="*/ 1268 h 1400"/>
                  <a:gd name="T82" fmla="*/ 304 w 1086"/>
                  <a:gd name="T83" fmla="*/ 1340 h 1400"/>
                  <a:gd name="T84" fmla="*/ 781 w 1086"/>
                  <a:gd name="T85" fmla="*/ 1340 h 1400"/>
                  <a:gd name="T86" fmla="*/ 688 w 1086"/>
                  <a:gd name="T87" fmla="*/ 312 h 1400"/>
                  <a:gd name="T88" fmla="*/ 543 w 1086"/>
                  <a:gd name="T89" fmla="*/ 65 h 1400"/>
                  <a:gd name="T90" fmla="*/ 398 w 1086"/>
                  <a:gd name="T91" fmla="*/ 312 h 1400"/>
                  <a:gd name="T92" fmla="*/ 543 w 1086"/>
                  <a:gd name="T93" fmla="*/ 344 h 1400"/>
                  <a:gd name="T94" fmla="*/ 688 w 1086"/>
                  <a:gd name="T95" fmla="*/ 312 h 1400"/>
                  <a:gd name="T96" fmla="*/ 186 w 1086"/>
                  <a:gd name="T97" fmla="*/ 1206 h 1400"/>
                  <a:gd name="T98" fmla="*/ 184 w 1086"/>
                  <a:gd name="T99" fmla="*/ 886 h 1400"/>
                  <a:gd name="T100" fmla="*/ 49 w 1086"/>
                  <a:gd name="T101" fmla="*/ 1213 h 1400"/>
                  <a:gd name="T102" fmla="*/ 186 w 1086"/>
                  <a:gd name="T103" fmla="*/ 1206 h 1400"/>
                  <a:gd name="T104" fmla="*/ 186 w 1086"/>
                  <a:gd name="T105" fmla="*/ 1206 h 1400"/>
                  <a:gd name="T106" fmla="*/ 186 w 1086"/>
                  <a:gd name="T107" fmla="*/ 1206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6" h="1400">
                    <a:moveTo>
                      <a:pt x="1086" y="1238"/>
                    </a:moveTo>
                    <a:cubicBezTo>
                      <a:pt x="1086" y="1251"/>
                      <a:pt x="1075" y="1262"/>
                      <a:pt x="1062" y="1262"/>
                    </a:cubicBezTo>
                    <a:cubicBezTo>
                      <a:pt x="978" y="1262"/>
                      <a:pt x="892" y="1253"/>
                      <a:pt x="874" y="1251"/>
                    </a:cubicBezTo>
                    <a:cubicBezTo>
                      <a:pt x="856" y="1255"/>
                      <a:pt x="838" y="1258"/>
                      <a:pt x="820" y="1261"/>
                    </a:cubicBezTo>
                    <a:cubicBezTo>
                      <a:pt x="831" y="1359"/>
                      <a:pt x="831" y="1359"/>
                      <a:pt x="831" y="1359"/>
                    </a:cubicBezTo>
                    <a:cubicBezTo>
                      <a:pt x="832" y="1365"/>
                      <a:pt x="830" y="1371"/>
                      <a:pt x="826" y="1376"/>
                    </a:cubicBezTo>
                    <a:cubicBezTo>
                      <a:pt x="822" y="1381"/>
                      <a:pt x="816" y="1385"/>
                      <a:pt x="810" y="1385"/>
                    </a:cubicBezTo>
                    <a:cubicBezTo>
                      <a:pt x="721" y="1395"/>
                      <a:pt x="632" y="1400"/>
                      <a:pt x="542" y="1400"/>
                    </a:cubicBezTo>
                    <a:cubicBezTo>
                      <a:pt x="453" y="1400"/>
                      <a:pt x="364" y="1395"/>
                      <a:pt x="275" y="1385"/>
                    </a:cubicBezTo>
                    <a:cubicBezTo>
                      <a:pt x="269" y="1385"/>
                      <a:pt x="263" y="1381"/>
                      <a:pt x="259" y="1376"/>
                    </a:cubicBezTo>
                    <a:cubicBezTo>
                      <a:pt x="255" y="1371"/>
                      <a:pt x="253" y="1365"/>
                      <a:pt x="254" y="1359"/>
                    </a:cubicBezTo>
                    <a:cubicBezTo>
                      <a:pt x="265" y="1261"/>
                      <a:pt x="265" y="1261"/>
                      <a:pt x="265" y="1261"/>
                    </a:cubicBezTo>
                    <a:cubicBezTo>
                      <a:pt x="247" y="1258"/>
                      <a:pt x="229" y="1255"/>
                      <a:pt x="212" y="1251"/>
                    </a:cubicBezTo>
                    <a:cubicBezTo>
                      <a:pt x="193" y="1253"/>
                      <a:pt x="108" y="1262"/>
                      <a:pt x="24" y="1262"/>
                    </a:cubicBezTo>
                    <a:cubicBezTo>
                      <a:pt x="11" y="1262"/>
                      <a:pt x="0" y="1251"/>
                      <a:pt x="0" y="1238"/>
                    </a:cubicBezTo>
                    <a:cubicBezTo>
                      <a:pt x="0" y="1147"/>
                      <a:pt x="34" y="1043"/>
                      <a:pt x="101" y="927"/>
                    </a:cubicBezTo>
                    <a:cubicBezTo>
                      <a:pt x="142" y="856"/>
                      <a:pt x="183" y="803"/>
                      <a:pt x="196" y="787"/>
                    </a:cubicBezTo>
                    <a:cubicBezTo>
                      <a:pt x="206" y="729"/>
                      <a:pt x="218" y="672"/>
                      <a:pt x="233" y="614"/>
                    </a:cubicBezTo>
                    <a:cubicBezTo>
                      <a:pt x="291" y="401"/>
                      <a:pt x="388" y="197"/>
                      <a:pt x="523" y="10"/>
                    </a:cubicBezTo>
                    <a:cubicBezTo>
                      <a:pt x="528" y="4"/>
                      <a:pt x="535" y="0"/>
                      <a:pt x="543" y="0"/>
                    </a:cubicBezTo>
                    <a:cubicBezTo>
                      <a:pt x="551" y="0"/>
                      <a:pt x="558" y="4"/>
                      <a:pt x="562" y="10"/>
                    </a:cubicBezTo>
                    <a:cubicBezTo>
                      <a:pt x="697" y="197"/>
                      <a:pt x="795" y="401"/>
                      <a:pt x="852" y="614"/>
                    </a:cubicBezTo>
                    <a:cubicBezTo>
                      <a:pt x="868" y="672"/>
                      <a:pt x="880" y="729"/>
                      <a:pt x="889" y="787"/>
                    </a:cubicBezTo>
                    <a:cubicBezTo>
                      <a:pt x="902" y="803"/>
                      <a:pt x="943" y="856"/>
                      <a:pt x="985" y="927"/>
                    </a:cubicBezTo>
                    <a:cubicBezTo>
                      <a:pt x="1052" y="1043"/>
                      <a:pt x="1086" y="1147"/>
                      <a:pt x="1086" y="1238"/>
                    </a:cubicBezTo>
                    <a:close/>
                    <a:moveTo>
                      <a:pt x="1037" y="1213"/>
                    </a:moveTo>
                    <a:cubicBezTo>
                      <a:pt x="1028" y="1092"/>
                      <a:pt x="954" y="964"/>
                      <a:pt x="902" y="886"/>
                    </a:cubicBezTo>
                    <a:cubicBezTo>
                      <a:pt x="912" y="993"/>
                      <a:pt x="912" y="1100"/>
                      <a:pt x="900" y="1206"/>
                    </a:cubicBezTo>
                    <a:cubicBezTo>
                      <a:pt x="929" y="1208"/>
                      <a:pt x="982" y="1212"/>
                      <a:pt x="1037" y="1213"/>
                    </a:cubicBezTo>
                    <a:close/>
                    <a:moveTo>
                      <a:pt x="851" y="1207"/>
                    </a:moveTo>
                    <a:cubicBezTo>
                      <a:pt x="874" y="1018"/>
                      <a:pt x="858" y="822"/>
                      <a:pt x="806" y="627"/>
                    </a:cubicBezTo>
                    <a:cubicBezTo>
                      <a:pt x="781" y="534"/>
                      <a:pt x="749" y="443"/>
                      <a:pt x="708" y="355"/>
                    </a:cubicBezTo>
                    <a:cubicBezTo>
                      <a:pt x="657" y="380"/>
                      <a:pt x="600" y="392"/>
                      <a:pt x="543" y="392"/>
                    </a:cubicBezTo>
                    <a:cubicBezTo>
                      <a:pt x="486" y="392"/>
                      <a:pt x="429" y="380"/>
                      <a:pt x="377" y="355"/>
                    </a:cubicBezTo>
                    <a:cubicBezTo>
                      <a:pt x="337" y="444"/>
                      <a:pt x="305" y="534"/>
                      <a:pt x="280" y="627"/>
                    </a:cubicBezTo>
                    <a:cubicBezTo>
                      <a:pt x="227" y="822"/>
                      <a:pt x="212" y="1018"/>
                      <a:pt x="235" y="1207"/>
                    </a:cubicBezTo>
                    <a:cubicBezTo>
                      <a:pt x="439" y="1245"/>
                      <a:pt x="646" y="1245"/>
                      <a:pt x="851" y="1207"/>
                    </a:cubicBezTo>
                    <a:close/>
                    <a:moveTo>
                      <a:pt x="781" y="1340"/>
                    </a:moveTo>
                    <a:cubicBezTo>
                      <a:pt x="773" y="1268"/>
                      <a:pt x="773" y="1268"/>
                      <a:pt x="773" y="1268"/>
                    </a:cubicBezTo>
                    <a:cubicBezTo>
                      <a:pt x="696" y="1278"/>
                      <a:pt x="620" y="1283"/>
                      <a:pt x="543" y="1283"/>
                    </a:cubicBezTo>
                    <a:cubicBezTo>
                      <a:pt x="466" y="1283"/>
                      <a:pt x="389" y="1278"/>
                      <a:pt x="312" y="1268"/>
                    </a:cubicBezTo>
                    <a:cubicBezTo>
                      <a:pt x="304" y="1340"/>
                      <a:pt x="304" y="1340"/>
                      <a:pt x="304" y="1340"/>
                    </a:cubicBezTo>
                    <a:cubicBezTo>
                      <a:pt x="462" y="1356"/>
                      <a:pt x="622" y="1356"/>
                      <a:pt x="781" y="1340"/>
                    </a:cubicBezTo>
                    <a:close/>
                    <a:moveTo>
                      <a:pt x="688" y="312"/>
                    </a:moveTo>
                    <a:cubicBezTo>
                      <a:pt x="647" y="227"/>
                      <a:pt x="598" y="145"/>
                      <a:pt x="543" y="65"/>
                    </a:cubicBezTo>
                    <a:cubicBezTo>
                      <a:pt x="488" y="145"/>
                      <a:pt x="439" y="227"/>
                      <a:pt x="398" y="312"/>
                    </a:cubicBezTo>
                    <a:cubicBezTo>
                      <a:pt x="443" y="333"/>
                      <a:pt x="493" y="344"/>
                      <a:pt x="543" y="344"/>
                    </a:cubicBezTo>
                    <a:cubicBezTo>
                      <a:pt x="593" y="344"/>
                      <a:pt x="643" y="333"/>
                      <a:pt x="688" y="312"/>
                    </a:cubicBezTo>
                    <a:close/>
                    <a:moveTo>
                      <a:pt x="186" y="1206"/>
                    </a:moveTo>
                    <a:cubicBezTo>
                      <a:pt x="174" y="1100"/>
                      <a:pt x="173" y="993"/>
                      <a:pt x="184" y="886"/>
                    </a:cubicBezTo>
                    <a:cubicBezTo>
                      <a:pt x="131" y="964"/>
                      <a:pt x="58" y="1093"/>
                      <a:pt x="49" y="1213"/>
                    </a:cubicBezTo>
                    <a:cubicBezTo>
                      <a:pt x="104" y="1212"/>
                      <a:pt x="157" y="1208"/>
                      <a:pt x="186" y="1206"/>
                    </a:cubicBezTo>
                    <a:close/>
                    <a:moveTo>
                      <a:pt x="186" y="1206"/>
                    </a:moveTo>
                    <a:cubicBezTo>
                      <a:pt x="186" y="1206"/>
                      <a:pt x="186" y="1206"/>
                      <a:pt x="186" y="120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9486A73-9790-459A-BB7A-D9D757DB731A}"/>
              </a:ext>
            </a:extLst>
          </p:cNvPr>
          <p:cNvGrpSpPr/>
          <p:nvPr/>
        </p:nvGrpSpPr>
        <p:grpSpPr>
          <a:xfrm>
            <a:off x="8792176" y="1367771"/>
            <a:ext cx="2633351" cy="945040"/>
            <a:chOff x="8471617" y="1319673"/>
            <a:chExt cx="2628884" cy="94504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F8E6535-D006-445C-8FE7-7642FE561825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4F39066-CAC1-4064-904B-0E5FFB5CFDE8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A38984E-F68C-4A7D-9A90-2768842FE519}"/>
              </a:ext>
            </a:extLst>
          </p:cNvPr>
          <p:cNvGrpSpPr/>
          <p:nvPr/>
        </p:nvGrpSpPr>
        <p:grpSpPr>
          <a:xfrm>
            <a:off x="8792176" y="5192639"/>
            <a:ext cx="2633351" cy="945040"/>
            <a:chOff x="8471617" y="1319673"/>
            <a:chExt cx="2628884" cy="94504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63F5527-366A-4CE0-B27F-4E301C6AE841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8337BB-FD90-479A-B69D-5C7C0C7EB6EC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475D17-EB81-4CBE-BCD5-FAB69F2415C7}"/>
              </a:ext>
            </a:extLst>
          </p:cNvPr>
          <p:cNvGrpSpPr/>
          <p:nvPr/>
        </p:nvGrpSpPr>
        <p:grpSpPr>
          <a:xfrm>
            <a:off x="9362706" y="3201289"/>
            <a:ext cx="2046222" cy="1160484"/>
            <a:chOff x="9088751" y="3319234"/>
            <a:chExt cx="2046222" cy="116048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FD617F-DFDA-4B4C-9E94-7E63C9E23C17}"/>
                </a:ext>
              </a:extLst>
            </p:cNvPr>
            <p:cNvSpPr txBox="1"/>
            <p:nvPr/>
          </p:nvSpPr>
          <p:spPr>
            <a:xfrm>
              <a:off x="9088751" y="3741054"/>
              <a:ext cx="204622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2544DA4-E143-4FAB-A131-5E3A3B642493}"/>
                </a:ext>
              </a:extLst>
            </p:cNvPr>
            <p:cNvSpPr txBox="1"/>
            <p:nvPr/>
          </p:nvSpPr>
          <p:spPr>
            <a:xfrm>
              <a:off x="9088751" y="3319234"/>
              <a:ext cx="2046222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09AABCD-315E-412D-8E77-3611824FF258}"/>
              </a:ext>
            </a:extLst>
          </p:cNvPr>
          <p:cNvGrpSpPr/>
          <p:nvPr/>
        </p:nvGrpSpPr>
        <p:grpSpPr>
          <a:xfrm>
            <a:off x="898930" y="3201289"/>
            <a:ext cx="2046222" cy="1160484"/>
            <a:chOff x="9088751" y="3319234"/>
            <a:chExt cx="2046222" cy="116048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E083547-0844-488C-A4B4-FB1308468CB0}"/>
                </a:ext>
              </a:extLst>
            </p:cNvPr>
            <p:cNvSpPr txBox="1"/>
            <p:nvPr/>
          </p:nvSpPr>
          <p:spPr>
            <a:xfrm>
              <a:off x="9088751" y="3741054"/>
              <a:ext cx="204622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405B52-DCCF-4A78-8A25-BCB03417BB18}"/>
                </a:ext>
              </a:extLst>
            </p:cNvPr>
            <p:cNvSpPr txBox="1"/>
            <p:nvPr/>
          </p:nvSpPr>
          <p:spPr>
            <a:xfrm>
              <a:off x="9088751" y="3319234"/>
              <a:ext cx="2046222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9DB374B-B91D-448A-84B8-B4D064A4A307}"/>
              </a:ext>
            </a:extLst>
          </p:cNvPr>
          <p:cNvGrpSpPr/>
          <p:nvPr/>
        </p:nvGrpSpPr>
        <p:grpSpPr>
          <a:xfrm>
            <a:off x="763298" y="1367771"/>
            <a:ext cx="2633351" cy="945040"/>
            <a:chOff x="8471617" y="1319673"/>
            <a:chExt cx="2628884" cy="94504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998F206-1FF8-490C-8BCD-606087907386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7455B6-D595-4089-8CA2-9DEE1D443775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4F559B-7C1A-4AB1-81B1-5E7C4C84ED35}"/>
              </a:ext>
            </a:extLst>
          </p:cNvPr>
          <p:cNvGrpSpPr/>
          <p:nvPr/>
        </p:nvGrpSpPr>
        <p:grpSpPr>
          <a:xfrm>
            <a:off x="763298" y="5192639"/>
            <a:ext cx="2633351" cy="945040"/>
            <a:chOff x="8471617" y="1319673"/>
            <a:chExt cx="2628884" cy="94504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7992DB5-5229-4D2B-BF52-DA8698D4B4F1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759B120-A166-45E4-8CF1-C4AFE97B8D86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6 Item Agenda Concept for PowerPoint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10E00B8-1027-496E-ADDF-828B3E6C2F79}"/>
              </a:ext>
            </a:extLst>
          </p:cNvPr>
          <p:cNvGrpSpPr/>
          <p:nvPr/>
        </p:nvGrpSpPr>
        <p:grpSpPr>
          <a:xfrm>
            <a:off x="3321986" y="1714500"/>
            <a:ext cx="5506754" cy="4059602"/>
            <a:chOff x="3321986" y="1714500"/>
            <a:chExt cx="5506754" cy="4059602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0B3048F6-E312-42E8-B904-FDE5A2C45634}"/>
                </a:ext>
              </a:extLst>
            </p:cNvPr>
            <p:cNvSpPr/>
            <p:nvPr/>
          </p:nvSpPr>
          <p:spPr>
            <a:xfrm rot="5400000" flipV="1">
              <a:off x="4158604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3D1D703C-943F-47B2-B788-22180A3CB268}"/>
                </a:ext>
              </a:extLst>
            </p:cNvPr>
            <p:cNvSpPr/>
            <p:nvPr/>
          </p:nvSpPr>
          <p:spPr>
            <a:xfrm rot="2959117" flipV="1">
              <a:off x="4556755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F1B19E-9363-4956-AC6C-C97857B383BD}"/>
                </a:ext>
              </a:extLst>
            </p:cNvPr>
            <p:cNvSpPr/>
            <p:nvPr/>
          </p:nvSpPr>
          <p:spPr>
            <a:xfrm rot="18640883">
              <a:off x="4556755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F7310C6-3383-461A-B336-E0BF227A694E}"/>
                </a:ext>
              </a:extLst>
            </p:cNvPr>
            <p:cNvSpPr/>
            <p:nvPr/>
          </p:nvSpPr>
          <p:spPr>
            <a:xfrm rot="10800000" flipV="1">
              <a:off x="3321986" y="3181269"/>
              <a:ext cx="1122891" cy="11228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9597A4-F3BB-4F18-A4F4-3F01EA731A07}"/>
                </a:ext>
              </a:extLst>
            </p:cNvPr>
            <p:cNvSpPr/>
            <p:nvPr/>
          </p:nvSpPr>
          <p:spPr>
            <a:xfrm rot="10800000" flipV="1">
              <a:off x="3892313" y="4651210"/>
              <a:ext cx="1122891" cy="11228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7AC91-11C2-4066-96DE-D9C788873925}"/>
                </a:ext>
              </a:extLst>
            </p:cNvPr>
            <p:cNvSpPr/>
            <p:nvPr/>
          </p:nvSpPr>
          <p:spPr>
            <a:xfrm>
              <a:off x="3892313" y="1714500"/>
              <a:ext cx="1122891" cy="11228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BC144D7-87AE-4A14-AA19-303FDACB6505}"/>
                </a:ext>
              </a:extLst>
            </p:cNvPr>
            <p:cNvSpPr/>
            <p:nvPr/>
          </p:nvSpPr>
          <p:spPr>
            <a:xfrm rot="10800000" flipV="1">
              <a:off x="3447786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4F7222-BCC5-4DAA-9DB1-36CA814D9146}"/>
                </a:ext>
              </a:extLst>
            </p:cNvPr>
            <p:cNvSpPr/>
            <p:nvPr/>
          </p:nvSpPr>
          <p:spPr>
            <a:xfrm rot="10800000" flipV="1">
              <a:off x="4018113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EA60460-A699-48FF-86FE-23F491560909}"/>
                </a:ext>
              </a:extLst>
            </p:cNvPr>
            <p:cNvSpPr/>
            <p:nvPr/>
          </p:nvSpPr>
          <p:spPr>
            <a:xfrm>
              <a:off x="4018113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id="{29B3FCCA-579F-42F6-B108-C775B1BE2744}"/>
                </a:ext>
              </a:extLst>
            </p:cNvPr>
            <p:cNvSpPr/>
            <p:nvPr/>
          </p:nvSpPr>
          <p:spPr>
            <a:xfrm rot="16200000" flipH="1" flipV="1">
              <a:off x="7068740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74D4C647-41C3-436D-BC85-BE6A57D95D03}"/>
                </a:ext>
              </a:extLst>
            </p:cNvPr>
            <p:cNvSpPr/>
            <p:nvPr/>
          </p:nvSpPr>
          <p:spPr>
            <a:xfrm rot="18640883" flipH="1" flipV="1">
              <a:off x="6670589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CE5E3FAF-E58E-4EAF-9B03-1F8398CC94BA}"/>
                </a:ext>
              </a:extLst>
            </p:cNvPr>
            <p:cNvSpPr/>
            <p:nvPr/>
          </p:nvSpPr>
          <p:spPr>
            <a:xfrm rot="2959117" flipH="1">
              <a:off x="6670589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F097D38-683C-4C92-BD4D-2102CDC4B162}"/>
                </a:ext>
              </a:extLst>
            </p:cNvPr>
            <p:cNvSpPr/>
            <p:nvPr/>
          </p:nvSpPr>
          <p:spPr>
            <a:xfrm rot="10800000" flipH="1" flipV="1">
              <a:off x="7705849" y="3181269"/>
              <a:ext cx="1122891" cy="1122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21D3A13-5B6B-4068-A52D-B203698352C4}"/>
                </a:ext>
              </a:extLst>
            </p:cNvPr>
            <p:cNvSpPr/>
            <p:nvPr/>
          </p:nvSpPr>
          <p:spPr>
            <a:xfrm rot="10800000" flipH="1" flipV="1">
              <a:off x="7135522" y="4651210"/>
              <a:ext cx="1122891" cy="11228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62F769-E825-4796-B917-E297020AB450}"/>
                </a:ext>
              </a:extLst>
            </p:cNvPr>
            <p:cNvSpPr/>
            <p:nvPr/>
          </p:nvSpPr>
          <p:spPr>
            <a:xfrm flipH="1">
              <a:off x="7135522" y="1714500"/>
              <a:ext cx="1122891" cy="11228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F09CC4-6046-4B2E-BCE7-5F0ACFB5A28C}"/>
                </a:ext>
              </a:extLst>
            </p:cNvPr>
            <p:cNvSpPr/>
            <p:nvPr/>
          </p:nvSpPr>
          <p:spPr>
            <a:xfrm rot="10800000" flipH="1" flipV="1">
              <a:off x="7831649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7654B1-5EB4-4533-946A-CFBFA8756AB7}"/>
                </a:ext>
              </a:extLst>
            </p:cNvPr>
            <p:cNvSpPr/>
            <p:nvPr/>
          </p:nvSpPr>
          <p:spPr>
            <a:xfrm rot="10800000" flipH="1" flipV="1">
              <a:off x="7261322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733BF7-E535-4787-A208-F244A0FC7700}"/>
                </a:ext>
              </a:extLst>
            </p:cNvPr>
            <p:cNvSpPr/>
            <p:nvPr/>
          </p:nvSpPr>
          <p:spPr>
            <a:xfrm flipH="1">
              <a:off x="7261322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7997EF9-1C08-4FD9-B456-B3C7CFAA276E}"/>
                </a:ext>
              </a:extLst>
            </p:cNvPr>
            <p:cNvSpPr/>
            <p:nvPr/>
          </p:nvSpPr>
          <p:spPr>
            <a:xfrm>
              <a:off x="4896562" y="2537578"/>
              <a:ext cx="2410272" cy="24102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DC19FB-80B4-4F74-8AB9-87E1C190F681}"/>
                </a:ext>
              </a:extLst>
            </p:cNvPr>
            <p:cNvSpPr/>
            <p:nvPr/>
          </p:nvSpPr>
          <p:spPr>
            <a:xfrm>
              <a:off x="5028867" y="2669883"/>
              <a:ext cx="2145663" cy="21456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968B87A-1B6A-4047-A7B3-B29925A88660}"/>
                </a:ext>
              </a:extLst>
            </p:cNvPr>
            <p:cNvGrpSpPr/>
            <p:nvPr/>
          </p:nvGrpSpPr>
          <p:grpSpPr>
            <a:xfrm>
              <a:off x="4200956" y="2023873"/>
              <a:ext cx="505620" cy="504142"/>
              <a:chOff x="1033463" y="3025776"/>
              <a:chExt cx="2719388" cy="2711450"/>
            </a:xfrm>
          </p:grpSpPr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id="{AA95404C-2AA2-4069-B2C9-21D6A2526C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70201" y="4857751"/>
                <a:ext cx="792163" cy="787400"/>
              </a:xfrm>
              <a:custGeom>
                <a:avLst/>
                <a:gdLst>
                  <a:gd name="T0" fmla="*/ 346 w 367"/>
                  <a:gd name="T1" fmla="*/ 273 h 366"/>
                  <a:gd name="T2" fmla="*/ 346 w 367"/>
                  <a:gd name="T3" fmla="*/ 346 h 366"/>
                  <a:gd name="T4" fmla="*/ 273 w 367"/>
                  <a:gd name="T5" fmla="*/ 346 h 366"/>
                  <a:gd name="T6" fmla="*/ 0 w 367"/>
                  <a:gd name="T7" fmla="*/ 73 h 366"/>
                  <a:gd name="T8" fmla="*/ 73 w 367"/>
                  <a:gd name="T9" fmla="*/ 0 h 366"/>
                  <a:gd name="T10" fmla="*/ 346 w 367"/>
                  <a:gd name="T11" fmla="*/ 273 h 366"/>
                  <a:gd name="T12" fmla="*/ 346 w 367"/>
                  <a:gd name="T13" fmla="*/ 273 h 366"/>
                  <a:gd name="T14" fmla="*/ 346 w 367"/>
                  <a:gd name="T15" fmla="*/ 27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" h="366">
                    <a:moveTo>
                      <a:pt x="346" y="273"/>
                    </a:moveTo>
                    <a:cubicBezTo>
                      <a:pt x="367" y="293"/>
                      <a:pt x="367" y="326"/>
                      <a:pt x="346" y="346"/>
                    </a:cubicBezTo>
                    <a:cubicBezTo>
                      <a:pt x="326" y="366"/>
                      <a:pt x="294" y="366"/>
                      <a:pt x="273" y="346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346" y="273"/>
                    </a:lnTo>
                    <a:close/>
                    <a:moveTo>
                      <a:pt x="346" y="273"/>
                    </a:moveTo>
                    <a:cubicBezTo>
                      <a:pt x="346" y="273"/>
                      <a:pt x="346" y="273"/>
                      <a:pt x="346" y="273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6665767-C361-44E3-B399-DEAEA54D6B1A}"/>
                  </a:ext>
                </a:extLst>
              </p:cNvPr>
              <p:cNvGrpSpPr/>
              <p:nvPr/>
            </p:nvGrpSpPr>
            <p:grpSpPr>
              <a:xfrm>
                <a:off x="1235076" y="3224213"/>
                <a:ext cx="1771650" cy="1770063"/>
                <a:chOff x="1235076" y="3224213"/>
                <a:chExt cx="1771650" cy="1770063"/>
              </a:xfrm>
            </p:grpSpPr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id="{6A8690E8-CDE1-4B60-B264-827B5D80CD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5076" y="3224213"/>
                  <a:ext cx="1771650" cy="1770063"/>
                </a:xfrm>
                <a:custGeom>
                  <a:avLst/>
                  <a:gdLst>
                    <a:gd name="T0" fmla="*/ 702 w 822"/>
                    <a:gd name="T1" fmla="*/ 121 h 823"/>
                    <a:gd name="T2" fmla="*/ 822 w 822"/>
                    <a:gd name="T3" fmla="*/ 412 h 823"/>
                    <a:gd name="T4" fmla="*/ 702 w 822"/>
                    <a:gd name="T5" fmla="*/ 702 h 823"/>
                    <a:gd name="T6" fmla="*/ 411 w 822"/>
                    <a:gd name="T7" fmla="*/ 823 h 823"/>
                    <a:gd name="T8" fmla="*/ 120 w 822"/>
                    <a:gd name="T9" fmla="*/ 702 h 823"/>
                    <a:gd name="T10" fmla="*/ 0 w 822"/>
                    <a:gd name="T11" fmla="*/ 412 h 823"/>
                    <a:gd name="T12" fmla="*/ 120 w 822"/>
                    <a:gd name="T13" fmla="*/ 121 h 823"/>
                    <a:gd name="T14" fmla="*/ 411 w 822"/>
                    <a:gd name="T15" fmla="*/ 0 h 823"/>
                    <a:gd name="T16" fmla="*/ 702 w 822"/>
                    <a:gd name="T17" fmla="*/ 121 h 823"/>
                    <a:gd name="T18" fmla="*/ 772 w 822"/>
                    <a:gd name="T19" fmla="*/ 412 h 823"/>
                    <a:gd name="T20" fmla="*/ 666 w 822"/>
                    <a:gd name="T21" fmla="*/ 157 h 823"/>
                    <a:gd name="T22" fmla="*/ 411 w 822"/>
                    <a:gd name="T23" fmla="*/ 51 h 823"/>
                    <a:gd name="T24" fmla="*/ 156 w 822"/>
                    <a:gd name="T25" fmla="*/ 157 h 823"/>
                    <a:gd name="T26" fmla="*/ 50 w 822"/>
                    <a:gd name="T27" fmla="*/ 412 h 823"/>
                    <a:gd name="T28" fmla="*/ 156 w 822"/>
                    <a:gd name="T29" fmla="*/ 667 h 823"/>
                    <a:gd name="T30" fmla="*/ 411 w 822"/>
                    <a:gd name="T31" fmla="*/ 772 h 823"/>
                    <a:gd name="T32" fmla="*/ 666 w 822"/>
                    <a:gd name="T33" fmla="*/ 667 h 823"/>
                    <a:gd name="T34" fmla="*/ 772 w 822"/>
                    <a:gd name="T35" fmla="*/ 412 h 823"/>
                    <a:gd name="T36" fmla="*/ 772 w 822"/>
                    <a:gd name="T37" fmla="*/ 412 h 823"/>
                    <a:gd name="T38" fmla="*/ 772 w 822"/>
                    <a:gd name="T39" fmla="*/ 412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22" h="823">
                      <a:moveTo>
                        <a:pt x="702" y="121"/>
                      </a:moveTo>
                      <a:cubicBezTo>
                        <a:pt x="779" y="199"/>
                        <a:pt x="822" y="302"/>
                        <a:pt x="822" y="412"/>
                      </a:cubicBezTo>
                      <a:cubicBezTo>
                        <a:pt x="822" y="521"/>
                        <a:pt x="779" y="625"/>
                        <a:pt x="702" y="702"/>
                      </a:cubicBezTo>
                      <a:cubicBezTo>
                        <a:pt x="624" y="780"/>
                        <a:pt x="521" y="823"/>
                        <a:pt x="411" y="823"/>
                      </a:cubicBezTo>
                      <a:cubicBezTo>
                        <a:pt x="301" y="823"/>
                        <a:pt x="198" y="780"/>
                        <a:pt x="120" y="702"/>
                      </a:cubicBezTo>
                      <a:cubicBezTo>
                        <a:pt x="43" y="625"/>
                        <a:pt x="0" y="521"/>
                        <a:pt x="0" y="412"/>
                      </a:cubicBezTo>
                      <a:cubicBezTo>
                        <a:pt x="0" y="302"/>
                        <a:pt x="43" y="199"/>
                        <a:pt x="120" y="121"/>
                      </a:cubicBezTo>
                      <a:cubicBezTo>
                        <a:pt x="198" y="43"/>
                        <a:pt x="301" y="0"/>
                        <a:pt x="411" y="0"/>
                      </a:cubicBezTo>
                      <a:cubicBezTo>
                        <a:pt x="521" y="0"/>
                        <a:pt x="624" y="43"/>
                        <a:pt x="702" y="121"/>
                      </a:cubicBezTo>
                      <a:close/>
                      <a:moveTo>
                        <a:pt x="772" y="412"/>
                      </a:moveTo>
                      <a:cubicBezTo>
                        <a:pt x="772" y="315"/>
                        <a:pt x="734" y="225"/>
                        <a:pt x="666" y="157"/>
                      </a:cubicBezTo>
                      <a:cubicBezTo>
                        <a:pt x="598" y="89"/>
                        <a:pt x="507" y="51"/>
                        <a:pt x="411" y="51"/>
                      </a:cubicBezTo>
                      <a:cubicBezTo>
                        <a:pt x="315" y="51"/>
                        <a:pt x="224" y="89"/>
                        <a:pt x="156" y="157"/>
                      </a:cubicBezTo>
                      <a:cubicBezTo>
                        <a:pt x="88" y="225"/>
                        <a:pt x="50" y="315"/>
                        <a:pt x="50" y="412"/>
                      </a:cubicBezTo>
                      <a:cubicBezTo>
                        <a:pt x="50" y="508"/>
                        <a:pt x="88" y="599"/>
                        <a:pt x="156" y="667"/>
                      </a:cubicBezTo>
                      <a:cubicBezTo>
                        <a:pt x="224" y="735"/>
                        <a:pt x="315" y="772"/>
                        <a:pt x="411" y="772"/>
                      </a:cubicBezTo>
                      <a:cubicBezTo>
                        <a:pt x="507" y="772"/>
                        <a:pt x="598" y="735"/>
                        <a:pt x="666" y="667"/>
                      </a:cubicBezTo>
                      <a:cubicBezTo>
                        <a:pt x="734" y="599"/>
                        <a:pt x="772" y="508"/>
                        <a:pt x="772" y="412"/>
                      </a:cubicBezTo>
                      <a:close/>
                      <a:moveTo>
                        <a:pt x="772" y="412"/>
                      </a:moveTo>
                      <a:cubicBezTo>
                        <a:pt x="772" y="412"/>
                        <a:pt x="772" y="412"/>
                        <a:pt x="772" y="412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id="{70B12D4A-C3E2-4BDA-84AC-C3855102D4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03526" y="4789488"/>
                  <a:ext cx="88900" cy="90488"/>
                </a:xfrm>
                <a:custGeom>
                  <a:avLst/>
                  <a:gdLst>
                    <a:gd name="T0" fmla="*/ 41 w 41"/>
                    <a:gd name="T1" fmla="*/ 26 h 42"/>
                    <a:gd name="T2" fmla="*/ 26 w 41"/>
                    <a:gd name="T3" fmla="*/ 42 h 42"/>
                    <a:gd name="T4" fmla="*/ 0 w 41"/>
                    <a:gd name="T5" fmla="*/ 16 h 42"/>
                    <a:gd name="T6" fmla="*/ 8 w 41"/>
                    <a:gd name="T7" fmla="*/ 8 h 42"/>
                    <a:gd name="T8" fmla="*/ 16 w 41"/>
                    <a:gd name="T9" fmla="*/ 0 h 42"/>
                    <a:gd name="T10" fmla="*/ 41 w 41"/>
                    <a:gd name="T11" fmla="*/ 26 h 42"/>
                    <a:gd name="T12" fmla="*/ 41 w 41"/>
                    <a:gd name="T13" fmla="*/ 26 h 42"/>
                    <a:gd name="T14" fmla="*/ 41 w 41"/>
                    <a:gd name="T15" fmla="*/ 2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" h="42">
                      <a:moveTo>
                        <a:pt x="41" y="26"/>
                      </a:move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4"/>
                        <a:pt x="5" y="11"/>
                        <a:pt x="8" y="8"/>
                      </a:cubicBezTo>
                      <a:cubicBezTo>
                        <a:pt x="10" y="6"/>
                        <a:pt x="13" y="3"/>
                        <a:pt x="16" y="0"/>
                      </a:cubicBezTo>
                      <a:lnTo>
                        <a:pt x="41" y="26"/>
                      </a:lnTo>
                      <a:close/>
                      <a:moveTo>
                        <a:pt x="41" y="26"/>
                      </a:moveTo>
                      <a:cubicBezTo>
                        <a:pt x="41" y="26"/>
                        <a:pt x="41" y="26"/>
                        <a:pt x="41" y="26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617C4F65-9D36-4E68-955C-D69EF75E5D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3463" y="3025776"/>
                <a:ext cx="2719388" cy="2711450"/>
              </a:xfrm>
              <a:custGeom>
                <a:avLst/>
                <a:gdLst>
                  <a:gd name="T0" fmla="*/ 1232 w 1261"/>
                  <a:gd name="T1" fmla="*/ 1091 h 1261"/>
                  <a:gd name="T2" fmla="*/ 1261 w 1261"/>
                  <a:gd name="T3" fmla="*/ 1162 h 1261"/>
                  <a:gd name="T4" fmla="*/ 1232 w 1261"/>
                  <a:gd name="T5" fmla="*/ 1232 h 1261"/>
                  <a:gd name="T6" fmla="*/ 1162 w 1261"/>
                  <a:gd name="T7" fmla="*/ 1261 h 1261"/>
                  <a:gd name="T8" fmla="*/ 1091 w 1261"/>
                  <a:gd name="T9" fmla="*/ 1232 h 1261"/>
                  <a:gd name="T10" fmla="*/ 801 w 1261"/>
                  <a:gd name="T11" fmla="*/ 942 h 1261"/>
                  <a:gd name="T12" fmla="*/ 794 w 1261"/>
                  <a:gd name="T13" fmla="*/ 925 h 1261"/>
                  <a:gd name="T14" fmla="*/ 801 w 1261"/>
                  <a:gd name="T15" fmla="*/ 908 h 1261"/>
                  <a:gd name="T16" fmla="*/ 813 w 1261"/>
                  <a:gd name="T17" fmla="*/ 896 h 1261"/>
                  <a:gd name="T18" fmla="*/ 784 w 1261"/>
                  <a:gd name="T19" fmla="*/ 868 h 1261"/>
                  <a:gd name="T20" fmla="*/ 504 w 1261"/>
                  <a:gd name="T21" fmla="*/ 963 h 1261"/>
                  <a:gd name="T22" fmla="*/ 179 w 1261"/>
                  <a:gd name="T23" fmla="*/ 828 h 1261"/>
                  <a:gd name="T24" fmla="*/ 179 w 1261"/>
                  <a:gd name="T25" fmla="*/ 179 h 1261"/>
                  <a:gd name="T26" fmla="*/ 829 w 1261"/>
                  <a:gd name="T27" fmla="*/ 179 h 1261"/>
                  <a:gd name="T28" fmla="*/ 868 w 1261"/>
                  <a:gd name="T29" fmla="*/ 784 h 1261"/>
                  <a:gd name="T30" fmla="*/ 896 w 1261"/>
                  <a:gd name="T31" fmla="*/ 812 h 1261"/>
                  <a:gd name="T32" fmla="*/ 908 w 1261"/>
                  <a:gd name="T33" fmla="*/ 801 h 1261"/>
                  <a:gd name="T34" fmla="*/ 942 w 1261"/>
                  <a:gd name="T35" fmla="*/ 801 h 1261"/>
                  <a:gd name="T36" fmla="*/ 1232 w 1261"/>
                  <a:gd name="T37" fmla="*/ 1091 h 1261"/>
                  <a:gd name="T38" fmla="*/ 1198 w 1261"/>
                  <a:gd name="T39" fmla="*/ 1198 h 1261"/>
                  <a:gd name="T40" fmla="*/ 1198 w 1261"/>
                  <a:gd name="T41" fmla="*/ 1125 h 1261"/>
                  <a:gd name="T42" fmla="*/ 925 w 1261"/>
                  <a:gd name="T43" fmla="*/ 852 h 1261"/>
                  <a:gd name="T44" fmla="*/ 852 w 1261"/>
                  <a:gd name="T45" fmla="*/ 925 h 1261"/>
                  <a:gd name="T46" fmla="*/ 1125 w 1261"/>
                  <a:gd name="T47" fmla="*/ 1198 h 1261"/>
                  <a:gd name="T48" fmla="*/ 1198 w 1261"/>
                  <a:gd name="T49" fmla="*/ 1198 h 1261"/>
                  <a:gd name="T50" fmla="*/ 915 w 1261"/>
                  <a:gd name="T51" fmla="*/ 504 h 1261"/>
                  <a:gd name="T52" fmla="*/ 795 w 1261"/>
                  <a:gd name="T53" fmla="*/ 213 h 1261"/>
                  <a:gd name="T54" fmla="*/ 504 w 1261"/>
                  <a:gd name="T55" fmla="*/ 92 h 1261"/>
                  <a:gd name="T56" fmla="*/ 213 w 1261"/>
                  <a:gd name="T57" fmla="*/ 213 h 1261"/>
                  <a:gd name="T58" fmla="*/ 93 w 1261"/>
                  <a:gd name="T59" fmla="*/ 504 h 1261"/>
                  <a:gd name="T60" fmla="*/ 213 w 1261"/>
                  <a:gd name="T61" fmla="*/ 794 h 1261"/>
                  <a:gd name="T62" fmla="*/ 504 w 1261"/>
                  <a:gd name="T63" fmla="*/ 915 h 1261"/>
                  <a:gd name="T64" fmla="*/ 795 w 1261"/>
                  <a:gd name="T65" fmla="*/ 794 h 1261"/>
                  <a:gd name="T66" fmla="*/ 915 w 1261"/>
                  <a:gd name="T67" fmla="*/ 504 h 1261"/>
                  <a:gd name="T68" fmla="*/ 847 w 1261"/>
                  <a:gd name="T69" fmla="*/ 862 h 1261"/>
                  <a:gd name="T70" fmla="*/ 862 w 1261"/>
                  <a:gd name="T71" fmla="*/ 846 h 1261"/>
                  <a:gd name="T72" fmla="*/ 837 w 1261"/>
                  <a:gd name="T73" fmla="*/ 820 h 1261"/>
                  <a:gd name="T74" fmla="*/ 829 w 1261"/>
                  <a:gd name="T75" fmla="*/ 828 h 1261"/>
                  <a:gd name="T76" fmla="*/ 821 w 1261"/>
                  <a:gd name="T77" fmla="*/ 836 h 1261"/>
                  <a:gd name="T78" fmla="*/ 847 w 1261"/>
                  <a:gd name="T79" fmla="*/ 862 h 1261"/>
                  <a:gd name="T80" fmla="*/ 847 w 1261"/>
                  <a:gd name="T81" fmla="*/ 862 h 1261"/>
                  <a:gd name="T82" fmla="*/ 847 w 1261"/>
                  <a:gd name="T83" fmla="*/ 862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1" h="1261">
                    <a:moveTo>
                      <a:pt x="1232" y="1091"/>
                    </a:moveTo>
                    <a:cubicBezTo>
                      <a:pt x="1252" y="1111"/>
                      <a:pt x="1261" y="1136"/>
                      <a:pt x="1261" y="1162"/>
                    </a:cubicBezTo>
                    <a:cubicBezTo>
                      <a:pt x="1261" y="1187"/>
                      <a:pt x="1252" y="1213"/>
                      <a:pt x="1232" y="1232"/>
                    </a:cubicBezTo>
                    <a:cubicBezTo>
                      <a:pt x="1213" y="1251"/>
                      <a:pt x="1187" y="1261"/>
                      <a:pt x="1162" y="1261"/>
                    </a:cubicBezTo>
                    <a:cubicBezTo>
                      <a:pt x="1136" y="1261"/>
                      <a:pt x="1111" y="1251"/>
                      <a:pt x="1091" y="1232"/>
                    </a:cubicBezTo>
                    <a:cubicBezTo>
                      <a:pt x="801" y="942"/>
                      <a:pt x="801" y="942"/>
                      <a:pt x="801" y="942"/>
                    </a:cubicBezTo>
                    <a:cubicBezTo>
                      <a:pt x="797" y="937"/>
                      <a:pt x="794" y="931"/>
                      <a:pt x="794" y="925"/>
                    </a:cubicBezTo>
                    <a:cubicBezTo>
                      <a:pt x="794" y="918"/>
                      <a:pt x="797" y="912"/>
                      <a:pt x="801" y="908"/>
                    </a:cubicBezTo>
                    <a:cubicBezTo>
                      <a:pt x="813" y="896"/>
                      <a:pt x="813" y="896"/>
                      <a:pt x="813" y="896"/>
                    </a:cubicBezTo>
                    <a:cubicBezTo>
                      <a:pt x="784" y="868"/>
                      <a:pt x="784" y="868"/>
                      <a:pt x="784" y="868"/>
                    </a:cubicBezTo>
                    <a:cubicBezTo>
                      <a:pt x="702" y="931"/>
                      <a:pt x="603" y="963"/>
                      <a:pt x="504" y="963"/>
                    </a:cubicBezTo>
                    <a:cubicBezTo>
                      <a:pt x="386" y="963"/>
                      <a:pt x="269" y="918"/>
                      <a:pt x="179" y="828"/>
                    </a:cubicBezTo>
                    <a:cubicBezTo>
                      <a:pt x="0" y="649"/>
                      <a:pt x="0" y="358"/>
                      <a:pt x="179" y="179"/>
                    </a:cubicBezTo>
                    <a:cubicBezTo>
                      <a:pt x="358" y="0"/>
                      <a:pt x="650" y="0"/>
                      <a:pt x="829" y="179"/>
                    </a:cubicBezTo>
                    <a:cubicBezTo>
                      <a:pt x="994" y="344"/>
                      <a:pt x="1007" y="604"/>
                      <a:pt x="868" y="784"/>
                    </a:cubicBezTo>
                    <a:cubicBezTo>
                      <a:pt x="896" y="812"/>
                      <a:pt x="896" y="812"/>
                      <a:pt x="896" y="812"/>
                    </a:cubicBezTo>
                    <a:cubicBezTo>
                      <a:pt x="908" y="801"/>
                      <a:pt x="908" y="801"/>
                      <a:pt x="908" y="801"/>
                    </a:cubicBezTo>
                    <a:cubicBezTo>
                      <a:pt x="917" y="791"/>
                      <a:pt x="933" y="791"/>
                      <a:pt x="942" y="801"/>
                    </a:cubicBezTo>
                    <a:lnTo>
                      <a:pt x="1232" y="1091"/>
                    </a:lnTo>
                    <a:close/>
                    <a:moveTo>
                      <a:pt x="1198" y="1198"/>
                    </a:moveTo>
                    <a:cubicBezTo>
                      <a:pt x="1219" y="1178"/>
                      <a:pt x="1219" y="1145"/>
                      <a:pt x="1198" y="1125"/>
                    </a:cubicBezTo>
                    <a:cubicBezTo>
                      <a:pt x="925" y="852"/>
                      <a:pt x="925" y="852"/>
                      <a:pt x="925" y="852"/>
                    </a:cubicBezTo>
                    <a:cubicBezTo>
                      <a:pt x="852" y="925"/>
                      <a:pt x="852" y="925"/>
                      <a:pt x="852" y="925"/>
                    </a:cubicBezTo>
                    <a:cubicBezTo>
                      <a:pt x="1125" y="1198"/>
                      <a:pt x="1125" y="1198"/>
                      <a:pt x="1125" y="1198"/>
                    </a:cubicBezTo>
                    <a:cubicBezTo>
                      <a:pt x="1146" y="1218"/>
                      <a:pt x="1178" y="1218"/>
                      <a:pt x="1198" y="1198"/>
                    </a:cubicBezTo>
                    <a:close/>
                    <a:moveTo>
                      <a:pt x="915" y="504"/>
                    </a:moveTo>
                    <a:cubicBezTo>
                      <a:pt x="915" y="394"/>
                      <a:pt x="872" y="291"/>
                      <a:pt x="795" y="213"/>
                    </a:cubicBezTo>
                    <a:cubicBezTo>
                      <a:pt x="717" y="135"/>
                      <a:pt x="614" y="92"/>
                      <a:pt x="504" y="92"/>
                    </a:cubicBezTo>
                    <a:cubicBezTo>
                      <a:pt x="394" y="92"/>
                      <a:pt x="291" y="135"/>
                      <a:pt x="213" y="213"/>
                    </a:cubicBezTo>
                    <a:cubicBezTo>
                      <a:pt x="136" y="291"/>
                      <a:pt x="93" y="394"/>
                      <a:pt x="93" y="504"/>
                    </a:cubicBezTo>
                    <a:cubicBezTo>
                      <a:pt x="93" y="613"/>
                      <a:pt x="136" y="717"/>
                      <a:pt x="213" y="794"/>
                    </a:cubicBezTo>
                    <a:cubicBezTo>
                      <a:pt x="291" y="872"/>
                      <a:pt x="394" y="915"/>
                      <a:pt x="504" y="915"/>
                    </a:cubicBezTo>
                    <a:cubicBezTo>
                      <a:pt x="614" y="915"/>
                      <a:pt x="717" y="872"/>
                      <a:pt x="795" y="794"/>
                    </a:cubicBezTo>
                    <a:cubicBezTo>
                      <a:pt x="872" y="717"/>
                      <a:pt x="915" y="613"/>
                      <a:pt x="915" y="504"/>
                    </a:cubicBezTo>
                    <a:close/>
                    <a:moveTo>
                      <a:pt x="847" y="862"/>
                    </a:moveTo>
                    <a:cubicBezTo>
                      <a:pt x="862" y="846"/>
                      <a:pt x="862" y="846"/>
                      <a:pt x="862" y="846"/>
                    </a:cubicBezTo>
                    <a:cubicBezTo>
                      <a:pt x="837" y="820"/>
                      <a:pt x="837" y="820"/>
                      <a:pt x="837" y="820"/>
                    </a:cubicBezTo>
                    <a:cubicBezTo>
                      <a:pt x="834" y="823"/>
                      <a:pt x="831" y="826"/>
                      <a:pt x="829" y="828"/>
                    </a:cubicBezTo>
                    <a:cubicBezTo>
                      <a:pt x="826" y="831"/>
                      <a:pt x="823" y="834"/>
                      <a:pt x="821" y="836"/>
                    </a:cubicBezTo>
                    <a:lnTo>
                      <a:pt x="847" y="862"/>
                    </a:lnTo>
                    <a:close/>
                    <a:moveTo>
                      <a:pt x="847" y="862"/>
                    </a:moveTo>
                    <a:cubicBezTo>
                      <a:pt x="847" y="862"/>
                      <a:pt x="847" y="862"/>
                      <a:pt x="847" y="86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9">
                <a:extLst>
                  <a:ext uri="{FF2B5EF4-FFF2-40B4-BE49-F238E27FC236}">
                    <a16:creationId xmlns:a16="http://schemas.microsoft.com/office/drawing/2014/main" id="{64689A65-EE6F-4B43-A321-981935451E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3333751"/>
                <a:ext cx="1557338" cy="1550988"/>
              </a:xfrm>
              <a:custGeom>
                <a:avLst/>
                <a:gdLst>
                  <a:gd name="T0" fmla="*/ 616 w 722"/>
                  <a:gd name="T1" fmla="*/ 106 h 721"/>
                  <a:gd name="T2" fmla="*/ 722 w 722"/>
                  <a:gd name="T3" fmla="*/ 361 h 721"/>
                  <a:gd name="T4" fmla="*/ 616 w 722"/>
                  <a:gd name="T5" fmla="*/ 616 h 721"/>
                  <a:gd name="T6" fmla="*/ 361 w 722"/>
                  <a:gd name="T7" fmla="*/ 721 h 721"/>
                  <a:gd name="T8" fmla="*/ 106 w 722"/>
                  <a:gd name="T9" fmla="*/ 616 h 721"/>
                  <a:gd name="T10" fmla="*/ 0 w 722"/>
                  <a:gd name="T11" fmla="*/ 361 h 721"/>
                  <a:gd name="T12" fmla="*/ 106 w 722"/>
                  <a:gd name="T13" fmla="*/ 106 h 721"/>
                  <a:gd name="T14" fmla="*/ 361 w 722"/>
                  <a:gd name="T15" fmla="*/ 0 h 721"/>
                  <a:gd name="T16" fmla="*/ 616 w 722"/>
                  <a:gd name="T17" fmla="*/ 106 h 721"/>
                  <a:gd name="T18" fmla="*/ 582 w 722"/>
                  <a:gd name="T19" fmla="*/ 582 h 721"/>
                  <a:gd name="T20" fmla="*/ 582 w 722"/>
                  <a:gd name="T21" fmla="*/ 140 h 721"/>
                  <a:gd name="T22" fmla="*/ 361 w 722"/>
                  <a:gd name="T23" fmla="*/ 48 h 721"/>
                  <a:gd name="T24" fmla="*/ 140 w 722"/>
                  <a:gd name="T25" fmla="*/ 140 h 721"/>
                  <a:gd name="T26" fmla="*/ 140 w 722"/>
                  <a:gd name="T27" fmla="*/ 582 h 721"/>
                  <a:gd name="T28" fmla="*/ 361 w 722"/>
                  <a:gd name="T29" fmla="*/ 673 h 721"/>
                  <a:gd name="T30" fmla="*/ 582 w 722"/>
                  <a:gd name="T31" fmla="*/ 582 h 721"/>
                  <a:gd name="T32" fmla="*/ 582 w 722"/>
                  <a:gd name="T33" fmla="*/ 582 h 721"/>
                  <a:gd name="T34" fmla="*/ 582 w 722"/>
                  <a:gd name="T35" fmla="*/ 582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2" h="721">
                    <a:moveTo>
                      <a:pt x="616" y="106"/>
                    </a:moveTo>
                    <a:cubicBezTo>
                      <a:pt x="684" y="174"/>
                      <a:pt x="722" y="264"/>
                      <a:pt x="722" y="361"/>
                    </a:cubicBezTo>
                    <a:cubicBezTo>
                      <a:pt x="722" y="457"/>
                      <a:pt x="684" y="548"/>
                      <a:pt x="616" y="616"/>
                    </a:cubicBezTo>
                    <a:cubicBezTo>
                      <a:pt x="548" y="684"/>
                      <a:pt x="457" y="721"/>
                      <a:pt x="361" y="721"/>
                    </a:cubicBezTo>
                    <a:cubicBezTo>
                      <a:pt x="265" y="721"/>
                      <a:pt x="174" y="684"/>
                      <a:pt x="106" y="616"/>
                    </a:cubicBezTo>
                    <a:cubicBezTo>
                      <a:pt x="38" y="548"/>
                      <a:pt x="0" y="457"/>
                      <a:pt x="0" y="361"/>
                    </a:cubicBezTo>
                    <a:cubicBezTo>
                      <a:pt x="0" y="264"/>
                      <a:pt x="38" y="174"/>
                      <a:pt x="106" y="106"/>
                    </a:cubicBezTo>
                    <a:cubicBezTo>
                      <a:pt x="174" y="38"/>
                      <a:pt x="265" y="0"/>
                      <a:pt x="361" y="0"/>
                    </a:cubicBezTo>
                    <a:cubicBezTo>
                      <a:pt x="457" y="0"/>
                      <a:pt x="548" y="38"/>
                      <a:pt x="616" y="106"/>
                    </a:cubicBezTo>
                    <a:close/>
                    <a:moveTo>
                      <a:pt x="582" y="582"/>
                    </a:moveTo>
                    <a:cubicBezTo>
                      <a:pt x="704" y="460"/>
                      <a:pt x="704" y="262"/>
                      <a:pt x="582" y="140"/>
                    </a:cubicBezTo>
                    <a:cubicBezTo>
                      <a:pt x="523" y="81"/>
                      <a:pt x="444" y="48"/>
                      <a:pt x="361" y="48"/>
                    </a:cubicBezTo>
                    <a:cubicBezTo>
                      <a:pt x="278" y="48"/>
                      <a:pt x="199" y="81"/>
                      <a:pt x="140" y="140"/>
                    </a:cubicBezTo>
                    <a:cubicBezTo>
                      <a:pt x="18" y="262"/>
                      <a:pt x="18" y="460"/>
                      <a:pt x="140" y="582"/>
                    </a:cubicBezTo>
                    <a:cubicBezTo>
                      <a:pt x="199" y="641"/>
                      <a:pt x="278" y="673"/>
                      <a:pt x="361" y="673"/>
                    </a:cubicBezTo>
                    <a:cubicBezTo>
                      <a:pt x="444" y="673"/>
                      <a:pt x="523" y="641"/>
                      <a:pt x="582" y="582"/>
                    </a:cubicBezTo>
                    <a:close/>
                    <a:moveTo>
                      <a:pt x="582" y="582"/>
                    </a:moveTo>
                    <a:cubicBezTo>
                      <a:pt x="582" y="582"/>
                      <a:pt x="582" y="582"/>
                      <a:pt x="582" y="58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98686A-AD60-4504-B312-C9404F0DC378}"/>
                </a:ext>
              </a:extLst>
            </p:cNvPr>
            <p:cNvGrpSpPr/>
            <p:nvPr/>
          </p:nvGrpSpPr>
          <p:grpSpPr>
            <a:xfrm>
              <a:off x="5777658" y="3240017"/>
              <a:ext cx="648080" cy="1005394"/>
              <a:chOff x="655638" y="2620963"/>
              <a:chExt cx="2009775" cy="31178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33A75C5C-6B52-4294-A5C0-294118D3AD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075" y="3498850"/>
                <a:ext cx="1358900" cy="1362075"/>
              </a:xfrm>
              <a:custGeom>
                <a:avLst/>
                <a:gdLst>
                  <a:gd name="T0" fmla="*/ 1030 w 1036"/>
                  <a:gd name="T1" fmla="*/ 439 h 1040"/>
                  <a:gd name="T2" fmla="*/ 979 w 1036"/>
                  <a:gd name="T3" fmla="*/ 439 h 1040"/>
                  <a:gd name="T4" fmla="*/ 936 w 1036"/>
                  <a:gd name="T5" fmla="*/ 407 h 1040"/>
                  <a:gd name="T6" fmla="*/ 894 w 1036"/>
                  <a:gd name="T7" fmla="*/ 304 h 1040"/>
                  <a:gd name="T8" fmla="*/ 901 w 1036"/>
                  <a:gd name="T9" fmla="*/ 252 h 1040"/>
                  <a:gd name="T10" fmla="*/ 937 w 1036"/>
                  <a:gd name="T11" fmla="*/ 215 h 1040"/>
                  <a:gd name="T12" fmla="*/ 823 w 1036"/>
                  <a:gd name="T13" fmla="*/ 101 h 1040"/>
                  <a:gd name="T14" fmla="*/ 786 w 1036"/>
                  <a:gd name="T15" fmla="*/ 137 h 1040"/>
                  <a:gd name="T16" fmla="*/ 734 w 1036"/>
                  <a:gd name="T17" fmla="*/ 144 h 1040"/>
                  <a:gd name="T18" fmla="*/ 631 w 1036"/>
                  <a:gd name="T19" fmla="*/ 102 h 1040"/>
                  <a:gd name="T20" fmla="*/ 599 w 1036"/>
                  <a:gd name="T21" fmla="*/ 59 h 1040"/>
                  <a:gd name="T22" fmla="*/ 599 w 1036"/>
                  <a:gd name="T23" fmla="*/ 8 h 1040"/>
                  <a:gd name="T24" fmla="*/ 437 w 1036"/>
                  <a:gd name="T25" fmla="*/ 8 h 1040"/>
                  <a:gd name="T26" fmla="*/ 437 w 1036"/>
                  <a:gd name="T27" fmla="*/ 59 h 1040"/>
                  <a:gd name="T28" fmla="*/ 405 w 1036"/>
                  <a:gd name="T29" fmla="*/ 102 h 1040"/>
                  <a:gd name="T30" fmla="*/ 302 w 1036"/>
                  <a:gd name="T31" fmla="*/ 144 h 1040"/>
                  <a:gd name="T32" fmla="*/ 249 w 1036"/>
                  <a:gd name="T33" fmla="*/ 137 h 1040"/>
                  <a:gd name="T34" fmla="*/ 213 w 1036"/>
                  <a:gd name="T35" fmla="*/ 101 h 1040"/>
                  <a:gd name="T36" fmla="*/ 99 w 1036"/>
                  <a:gd name="T37" fmla="*/ 215 h 1040"/>
                  <a:gd name="T38" fmla="*/ 135 w 1036"/>
                  <a:gd name="T39" fmla="*/ 251 h 1040"/>
                  <a:gd name="T40" fmla="*/ 142 w 1036"/>
                  <a:gd name="T41" fmla="*/ 304 h 1040"/>
                  <a:gd name="T42" fmla="*/ 100 w 1036"/>
                  <a:gd name="T43" fmla="*/ 407 h 1040"/>
                  <a:gd name="T44" fmla="*/ 57 w 1036"/>
                  <a:gd name="T45" fmla="*/ 439 h 1040"/>
                  <a:gd name="T46" fmla="*/ 6 w 1036"/>
                  <a:gd name="T47" fmla="*/ 439 h 1040"/>
                  <a:gd name="T48" fmla="*/ 0 w 1036"/>
                  <a:gd name="T49" fmla="*/ 520 h 1040"/>
                  <a:gd name="T50" fmla="*/ 6 w 1036"/>
                  <a:gd name="T51" fmla="*/ 601 h 1040"/>
                  <a:gd name="T52" fmla="*/ 57 w 1036"/>
                  <a:gd name="T53" fmla="*/ 601 h 1040"/>
                  <a:gd name="T54" fmla="*/ 100 w 1036"/>
                  <a:gd name="T55" fmla="*/ 633 h 1040"/>
                  <a:gd name="T56" fmla="*/ 142 w 1036"/>
                  <a:gd name="T57" fmla="*/ 736 h 1040"/>
                  <a:gd name="T58" fmla="*/ 135 w 1036"/>
                  <a:gd name="T59" fmla="*/ 789 h 1040"/>
                  <a:gd name="T60" fmla="*/ 99 w 1036"/>
                  <a:gd name="T61" fmla="*/ 825 h 1040"/>
                  <a:gd name="T62" fmla="*/ 213 w 1036"/>
                  <a:gd name="T63" fmla="*/ 939 h 1040"/>
                  <a:gd name="T64" fmla="*/ 249 w 1036"/>
                  <a:gd name="T65" fmla="*/ 903 h 1040"/>
                  <a:gd name="T66" fmla="*/ 302 w 1036"/>
                  <a:gd name="T67" fmla="*/ 896 h 1040"/>
                  <a:gd name="T68" fmla="*/ 405 w 1036"/>
                  <a:gd name="T69" fmla="*/ 938 h 1040"/>
                  <a:gd name="T70" fmla="*/ 437 w 1036"/>
                  <a:gd name="T71" fmla="*/ 981 h 1040"/>
                  <a:gd name="T72" fmla="*/ 437 w 1036"/>
                  <a:gd name="T73" fmla="*/ 1032 h 1040"/>
                  <a:gd name="T74" fmla="*/ 599 w 1036"/>
                  <a:gd name="T75" fmla="*/ 1032 h 1040"/>
                  <a:gd name="T76" fmla="*/ 599 w 1036"/>
                  <a:gd name="T77" fmla="*/ 981 h 1040"/>
                  <a:gd name="T78" fmla="*/ 631 w 1036"/>
                  <a:gd name="T79" fmla="*/ 938 h 1040"/>
                  <a:gd name="T80" fmla="*/ 734 w 1036"/>
                  <a:gd name="T81" fmla="*/ 896 h 1040"/>
                  <a:gd name="T82" fmla="*/ 786 w 1036"/>
                  <a:gd name="T83" fmla="*/ 903 h 1040"/>
                  <a:gd name="T84" fmla="*/ 823 w 1036"/>
                  <a:gd name="T85" fmla="*/ 939 h 1040"/>
                  <a:gd name="T86" fmla="*/ 937 w 1036"/>
                  <a:gd name="T87" fmla="*/ 825 h 1040"/>
                  <a:gd name="T88" fmla="*/ 901 w 1036"/>
                  <a:gd name="T89" fmla="*/ 788 h 1040"/>
                  <a:gd name="T90" fmla="*/ 894 w 1036"/>
                  <a:gd name="T91" fmla="*/ 736 h 1040"/>
                  <a:gd name="T92" fmla="*/ 936 w 1036"/>
                  <a:gd name="T93" fmla="*/ 633 h 1040"/>
                  <a:gd name="T94" fmla="*/ 979 w 1036"/>
                  <a:gd name="T95" fmla="*/ 601 h 1040"/>
                  <a:gd name="T96" fmla="*/ 1030 w 1036"/>
                  <a:gd name="T97" fmla="*/ 601 h 1040"/>
                  <a:gd name="T98" fmla="*/ 1036 w 1036"/>
                  <a:gd name="T99" fmla="*/ 520 h 1040"/>
                  <a:gd name="T100" fmla="*/ 1030 w 1036"/>
                  <a:gd name="T101" fmla="*/ 439 h 1040"/>
                  <a:gd name="T102" fmla="*/ 518 w 1036"/>
                  <a:gd name="T103" fmla="*/ 746 h 1040"/>
                  <a:gd name="T104" fmla="*/ 292 w 1036"/>
                  <a:gd name="T105" fmla="*/ 520 h 1040"/>
                  <a:gd name="T106" fmla="*/ 518 w 1036"/>
                  <a:gd name="T107" fmla="*/ 294 h 1040"/>
                  <a:gd name="T108" fmla="*/ 744 w 1036"/>
                  <a:gd name="T109" fmla="*/ 520 h 1040"/>
                  <a:gd name="T110" fmla="*/ 518 w 1036"/>
                  <a:gd name="T111" fmla="*/ 746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6" h="1040">
                    <a:moveTo>
                      <a:pt x="1030" y="439"/>
                    </a:moveTo>
                    <a:cubicBezTo>
                      <a:pt x="979" y="439"/>
                      <a:pt x="979" y="439"/>
                      <a:pt x="979" y="439"/>
                    </a:cubicBezTo>
                    <a:cubicBezTo>
                      <a:pt x="959" y="439"/>
                      <a:pt x="942" y="426"/>
                      <a:pt x="936" y="407"/>
                    </a:cubicBezTo>
                    <a:cubicBezTo>
                      <a:pt x="927" y="371"/>
                      <a:pt x="912" y="337"/>
                      <a:pt x="894" y="304"/>
                    </a:cubicBezTo>
                    <a:cubicBezTo>
                      <a:pt x="884" y="287"/>
                      <a:pt x="887" y="266"/>
                      <a:pt x="901" y="252"/>
                    </a:cubicBezTo>
                    <a:cubicBezTo>
                      <a:pt x="937" y="215"/>
                      <a:pt x="937" y="215"/>
                      <a:pt x="937" y="215"/>
                    </a:cubicBezTo>
                    <a:cubicBezTo>
                      <a:pt x="905" y="171"/>
                      <a:pt x="867" y="133"/>
                      <a:pt x="823" y="101"/>
                    </a:cubicBezTo>
                    <a:cubicBezTo>
                      <a:pt x="786" y="137"/>
                      <a:pt x="786" y="137"/>
                      <a:pt x="786" y="137"/>
                    </a:cubicBezTo>
                    <a:cubicBezTo>
                      <a:pt x="772" y="151"/>
                      <a:pt x="751" y="154"/>
                      <a:pt x="734" y="144"/>
                    </a:cubicBezTo>
                    <a:cubicBezTo>
                      <a:pt x="701" y="126"/>
                      <a:pt x="667" y="111"/>
                      <a:pt x="631" y="102"/>
                    </a:cubicBezTo>
                    <a:cubicBezTo>
                      <a:pt x="612" y="96"/>
                      <a:pt x="599" y="79"/>
                      <a:pt x="599" y="59"/>
                    </a:cubicBezTo>
                    <a:cubicBezTo>
                      <a:pt x="599" y="8"/>
                      <a:pt x="599" y="8"/>
                      <a:pt x="599" y="8"/>
                    </a:cubicBezTo>
                    <a:cubicBezTo>
                      <a:pt x="546" y="0"/>
                      <a:pt x="490" y="0"/>
                      <a:pt x="437" y="8"/>
                    </a:cubicBezTo>
                    <a:cubicBezTo>
                      <a:pt x="437" y="59"/>
                      <a:pt x="437" y="59"/>
                      <a:pt x="437" y="59"/>
                    </a:cubicBezTo>
                    <a:cubicBezTo>
                      <a:pt x="437" y="79"/>
                      <a:pt x="424" y="96"/>
                      <a:pt x="405" y="102"/>
                    </a:cubicBezTo>
                    <a:cubicBezTo>
                      <a:pt x="369" y="111"/>
                      <a:pt x="335" y="126"/>
                      <a:pt x="302" y="144"/>
                    </a:cubicBezTo>
                    <a:cubicBezTo>
                      <a:pt x="285" y="154"/>
                      <a:pt x="264" y="151"/>
                      <a:pt x="249" y="137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169" y="133"/>
                      <a:pt x="131" y="171"/>
                      <a:pt x="99" y="215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49" y="266"/>
                      <a:pt x="152" y="287"/>
                      <a:pt x="142" y="304"/>
                    </a:cubicBezTo>
                    <a:cubicBezTo>
                      <a:pt x="124" y="337"/>
                      <a:pt x="109" y="371"/>
                      <a:pt x="100" y="407"/>
                    </a:cubicBezTo>
                    <a:cubicBezTo>
                      <a:pt x="94" y="426"/>
                      <a:pt x="77" y="439"/>
                      <a:pt x="57" y="439"/>
                    </a:cubicBezTo>
                    <a:cubicBezTo>
                      <a:pt x="6" y="439"/>
                      <a:pt x="6" y="439"/>
                      <a:pt x="6" y="439"/>
                    </a:cubicBezTo>
                    <a:cubicBezTo>
                      <a:pt x="2" y="466"/>
                      <a:pt x="0" y="493"/>
                      <a:pt x="0" y="520"/>
                    </a:cubicBezTo>
                    <a:cubicBezTo>
                      <a:pt x="0" y="547"/>
                      <a:pt x="2" y="574"/>
                      <a:pt x="6" y="601"/>
                    </a:cubicBezTo>
                    <a:cubicBezTo>
                      <a:pt x="57" y="601"/>
                      <a:pt x="57" y="601"/>
                      <a:pt x="57" y="601"/>
                    </a:cubicBezTo>
                    <a:cubicBezTo>
                      <a:pt x="77" y="601"/>
                      <a:pt x="94" y="614"/>
                      <a:pt x="100" y="633"/>
                    </a:cubicBezTo>
                    <a:cubicBezTo>
                      <a:pt x="109" y="669"/>
                      <a:pt x="124" y="703"/>
                      <a:pt x="142" y="736"/>
                    </a:cubicBezTo>
                    <a:cubicBezTo>
                      <a:pt x="152" y="753"/>
                      <a:pt x="149" y="774"/>
                      <a:pt x="135" y="789"/>
                    </a:cubicBezTo>
                    <a:cubicBezTo>
                      <a:pt x="99" y="825"/>
                      <a:pt x="99" y="825"/>
                      <a:pt x="99" y="825"/>
                    </a:cubicBezTo>
                    <a:cubicBezTo>
                      <a:pt x="131" y="868"/>
                      <a:pt x="169" y="907"/>
                      <a:pt x="213" y="939"/>
                    </a:cubicBezTo>
                    <a:cubicBezTo>
                      <a:pt x="249" y="903"/>
                      <a:pt x="249" y="903"/>
                      <a:pt x="249" y="903"/>
                    </a:cubicBezTo>
                    <a:cubicBezTo>
                      <a:pt x="264" y="889"/>
                      <a:pt x="285" y="886"/>
                      <a:pt x="302" y="896"/>
                    </a:cubicBezTo>
                    <a:cubicBezTo>
                      <a:pt x="335" y="914"/>
                      <a:pt x="369" y="929"/>
                      <a:pt x="405" y="938"/>
                    </a:cubicBezTo>
                    <a:cubicBezTo>
                      <a:pt x="424" y="944"/>
                      <a:pt x="437" y="961"/>
                      <a:pt x="437" y="981"/>
                    </a:cubicBezTo>
                    <a:cubicBezTo>
                      <a:pt x="437" y="1032"/>
                      <a:pt x="437" y="1032"/>
                      <a:pt x="437" y="1032"/>
                    </a:cubicBezTo>
                    <a:cubicBezTo>
                      <a:pt x="490" y="1040"/>
                      <a:pt x="546" y="1040"/>
                      <a:pt x="599" y="1032"/>
                    </a:cubicBezTo>
                    <a:cubicBezTo>
                      <a:pt x="599" y="981"/>
                      <a:pt x="599" y="981"/>
                      <a:pt x="599" y="981"/>
                    </a:cubicBezTo>
                    <a:cubicBezTo>
                      <a:pt x="599" y="961"/>
                      <a:pt x="612" y="944"/>
                      <a:pt x="631" y="938"/>
                    </a:cubicBezTo>
                    <a:cubicBezTo>
                      <a:pt x="667" y="929"/>
                      <a:pt x="701" y="914"/>
                      <a:pt x="734" y="896"/>
                    </a:cubicBezTo>
                    <a:cubicBezTo>
                      <a:pt x="751" y="886"/>
                      <a:pt x="772" y="889"/>
                      <a:pt x="786" y="903"/>
                    </a:cubicBezTo>
                    <a:cubicBezTo>
                      <a:pt x="823" y="939"/>
                      <a:pt x="823" y="939"/>
                      <a:pt x="823" y="939"/>
                    </a:cubicBezTo>
                    <a:cubicBezTo>
                      <a:pt x="867" y="907"/>
                      <a:pt x="905" y="868"/>
                      <a:pt x="937" y="825"/>
                    </a:cubicBezTo>
                    <a:cubicBezTo>
                      <a:pt x="901" y="788"/>
                      <a:pt x="901" y="788"/>
                      <a:pt x="901" y="788"/>
                    </a:cubicBezTo>
                    <a:cubicBezTo>
                      <a:pt x="887" y="774"/>
                      <a:pt x="884" y="753"/>
                      <a:pt x="894" y="736"/>
                    </a:cubicBezTo>
                    <a:cubicBezTo>
                      <a:pt x="912" y="703"/>
                      <a:pt x="927" y="669"/>
                      <a:pt x="936" y="633"/>
                    </a:cubicBezTo>
                    <a:cubicBezTo>
                      <a:pt x="942" y="614"/>
                      <a:pt x="959" y="601"/>
                      <a:pt x="979" y="601"/>
                    </a:cubicBezTo>
                    <a:cubicBezTo>
                      <a:pt x="1030" y="601"/>
                      <a:pt x="1030" y="601"/>
                      <a:pt x="1030" y="601"/>
                    </a:cubicBezTo>
                    <a:cubicBezTo>
                      <a:pt x="1034" y="574"/>
                      <a:pt x="1036" y="547"/>
                      <a:pt x="1036" y="520"/>
                    </a:cubicBezTo>
                    <a:cubicBezTo>
                      <a:pt x="1036" y="493"/>
                      <a:pt x="1034" y="466"/>
                      <a:pt x="1030" y="439"/>
                    </a:cubicBezTo>
                    <a:close/>
                    <a:moveTo>
                      <a:pt x="518" y="746"/>
                    </a:moveTo>
                    <a:cubicBezTo>
                      <a:pt x="393" y="746"/>
                      <a:pt x="292" y="644"/>
                      <a:pt x="292" y="520"/>
                    </a:cubicBezTo>
                    <a:cubicBezTo>
                      <a:pt x="292" y="396"/>
                      <a:pt x="393" y="294"/>
                      <a:pt x="518" y="294"/>
                    </a:cubicBezTo>
                    <a:cubicBezTo>
                      <a:pt x="642" y="294"/>
                      <a:pt x="744" y="396"/>
                      <a:pt x="744" y="520"/>
                    </a:cubicBezTo>
                    <a:cubicBezTo>
                      <a:pt x="744" y="644"/>
                      <a:pt x="642" y="746"/>
                      <a:pt x="518" y="7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6F6EAB1A-41FF-4341-B6EB-A14C9AEF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2692400"/>
                <a:ext cx="1858964" cy="463550"/>
              </a:xfrm>
              <a:custGeom>
                <a:avLst/>
                <a:gdLst>
                  <a:gd name="T0" fmla="*/ 0 w 1418"/>
                  <a:gd name="T1" fmla="*/ 346 h 354"/>
                  <a:gd name="T2" fmla="*/ 0 w 1418"/>
                  <a:gd name="T3" fmla="*/ 80 h 354"/>
                  <a:gd name="T4" fmla="*/ 80 w 1418"/>
                  <a:gd name="T5" fmla="*/ 0 h 354"/>
                  <a:gd name="T6" fmla="*/ 1338 w 1418"/>
                  <a:gd name="T7" fmla="*/ 0 h 354"/>
                  <a:gd name="T8" fmla="*/ 1418 w 1418"/>
                  <a:gd name="T9" fmla="*/ 80 h 354"/>
                  <a:gd name="T10" fmla="*/ 1418 w 1418"/>
                  <a:gd name="T11" fmla="*/ 354 h 354"/>
                  <a:gd name="T12" fmla="*/ 0 w 1418"/>
                  <a:gd name="T13" fmla="*/ 34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346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338" y="0"/>
                      <a:pt x="1338" y="0"/>
                      <a:pt x="1338" y="0"/>
                    </a:cubicBezTo>
                    <a:cubicBezTo>
                      <a:pt x="1382" y="0"/>
                      <a:pt x="1418" y="36"/>
                      <a:pt x="1418" y="80"/>
                    </a:cubicBezTo>
                    <a:cubicBezTo>
                      <a:pt x="1418" y="354"/>
                      <a:pt x="1418" y="354"/>
                      <a:pt x="1418" y="354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230E3804-4AE8-4C53-A372-DC7E371D8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5195888"/>
                <a:ext cx="1858963" cy="463550"/>
              </a:xfrm>
              <a:custGeom>
                <a:avLst/>
                <a:gdLst>
                  <a:gd name="T0" fmla="*/ 0 w 1418"/>
                  <a:gd name="T1" fmla="*/ 8 h 354"/>
                  <a:gd name="T2" fmla="*/ 0 w 1418"/>
                  <a:gd name="T3" fmla="*/ 274 h 354"/>
                  <a:gd name="T4" fmla="*/ 80 w 1418"/>
                  <a:gd name="T5" fmla="*/ 354 h 354"/>
                  <a:gd name="T6" fmla="*/ 1338 w 1418"/>
                  <a:gd name="T7" fmla="*/ 354 h 354"/>
                  <a:gd name="T8" fmla="*/ 1418 w 1418"/>
                  <a:gd name="T9" fmla="*/ 274 h 354"/>
                  <a:gd name="T10" fmla="*/ 1418 w 1418"/>
                  <a:gd name="T11" fmla="*/ 0 h 354"/>
                  <a:gd name="T12" fmla="*/ 0 w 1418"/>
                  <a:gd name="T13" fmla="*/ 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8"/>
                    </a:moveTo>
                    <a:cubicBezTo>
                      <a:pt x="0" y="274"/>
                      <a:pt x="0" y="274"/>
                      <a:pt x="0" y="274"/>
                    </a:cubicBezTo>
                    <a:cubicBezTo>
                      <a:pt x="0" y="318"/>
                      <a:pt x="36" y="354"/>
                      <a:pt x="80" y="354"/>
                    </a:cubicBezTo>
                    <a:cubicBezTo>
                      <a:pt x="1338" y="354"/>
                      <a:pt x="1338" y="354"/>
                      <a:pt x="1338" y="354"/>
                    </a:cubicBezTo>
                    <a:cubicBezTo>
                      <a:pt x="1382" y="354"/>
                      <a:pt x="1418" y="318"/>
                      <a:pt x="1418" y="274"/>
                    </a:cubicBezTo>
                    <a:cubicBezTo>
                      <a:pt x="1418" y="0"/>
                      <a:pt x="1418" y="0"/>
                      <a:pt x="1418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3CC1BDA6-4A72-4956-8CAD-38B4F15B3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5638" y="2620963"/>
                <a:ext cx="2009775" cy="3117850"/>
              </a:xfrm>
              <a:custGeom>
                <a:avLst/>
                <a:gdLst>
                  <a:gd name="T0" fmla="*/ 1532 w 1532"/>
                  <a:gd name="T1" fmla="*/ 201 h 2382"/>
                  <a:gd name="T2" fmla="*/ 1532 w 1532"/>
                  <a:gd name="T3" fmla="*/ 2181 h 2382"/>
                  <a:gd name="T4" fmla="*/ 1331 w 1532"/>
                  <a:gd name="T5" fmla="*/ 2382 h 2382"/>
                  <a:gd name="T6" fmla="*/ 201 w 1532"/>
                  <a:gd name="T7" fmla="*/ 2382 h 2382"/>
                  <a:gd name="T8" fmla="*/ 0 w 1532"/>
                  <a:gd name="T9" fmla="*/ 2181 h 2382"/>
                  <a:gd name="T10" fmla="*/ 0 w 1532"/>
                  <a:gd name="T11" fmla="*/ 201 h 2382"/>
                  <a:gd name="T12" fmla="*/ 201 w 1532"/>
                  <a:gd name="T13" fmla="*/ 0 h 2382"/>
                  <a:gd name="T14" fmla="*/ 1331 w 1532"/>
                  <a:gd name="T15" fmla="*/ 0 h 2382"/>
                  <a:gd name="T16" fmla="*/ 1532 w 1532"/>
                  <a:gd name="T17" fmla="*/ 201 h 2382"/>
                  <a:gd name="T18" fmla="*/ 1451 w 1532"/>
                  <a:gd name="T19" fmla="*/ 2181 h 2382"/>
                  <a:gd name="T20" fmla="*/ 1451 w 1532"/>
                  <a:gd name="T21" fmla="*/ 2016 h 2382"/>
                  <a:gd name="T22" fmla="*/ 81 w 1532"/>
                  <a:gd name="T23" fmla="*/ 2016 h 2382"/>
                  <a:gd name="T24" fmla="*/ 81 w 1532"/>
                  <a:gd name="T25" fmla="*/ 2181 h 2382"/>
                  <a:gd name="T26" fmla="*/ 201 w 1532"/>
                  <a:gd name="T27" fmla="*/ 2301 h 2382"/>
                  <a:gd name="T28" fmla="*/ 1331 w 1532"/>
                  <a:gd name="T29" fmla="*/ 2301 h 2382"/>
                  <a:gd name="T30" fmla="*/ 1451 w 1532"/>
                  <a:gd name="T31" fmla="*/ 2181 h 2382"/>
                  <a:gd name="T32" fmla="*/ 1451 w 1532"/>
                  <a:gd name="T33" fmla="*/ 1935 h 2382"/>
                  <a:gd name="T34" fmla="*/ 1451 w 1532"/>
                  <a:gd name="T35" fmla="*/ 447 h 2382"/>
                  <a:gd name="T36" fmla="*/ 81 w 1532"/>
                  <a:gd name="T37" fmla="*/ 447 h 2382"/>
                  <a:gd name="T38" fmla="*/ 81 w 1532"/>
                  <a:gd name="T39" fmla="*/ 1935 h 2382"/>
                  <a:gd name="T40" fmla="*/ 1451 w 1532"/>
                  <a:gd name="T41" fmla="*/ 1935 h 2382"/>
                  <a:gd name="T42" fmla="*/ 1451 w 1532"/>
                  <a:gd name="T43" fmla="*/ 366 h 2382"/>
                  <a:gd name="T44" fmla="*/ 1451 w 1532"/>
                  <a:gd name="T45" fmla="*/ 201 h 2382"/>
                  <a:gd name="T46" fmla="*/ 1331 w 1532"/>
                  <a:gd name="T47" fmla="*/ 81 h 2382"/>
                  <a:gd name="T48" fmla="*/ 201 w 1532"/>
                  <a:gd name="T49" fmla="*/ 81 h 2382"/>
                  <a:gd name="T50" fmla="*/ 81 w 1532"/>
                  <a:gd name="T51" fmla="*/ 201 h 2382"/>
                  <a:gd name="T52" fmla="*/ 81 w 1532"/>
                  <a:gd name="T53" fmla="*/ 366 h 2382"/>
                  <a:gd name="T54" fmla="*/ 1451 w 1532"/>
                  <a:gd name="T55" fmla="*/ 366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32" h="2382">
                    <a:moveTo>
                      <a:pt x="1532" y="201"/>
                    </a:moveTo>
                    <a:cubicBezTo>
                      <a:pt x="1532" y="2181"/>
                      <a:pt x="1532" y="2181"/>
                      <a:pt x="1532" y="2181"/>
                    </a:cubicBezTo>
                    <a:cubicBezTo>
                      <a:pt x="1532" y="2291"/>
                      <a:pt x="1442" y="2382"/>
                      <a:pt x="1331" y="2382"/>
                    </a:cubicBezTo>
                    <a:cubicBezTo>
                      <a:pt x="201" y="2382"/>
                      <a:pt x="201" y="2382"/>
                      <a:pt x="201" y="2382"/>
                    </a:cubicBezTo>
                    <a:cubicBezTo>
                      <a:pt x="90" y="2382"/>
                      <a:pt x="0" y="2291"/>
                      <a:pt x="0" y="218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91"/>
                      <a:pt x="90" y="0"/>
                      <a:pt x="201" y="0"/>
                    </a:cubicBezTo>
                    <a:cubicBezTo>
                      <a:pt x="1331" y="0"/>
                      <a:pt x="1331" y="0"/>
                      <a:pt x="1331" y="0"/>
                    </a:cubicBezTo>
                    <a:cubicBezTo>
                      <a:pt x="1442" y="0"/>
                      <a:pt x="1532" y="91"/>
                      <a:pt x="1532" y="201"/>
                    </a:cubicBezTo>
                    <a:close/>
                    <a:moveTo>
                      <a:pt x="1451" y="2181"/>
                    </a:moveTo>
                    <a:cubicBezTo>
                      <a:pt x="1451" y="2016"/>
                      <a:pt x="1451" y="2016"/>
                      <a:pt x="1451" y="2016"/>
                    </a:cubicBezTo>
                    <a:cubicBezTo>
                      <a:pt x="81" y="2016"/>
                      <a:pt x="81" y="2016"/>
                      <a:pt x="81" y="2016"/>
                    </a:cubicBezTo>
                    <a:cubicBezTo>
                      <a:pt x="81" y="2181"/>
                      <a:pt x="81" y="2181"/>
                      <a:pt x="81" y="2181"/>
                    </a:cubicBezTo>
                    <a:cubicBezTo>
                      <a:pt x="81" y="2247"/>
                      <a:pt x="135" y="2301"/>
                      <a:pt x="201" y="2301"/>
                    </a:cubicBezTo>
                    <a:cubicBezTo>
                      <a:pt x="1331" y="2301"/>
                      <a:pt x="1331" y="2301"/>
                      <a:pt x="1331" y="2301"/>
                    </a:cubicBezTo>
                    <a:cubicBezTo>
                      <a:pt x="1397" y="2301"/>
                      <a:pt x="1451" y="2247"/>
                      <a:pt x="1451" y="2181"/>
                    </a:cubicBezTo>
                    <a:close/>
                    <a:moveTo>
                      <a:pt x="1451" y="1935"/>
                    </a:moveTo>
                    <a:cubicBezTo>
                      <a:pt x="1451" y="447"/>
                      <a:pt x="1451" y="447"/>
                      <a:pt x="1451" y="447"/>
                    </a:cubicBezTo>
                    <a:cubicBezTo>
                      <a:pt x="81" y="447"/>
                      <a:pt x="81" y="447"/>
                      <a:pt x="81" y="447"/>
                    </a:cubicBezTo>
                    <a:cubicBezTo>
                      <a:pt x="81" y="1935"/>
                      <a:pt x="81" y="1935"/>
                      <a:pt x="81" y="1935"/>
                    </a:cubicBezTo>
                    <a:lnTo>
                      <a:pt x="1451" y="1935"/>
                    </a:lnTo>
                    <a:close/>
                    <a:moveTo>
                      <a:pt x="1451" y="366"/>
                    </a:moveTo>
                    <a:cubicBezTo>
                      <a:pt x="1451" y="201"/>
                      <a:pt x="1451" y="201"/>
                      <a:pt x="1451" y="201"/>
                    </a:cubicBezTo>
                    <a:cubicBezTo>
                      <a:pt x="1451" y="135"/>
                      <a:pt x="1397" y="81"/>
                      <a:pt x="1331" y="81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135" y="81"/>
                      <a:pt x="81" y="135"/>
                      <a:pt x="81" y="201"/>
                    </a:cubicBezTo>
                    <a:cubicBezTo>
                      <a:pt x="81" y="366"/>
                      <a:pt x="81" y="366"/>
                      <a:pt x="81" y="366"/>
                    </a:cubicBezTo>
                    <a:lnTo>
                      <a:pt x="1451" y="3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BCB12169-B438-4634-AA6F-C645C327F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75" y="3444875"/>
                <a:ext cx="1458913" cy="1462088"/>
              </a:xfrm>
              <a:custGeom>
                <a:avLst/>
                <a:gdLst>
                  <a:gd name="T0" fmla="*/ 1112 w 1112"/>
                  <a:gd name="T1" fmla="*/ 561 h 1117"/>
                  <a:gd name="T2" fmla="*/ 1059 w 1112"/>
                  <a:gd name="T3" fmla="*/ 716 h 1117"/>
                  <a:gd name="T4" fmla="*/ 986 w 1112"/>
                  <a:gd name="T5" fmla="*/ 771 h 1117"/>
                  <a:gd name="T6" fmla="*/ 1027 w 1112"/>
                  <a:gd name="T7" fmla="*/ 857 h 1117"/>
                  <a:gd name="T8" fmla="*/ 802 w 1112"/>
                  <a:gd name="T9" fmla="*/ 1026 h 1117"/>
                  <a:gd name="T10" fmla="*/ 711 w 1112"/>
                  <a:gd name="T11" fmla="*/ 1014 h 1117"/>
                  <a:gd name="T12" fmla="*/ 680 w 1112"/>
                  <a:gd name="T13" fmla="*/ 1103 h 1117"/>
                  <a:gd name="T14" fmla="*/ 432 w 1112"/>
                  <a:gd name="T15" fmla="*/ 1103 h 1117"/>
                  <a:gd name="T16" fmla="*/ 401 w 1112"/>
                  <a:gd name="T17" fmla="*/ 1014 h 1117"/>
                  <a:gd name="T18" fmla="*/ 310 w 1112"/>
                  <a:gd name="T19" fmla="*/ 1026 h 1117"/>
                  <a:gd name="T20" fmla="*/ 85 w 1112"/>
                  <a:gd name="T21" fmla="*/ 857 h 1117"/>
                  <a:gd name="T22" fmla="*/ 126 w 1112"/>
                  <a:gd name="T23" fmla="*/ 772 h 1117"/>
                  <a:gd name="T24" fmla="*/ 53 w 1112"/>
                  <a:gd name="T25" fmla="*/ 716 h 1117"/>
                  <a:gd name="T26" fmla="*/ 0 w 1112"/>
                  <a:gd name="T27" fmla="*/ 561 h 1117"/>
                  <a:gd name="T28" fmla="*/ 53 w 1112"/>
                  <a:gd name="T29" fmla="*/ 406 h 1117"/>
                  <a:gd name="T30" fmla="*/ 126 w 1112"/>
                  <a:gd name="T31" fmla="*/ 351 h 1117"/>
                  <a:gd name="T32" fmla="*/ 85 w 1112"/>
                  <a:gd name="T33" fmla="*/ 265 h 1117"/>
                  <a:gd name="T34" fmla="*/ 310 w 1112"/>
                  <a:gd name="T35" fmla="*/ 96 h 1117"/>
                  <a:gd name="T36" fmla="*/ 401 w 1112"/>
                  <a:gd name="T37" fmla="*/ 108 h 1117"/>
                  <a:gd name="T38" fmla="*/ 432 w 1112"/>
                  <a:gd name="T39" fmla="*/ 19 h 1117"/>
                  <a:gd name="T40" fmla="*/ 711 w 1112"/>
                  <a:gd name="T41" fmla="*/ 58 h 1117"/>
                  <a:gd name="T42" fmla="*/ 766 w 1112"/>
                  <a:gd name="T43" fmla="*/ 131 h 1117"/>
                  <a:gd name="T44" fmla="*/ 852 w 1112"/>
                  <a:gd name="T45" fmla="*/ 90 h 1117"/>
                  <a:gd name="T46" fmla="*/ 1021 w 1112"/>
                  <a:gd name="T47" fmla="*/ 315 h 1117"/>
                  <a:gd name="T48" fmla="*/ 1009 w 1112"/>
                  <a:gd name="T49" fmla="*/ 406 h 1117"/>
                  <a:gd name="T50" fmla="*/ 1099 w 1112"/>
                  <a:gd name="T51" fmla="*/ 437 h 1117"/>
                  <a:gd name="T52" fmla="*/ 1026 w 1112"/>
                  <a:gd name="T53" fmla="*/ 487 h 1117"/>
                  <a:gd name="T54" fmla="*/ 940 w 1112"/>
                  <a:gd name="T55" fmla="*/ 457 h 1117"/>
                  <a:gd name="T56" fmla="*/ 907 w 1112"/>
                  <a:gd name="T57" fmla="*/ 315 h 1117"/>
                  <a:gd name="T58" fmla="*/ 836 w 1112"/>
                  <a:gd name="T59" fmla="*/ 176 h 1117"/>
                  <a:gd name="T60" fmla="*/ 754 w 1112"/>
                  <a:gd name="T61" fmla="*/ 216 h 1117"/>
                  <a:gd name="T62" fmla="*/ 630 w 1112"/>
                  <a:gd name="T63" fmla="*/ 138 h 1117"/>
                  <a:gd name="T64" fmla="*/ 482 w 1112"/>
                  <a:gd name="T65" fmla="*/ 91 h 1117"/>
                  <a:gd name="T66" fmla="*/ 452 w 1112"/>
                  <a:gd name="T67" fmla="*/ 177 h 1117"/>
                  <a:gd name="T68" fmla="*/ 310 w 1112"/>
                  <a:gd name="T69" fmla="*/ 210 h 1117"/>
                  <a:gd name="T70" fmla="*/ 171 w 1112"/>
                  <a:gd name="T71" fmla="*/ 281 h 1117"/>
                  <a:gd name="T72" fmla="*/ 211 w 1112"/>
                  <a:gd name="T73" fmla="*/ 363 h 1117"/>
                  <a:gd name="T74" fmla="*/ 133 w 1112"/>
                  <a:gd name="T75" fmla="*/ 487 h 1117"/>
                  <a:gd name="T76" fmla="*/ 80 w 1112"/>
                  <a:gd name="T77" fmla="*/ 561 h 1117"/>
                  <a:gd name="T78" fmla="*/ 133 w 1112"/>
                  <a:gd name="T79" fmla="*/ 635 h 1117"/>
                  <a:gd name="T80" fmla="*/ 211 w 1112"/>
                  <a:gd name="T81" fmla="*/ 759 h 1117"/>
                  <a:gd name="T82" fmla="*/ 171 w 1112"/>
                  <a:gd name="T83" fmla="*/ 841 h 1117"/>
                  <a:gd name="T84" fmla="*/ 310 w 1112"/>
                  <a:gd name="T85" fmla="*/ 913 h 1117"/>
                  <a:gd name="T86" fmla="*/ 452 w 1112"/>
                  <a:gd name="T87" fmla="*/ 945 h 1117"/>
                  <a:gd name="T88" fmla="*/ 482 w 1112"/>
                  <a:gd name="T89" fmla="*/ 1031 h 1117"/>
                  <a:gd name="T90" fmla="*/ 630 w 1112"/>
                  <a:gd name="T91" fmla="*/ 984 h 1117"/>
                  <a:gd name="T92" fmla="*/ 754 w 1112"/>
                  <a:gd name="T93" fmla="*/ 906 h 1117"/>
                  <a:gd name="T94" fmla="*/ 836 w 1112"/>
                  <a:gd name="T95" fmla="*/ 946 h 1117"/>
                  <a:gd name="T96" fmla="*/ 907 w 1112"/>
                  <a:gd name="T97" fmla="*/ 807 h 1117"/>
                  <a:gd name="T98" fmla="*/ 940 w 1112"/>
                  <a:gd name="T99" fmla="*/ 665 h 1117"/>
                  <a:gd name="T100" fmla="*/ 1026 w 1112"/>
                  <a:gd name="T101" fmla="*/ 635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12" h="1117">
                    <a:moveTo>
                      <a:pt x="1099" y="437"/>
                    </a:moveTo>
                    <a:cubicBezTo>
                      <a:pt x="1108" y="478"/>
                      <a:pt x="1112" y="519"/>
                      <a:pt x="1112" y="561"/>
                    </a:cubicBezTo>
                    <a:cubicBezTo>
                      <a:pt x="1112" y="603"/>
                      <a:pt x="1108" y="644"/>
                      <a:pt x="1099" y="685"/>
                    </a:cubicBezTo>
                    <a:cubicBezTo>
                      <a:pt x="1094" y="703"/>
                      <a:pt x="1078" y="716"/>
                      <a:pt x="1059" y="716"/>
                    </a:cubicBezTo>
                    <a:cubicBezTo>
                      <a:pt x="1009" y="716"/>
                      <a:pt x="1009" y="716"/>
                      <a:pt x="1009" y="716"/>
                    </a:cubicBezTo>
                    <a:cubicBezTo>
                      <a:pt x="1002" y="735"/>
                      <a:pt x="994" y="753"/>
                      <a:pt x="986" y="771"/>
                    </a:cubicBezTo>
                    <a:cubicBezTo>
                      <a:pt x="1021" y="807"/>
                      <a:pt x="1021" y="807"/>
                      <a:pt x="1021" y="807"/>
                    </a:cubicBezTo>
                    <a:cubicBezTo>
                      <a:pt x="1035" y="821"/>
                      <a:pt x="1037" y="841"/>
                      <a:pt x="1027" y="857"/>
                    </a:cubicBezTo>
                    <a:cubicBezTo>
                      <a:pt x="983" y="927"/>
                      <a:pt x="922" y="988"/>
                      <a:pt x="852" y="1032"/>
                    </a:cubicBezTo>
                    <a:cubicBezTo>
                      <a:pt x="836" y="1042"/>
                      <a:pt x="816" y="1040"/>
                      <a:pt x="802" y="1026"/>
                    </a:cubicBezTo>
                    <a:cubicBezTo>
                      <a:pt x="766" y="991"/>
                      <a:pt x="766" y="991"/>
                      <a:pt x="766" y="991"/>
                    </a:cubicBezTo>
                    <a:cubicBezTo>
                      <a:pt x="748" y="999"/>
                      <a:pt x="730" y="1007"/>
                      <a:pt x="711" y="1014"/>
                    </a:cubicBezTo>
                    <a:cubicBezTo>
                      <a:pt x="711" y="1064"/>
                      <a:pt x="711" y="1064"/>
                      <a:pt x="711" y="1064"/>
                    </a:cubicBezTo>
                    <a:cubicBezTo>
                      <a:pt x="711" y="1083"/>
                      <a:pt x="698" y="1099"/>
                      <a:pt x="680" y="1103"/>
                    </a:cubicBezTo>
                    <a:cubicBezTo>
                      <a:pt x="639" y="1113"/>
                      <a:pt x="598" y="1117"/>
                      <a:pt x="556" y="1117"/>
                    </a:cubicBezTo>
                    <a:cubicBezTo>
                      <a:pt x="514" y="1117"/>
                      <a:pt x="473" y="1113"/>
                      <a:pt x="432" y="1103"/>
                    </a:cubicBezTo>
                    <a:cubicBezTo>
                      <a:pt x="414" y="1099"/>
                      <a:pt x="401" y="1083"/>
                      <a:pt x="401" y="1064"/>
                    </a:cubicBezTo>
                    <a:cubicBezTo>
                      <a:pt x="401" y="1014"/>
                      <a:pt x="401" y="1014"/>
                      <a:pt x="401" y="1014"/>
                    </a:cubicBezTo>
                    <a:cubicBezTo>
                      <a:pt x="382" y="1007"/>
                      <a:pt x="364" y="999"/>
                      <a:pt x="346" y="991"/>
                    </a:cubicBezTo>
                    <a:cubicBezTo>
                      <a:pt x="310" y="1026"/>
                      <a:pt x="310" y="1026"/>
                      <a:pt x="310" y="1026"/>
                    </a:cubicBezTo>
                    <a:cubicBezTo>
                      <a:pt x="296" y="1040"/>
                      <a:pt x="276" y="1042"/>
                      <a:pt x="260" y="1032"/>
                    </a:cubicBezTo>
                    <a:cubicBezTo>
                      <a:pt x="190" y="988"/>
                      <a:pt x="129" y="927"/>
                      <a:pt x="85" y="857"/>
                    </a:cubicBezTo>
                    <a:cubicBezTo>
                      <a:pt x="75" y="841"/>
                      <a:pt x="77" y="821"/>
                      <a:pt x="91" y="807"/>
                    </a:cubicBezTo>
                    <a:cubicBezTo>
                      <a:pt x="126" y="772"/>
                      <a:pt x="126" y="772"/>
                      <a:pt x="126" y="772"/>
                    </a:cubicBezTo>
                    <a:cubicBezTo>
                      <a:pt x="118" y="753"/>
                      <a:pt x="110" y="735"/>
                      <a:pt x="103" y="716"/>
                    </a:cubicBezTo>
                    <a:cubicBezTo>
                      <a:pt x="53" y="716"/>
                      <a:pt x="53" y="716"/>
                      <a:pt x="53" y="716"/>
                    </a:cubicBezTo>
                    <a:cubicBezTo>
                      <a:pt x="34" y="716"/>
                      <a:pt x="18" y="703"/>
                      <a:pt x="14" y="685"/>
                    </a:cubicBezTo>
                    <a:cubicBezTo>
                      <a:pt x="4" y="644"/>
                      <a:pt x="0" y="603"/>
                      <a:pt x="0" y="561"/>
                    </a:cubicBezTo>
                    <a:cubicBezTo>
                      <a:pt x="0" y="519"/>
                      <a:pt x="4" y="478"/>
                      <a:pt x="14" y="437"/>
                    </a:cubicBezTo>
                    <a:cubicBezTo>
                      <a:pt x="18" y="419"/>
                      <a:pt x="34" y="406"/>
                      <a:pt x="53" y="406"/>
                    </a:cubicBezTo>
                    <a:cubicBezTo>
                      <a:pt x="103" y="406"/>
                      <a:pt x="103" y="406"/>
                      <a:pt x="103" y="406"/>
                    </a:cubicBezTo>
                    <a:cubicBezTo>
                      <a:pt x="110" y="387"/>
                      <a:pt x="118" y="369"/>
                      <a:pt x="126" y="351"/>
                    </a:cubicBezTo>
                    <a:cubicBezTo>
                      <a:pt x="91" y="315"/>
                      <a:pt x="91" y="315"/>
                      <a:pt x="91" y="315"/>
                    </a:cubicBezTo>
                    <a:cubicBezTo>
                      <a:pt x="77" y="301"/>
                      <a:pt x="75" y="281"/>
                      <a:pt x="85" y="265"/>
                    </a:cubicBezTo>
                    <a:cubicBezTo>
                      <a:pt x="129" y="195"/>
                      <a:pt x="190" y="134"/>
                      <a:pt x="260" y="90"/>
                    </a:cubicBezTo>
                    <a:cubicBezTo>
                      <a:pt x="276" y="80"/>
                      <a:pt x="296" y="82"/>
                      <a:pt x="310" y="96"/>
                    </a:cubicBezTo>
                    <a:cubicBezTo>
                      <a:pt x="346" y="131"/>
                      <a:pt x="346" y="131"/>
                      <a:pt x="346" y="131"/>
                    </a:cubicBezTo>
                    <a:cubicBezTo>
                      <a:pt x="364" y="123"/>
                      <a:pt x="382" y="115"/>
                      <a:pt x="401" y="108"/>
                    </a:cubicBezTo>
                    <a:cubicBezTo>
                      <a:pt x="401" y="58"/>
                      <a:pt x="401" y="58"/>
                      <a:pt x="401" y="58"/>
                    </a:cubicBezTo>
                    <a:cubicBezTo>
                      <a:pt x="401" y="39"/>
                      <a:pt x="414" y="23"/>
                      <a:pt x="432" y="19"/>
                    </a:cubicBezTo>
                    <a:cubicBezTo>
                      <a:pt x="513" y="0"/>
                      <a:pt x="599" y="0"/>
                      <a:pt x="680" y="19"/>
                    </a:cubicBezTo>
                    <a:cubicBezTo>
                      <a:pt x="698" y="23"/>
                      <a:pt x="711" y="39"/>
                      <a:pt x="711" y="58"/>
                    </a:cubicBezTo>
                    <a:cubicBezTo>
                      <a:pt x="711" y="108"/>
                      <a:pt x="711" y="108"/>
                      <a:pt x="711" y="108"/>
                    </a:cubicBezTo>
                    <a:cubicBezTo>
                      <a:pt x="730" y="115"/>
                      <a:pt x="748" y="123"/>
                      <a:pt x="766" y="131"/>
                    </a:cubicBezTo>
                    <a:cubicBezTo>
                      <a:pt x="802" y="96"/>
                      <a:pt x="802" y="96"/>
                      <a:pt x="802" y="96"/>
                    </a:cubicBezTo>
                    <a:cubicBezTo>
                      <a:pt x="816" y="82"/>
                      <a:pt x="836" y="80"/>
                      <a:pt x="852" y="90"/>
                    </a:cubicBezTo>
                    <a:cubicBezTo>
                      <a:pt x="922" y="134"/>
                      <a:pt x="983" y="195"/>
                      <a:pt x="1027" y="265"/>
                    </a:cubicBezTo>
                    <a:cubicBezTo>
                      <a:pt x="1037" y="281"/>
                      <a:pt x="1035" y="301"/>
                      <a:pt x="1021" y="315"/>
                    </a:cubicBezTo>
                    <a:cubicBezTo>
                      <a:pt x="986" y="351"/>
                      <a:pt x="986" y="351"/>
                      <a:pt x="986" y="351"/>
                    </a:cubicBezTo>
                    <a:cubicBezTo>
                      <a:pt x="994" y="369"/>
                      <a:pt x="1002" y="387"/>
                      <a:pt x="1009" y="406"/>
                    </a:cubicBezTo>
                    <a:cubicBezTo>
                      <a:pt x="1059" y="406"/>
                      <a:pt x="1059" y="406"/>
                      <a:pt x="1059" y="406"/>
                    </a:cubicBezTo>
                    <a:cubicBezTo>
                      <a:pt x="1078" y="406"/>
                      <a:pt x="1094" y="419"/>
                      <a:pt x="1099" y="437"/>
                    </a:cubicBezTo>
                    <a:close/>
                    <a:moveTo>
                      <a:pt x="1032" y="561"/>
                    </a:moveTo>
                    <a:cubicBezTo>
                      <a:pt x="1032" y="536"/>
                      <a:pt x="1030" y="511"/>
                      <a:pt x="1026" y="487"/>
                    </a:cubicBezTo>
                    <a:cubicBezTo>
                      <a:pt x="979" y="487"/>
                      <a:pt x="979" y="487"/>
                      <a:pt x="979" y="487"/>
                    </a:cubicBezTo>
                    <a:cubicBezTo>
                      <a:pt x="961" y="487"/>
                      <a:pt x="945" y="475"/>
                      <a:pt x="940" y="457"/>
                    </a:cubicBezTo>
                    <a:cubicBezTo>
                      <a:pt x="931" y="424"/>
                      <a:pt x="918" y="393"/>
                      <a:pt x="901" y="363"/>
                    </a:cubicBezTo>
                    <a:cubicBezTo>
                      <a:pt x="892" y="347"/>
                      <a:pt x="895" y="328"/>
                      <a:pt x="907" y="315"/>
                    </a:cubicBezTo>
                    <a:cubicBezTo>
                      <a:pt x="941" y="281"/>
                      <a:pt x="941" y="281"/>
                      <a:pt x="941" y="281"/>
                    </a:cubicBezTo>
                    <a:cubicBezTo>
                      <a:pt x="912" y="241"/>
                      <a:pt x="876" y="206"/>
                      <a:pt x="836" y="176"/>
                    </a:cubicBezTo>
                    <a:cubicBezTo>
                      <a:pt x="802" y="210"/>
                      <a:pt x="802" y="210"/>
                      <a:pt x="802" y="210"/>
                    </a:cubicBezTo>
                    <a:cubicBezTo>
                      <a:pt x="790" y="222"/>
                      <a:pt x="770" y="225"/>
                      <a:pt x="754" y="216"/>
                    </a:cubicBezTo>
                    <a:cubicBezTo>
                      <a:pt x="724" y="199"/>
                      <a:pt x="693" y="186"/>
                      <a:pt x="660" y="177"/>
                    </a:cubicBezTo>
                    <a:cubicBezTo>
                      <a:pt x="642" y="172"/>
                      <a:pt x="630" y="156"/>
                      <a:pt x="630" y="138"/>
                    </a:cubicBezTo>
                    <a:cubicBezTo>
                      <a:pt x="630" y="91"/>
                      <a:pt x="630" y="91"/>
                      <a:pt x="630" y="91"/>
                    </a:cubicBezTo>
                    <a:cubicBezTo>
                      <a:pt x="581" y="83"/>
                      <a:pt x="531" y="83"/>
                      <a:pt x="482" y="91"/>
                    </a:cubicBezTo>
                    <a:cubicBezTo>
                      <a:pt x="482" y="138"/>
                      <a:pt x="482" y="138"/>
                      <a:pt x="482" y="138"/>
                    </a:cubicBezTo>
                    <a:cubicBezTo>
                      <a:pt x="482" y="156"/>
                      <a:pt x="469" y="172"/>
                      <a:pt x="452" y="177"/>
                    </a:cubicBezTo>
                    <a:cubicBezTo>
                      <a:pt x="419" y="186"/>
                      <a:pt x="388" y="199"/>
                      <a:pt x="358" y="216"/>
                    </a:cubicBezTo>
                    <a:cubicBezTo>
                      <a:pt x="342" y="225"/>
                      <a:pt x="322" y="222"/>
                      <a:pt x="310" y="210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36" y="205"/>
                      <a:pt x="200" y="241"/>
                      <a:pt x="171" y="281"/>
                    </a:cubicBezTo>
                    <a:cubicBezTo>
                      <a:pt x="205" y="315"/>
                      <a:pt x="205" y="315"/>
                      <a:pt x="205" y="315"/>
                    </a:cubicBezTo>
                    <a:cubicBezTo>
                      <a:pt x="217" y="327"/>
                      <a:pt x="220" y="347"/>
                      <a:pt x="211" y="363"/>
                    </a:cubicBezTo>
                    <a:cubicBezTo>
                      <a:pt x="194" y="393"/>
                      <a:pt x="181" y="424"/>
                      <a:pt x="172" y="457"/>
                    </a:cubicBezTo>
                    <a:cubicBezTo>
                      <a:pt x="167" y="475"/>
                      <a:pt x="151" y="487"/>
                      <a:pt x="133" y="487"/>
                    </a:cubicBezTo>
                    <a:cubicBezTo>
                      <a:pt x="86" y="487"/>
                      <a:pt x="86" y="487"/>
                      <a:pt x="86" y="487"/>
                    </a:cubicBezTo>
                    <a:cubicBezTo>
                      <a:pt x="82" y="511"/>
                      <a:pt x="80" y="536"/>
                      <a:pt x="80" y="561"/>
                    </a:cubicBezTo>
                    <a:cubicBezTo>
                      <a:pt x="80" y="586"/>
                      <a:pt x="82" y="611"/>
                      <a:pt x="86" y="635"/>
                    </a:cubicBezTo>
                    <a:cubicBezTo>
                      <a:pt x="133" y="635"/>
                      <a:pt x="133" y="635"/>
                      <a:pt x="133" y="635"/>
                    </a:cubicBezTo>
                    <a:cubicBezTo>
                      <a:pt x="151" y="635"/>
                      <a:pt x="167" y="648"/>
                      <a:pt x="172" y="665"/>
                    </a:cubicBezTo>
                    <a:cubicBezTo>
                      <a:pt x="181" y="698"/>
                      <a:pt x="194" y="729"/>
                      <a:pt x="211" y="759"/>
                    </a:cubicBezTo>
                    <a:cubicBezTo>
                      <a:pt x="220" y="775"/>
                      <a:pt x="217" y="795"/>
                      <a:pt x="205" y="807"/>
                    </a:cubicBezTo>
                    <a:cubicBezTo>
                      <a:pt x="171" y="841"/>
                      <a:pt x="171" y="841"/>
                      <a:pt x="171" y="841"/>
                    </a:cubicBezTo>
                    <a:cubicBezTo>
                      <a:pt x="200" y="881"/>
                      <a:pt x="236" y="916"/>
                      <a:pt x="276" y="946"/>
                    </a:cubicBezTo>
                    <a:cubicBezTo>
                      <a:pt x="310" y="913"/>
                      <a:pt x="310" y="913"/>
                      <a:pt x="310" y="913"/>
                    </a:cubicBezTo>
                    <a:cubicBezTo>
                      <a:pt x="322" y="900"/>
                      <a:pt x="342" y="897"/>
                      <a:pt x="358" y="906"/>
                    </a:cubicBezTo>
                    <a:cubicBezTo>
                      <a:pt x="388" y="923"/>
                      <a:pt x="419" y="936"/>
                      <a:pt x="452" y="945"/>
                    </a:cubicBezTo>
                    <a:cubicBezTo>
                      <a:pt x="469" y="950"/>
                      <a:pt x="482" y="966"/>
                      <a:pt x="482" y="984"/>
                    </a:cubicBezTo>
                    <a:cubicBezTo>
                      <a:pt x="482" y="1031"/>
                      <a:pt x="482" y="1031"/>
                      <a:pt x="482" y="1031"/>
                    </a:cubicBezTo>
                    <a:cubicBezTo>
                      <a:pt x="531" y="1039"/>
                      <a:pt x="581" y="1039"/>
                      <a:pt x="630" y="1031"/>
                    </a:cubicBezTo>
                    <a:cubicBezTo>
                      <a:pt x="630" y="984"/>
                      <a:pt x="630" y="984"/>
                      <a:pt x="630" y="984"/>
                    </a:cubicBezTo>
                    <a:cubicBezTo>
                      <a:pt x="630" y="966"/>
                      <a:pt x="642" y="950"/>
                      <a:pt x="660" y="945"/>
                    </a:cubicBezTo>
                    <a:cubicBezTo>
                      <a:pt x="693" y="936"/>
                      <a:pt x="724" y="923"/>
                      <a:pt x="754" y="906"/>
                    </a:cubicBezTo>
                    <a:cubicBezTo>
                      <a:pt x="770" y="897"/>
                      <a:pt x="790" y="900"/>
                      <a:pt x="802" y="912"/>
                    </a:cubicBezTo>
                    <a:cubicBezTo>
                      <a:pt x="836" y="946"/>
                      <a:pt x="836" y="946"/>
                      <a:pt x="836" y="946"/>
                    </a:cubicBezTo>
                    <a:cubicBezTo>
                      <a:pt x="876" y="916"/>
                      <a:pt x="912" y="881"/>
                      <a:pt x="941" y="841"/>
                    </a:cubicBezTo>
                    <a:cubicBezTo>
                      <a:pt x="907" y="807"/>
                      <a:pt x="907" y="807"/>
                      <a:pt x="907" y="807"/>
                    </a:cubicBezTo>
                    <a:cubicBezTo>
                      <a:pt x="895" y="795"/>
                      <a:pt x="892" y="775"/>
                      <a:pt x="901" y="759"/>
                    </a:cubicBezTo>
                    <a:cubicBezTo>
                      <a:pt x="918" y="729"/>
                      <a:pt x="931" y="698"/>
                      <a:pt x="940" y="665"/>
                    </a:cubicBezTo>
                    <a:cubicBezTo>
                      <a:pt x="945" y="648"/>
                      <a:pt x="961" y="635"/>
                      <a:pt x="979" y="635"/>
                    </a:cubicBezTo>
                    <a:cubicBezTo>
                      <a:pt x="1026" y="635"/>
                      <a:pt x="1026" y="635"/>
                      <a:pt x="1026" y="635"/>
                    </a:cubicBezTo>
                    <a:cubicBezTo>
                      <a:pt x="1030" y="611"/>
                      <a:pt x="1032" y="586"/>
                      <a:pt x="1032" y="5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1BF41249-B57B-4113-80B4-11684BBE3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8888" y="3779838"/>
                <a:ext cx="803275" cy="800100"/>
              </a:xfrm>
              <a:custGeom>
                <a:avLst/>
                <a:gdLst>
                  <a:gd name="T0" fmla="*/ 306 w 612"/>
                  <a:gd name="T1" fmla="*/ 0 h 612"/>
                  <a:gd name="T2" fmla="*/ 612 w 612"/>
                  <a:gd name="T3" fmla="*/ 306 h 612"/>
                  <a:gd name="T4" fmla="*/ 306 w 612"/>
                  <a:gd name="T5" fmla="*/ 612 h 612"/>
                  <a:gd name="T6" fmla="*/ 0 w 612"/>
                  <a:gd name="T7" fmla="*/ 306 h 612"/>
                  <a:gd name="T8" fmla="*/ 306 w 612"/>
                  <a:gd name="T9" fmla="*/ 0 h 612"/>
                  <a:gd name="T10" fmla="*/ 532 w 612"/>
                  <a:gd name="T11" fmla="*/ 306 h 612"/>
                  <a:gd name="T12" fmla="*/ 306 w 612"/>
                  <a:gd name="T13" fmla="*/ 80 h 612"/>
                  <a:gd name="T14" fmla="*/ 80 w 612"/>
                  <a:gd name="T15" fmla="*/ 306 h 612"/>
                  <a:gd name="T16" fmla="*/ 306 w 612"/>
                  <a:gd name="T17" fmla="*/ 532 h 612"/>
                  <a:gd name="T18" fmla="*/ 532 w 612"/>
                  <a:gd name="T19" fmla="*/ 30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2" h="612">
                    <a:moveTo>
                      <a:pt x="306" y="0"/>
                    </a:moveTo>
                    <a:cubicBezTo>
                      <a:pt x="475" y="0"/>
                      <a:pt x="612" y="137"/>
                      <a:pt x="612" y="306"/>
                    </a:cubicBezTo>
                    <a:cubicBezTo>
                      <a:pt x="612" y="475"/>
                      <a:pt x="475" y="612"/>
                      <a:pt x="306" y="612"/>
                    </a:cubicBezTo>
                    <a:cubicBezTo>
                      <a:pt x="137" y="612"/>
                      <a:pt x="0" y="475"/>
                      <a:pt x="0" y="306"/>
                    </a:cubicBezTo>
                    <a:cubicBezTo>
                      <a:pt x="0" y="137"/>
                      <a:pt x="137" y="0"/>
                      <a:pt x="306" y="0"/>
                    </a:cubicBezTo>
                    <a:close/>
                    <a:moveTo>
                      <a:pt x="532" y="306"/>
                    </a:moveTo>
                    <a:cubicBezTo>
                      <a:pt x="532" y="182"/>
                      <a:pt x="430" y="80"/>
                      <a:pt x="306" y="80"/>
                    </a:cubicBezTo>
                    <a:cubicBezTo>
                      <a:pt x="181" y="80"/>
                      <a:pt x="80" y="182"/>
                      <a:pt x="80" y="306"/>
                    </a:cubicBezTo>
                    <a:cubicBezTo>
                      <a:pt x="80" y="430"/>
                      <a:pt x="181" y="532"/>
                      <a:pt x="306" y="532"/>
                    </a:cubicBezTo>
                    <a:cubicBezTo>
                      <a:pt x="430" y="532"/>
                      <a:pt x="532" y="430"/>
                      <a:pt x="532" y="3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13DC62BC-FCB8-499F-B1F0-1C2BDB436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712" y="2860674"/>
                <a:ext cx="555625" cy="106362"/>
              </a:xfrm>
              <a:custGeom>
                <a:avLst/>
                <a:gdLst>
                  <a:gd name="T0" fmla="*/ 384 w 424"/>
                  <a:gd name="T1" fmla="*/ 0 h 81"/>
                  <a:gd name="T2" fmla="*/ 424 w 424"/>
                  <a:gd name="T3" fmla="*/ 41 h 81"/>
                  <a:gd name="T4" fmla="*/ 384 w 424"/>
                  <a:gd name="T5" fmla="*/ 81 h 81"/>
                  <a:gd name="T6" fmla="*/ 40 w 424"/>
                  <a:gd name="T7" fmla="*/ 81 h 81"/>
                  <a:gd name="T8" fmla="*/ 0 w 424"/>
                  <a:gd name="T9" fmla="*/ 41 h 81"/>
                  <a:gd name="T10" fmla="*/ 40 w 424"/>
                  <a:gd name="T11" fmla="*/ 0 h 81"/>
                  <a:gd name="T12" fmla="*/ 384 w 424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81">
                    <a:moveTo>
                      <a:pt x="384" y="0"/>
                    </a:moveTo>
                    <a:cubicBezTo>
                      <a:pt x="406" y="0"/>
                      <a:pt x="424" y="18"/>
                      <a:pt x="424" y="41"/>
                    </a:cubicBezTo>
                    <a:cubicBezTo>
                      <a:pt x="424" y="63"/>
                      <a:pt x="406" y="81"/>
                      <a:pt x="384" y="81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18" y="81"/>
                      <a:pt x="0" y="63"/>
                      <a:pt x="0" y="41"/>
                    </a:cubicBezTo>
                    <a:cubicBezTo>
                      <a:pt x="0" y="18"/>
                      <a:pt x="18" y="0"/>
                      <a:pt x="40" y="0"/>
                    </a:cubicBezTo>
                    <a:lnTo>
                      <a:pt x="3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1CDE6DE-47B3-463D-8684-A6FCAF75548D}"/>
                </a:ext>
              </a:extLst>
            </p:cNvPr>
            <p:cNvGrpSpPr/>
            <p:nvPr/>
          </p:nvGrpSpPr>
          <p:grpSpPr>
            <a:xfrm>
              <a:off x="7454178" y="2048435"/>
              <a:ext cx="485594" cy="449286"/>
              <a:chOff x="-461963" y="2084387"/>
              <a:chExt cx="3121025" cy="28876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886FD730-E15B-45C8-9961-4AC097E2C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4813" y="3038475"/>
                <a:ext cx="3003550" cy="1882775"/>
              </a:xfrm>
              <a:custGeom>
                <a:avLst/>
                <a:gdLst>
                  <a:gd name="T0" fmla="*/ 266 w 1892"/>
                  <a:gd name="T1" fmla="*/ 0 h 1186"/>
                  <a:gd name="T2" fmla="*/ 258 w 1892"/>
                  <a:gd name="T3" fmla="*/ 309 h 1186"/>
                  <a:gd name="T4" fmla="*/ 842 w 1892"/>
                  <a:gd name="T5" fmla="*/ 629 h 1186"/>
                  <a:gd name="T6" fmla="*/ 947 w 1892"/>
                  <a:gd name="T7" fmla="*/ 567 h 1186"/>
                  <a:gd name="T8" fmla="*/ 1059 w 1892"/>
                  <a:gd name="T9" fmla="*/ 629 h 1186"/>
                  <a:gd name="T10" fmla="*/ 1630 w 1892"/>
                  <a:gd name="T11" fmla="*/ 309 h 1186"/>
                  <a:gd name="T12" fmla="*/ 1630 w 1892"/>
                  <a:gd name="T13" fmla="*/ 0 h 1186"/>
                  <a:gd name="T14" fmla="*/ 1892 w 1892"/>
                  <a:gd name="T15" fmla="*/ 182 h 1186"/>
                  <a:gd name="T16" fmla="*/ 1892 w 1892"/>
                  <a:gd name="T17" fmla="*/ 1173 h 1186"/>
                  <a:gd name="T18" fmla="*/ 0 w 1892"/>
                  <a:gd name="T19" fmla="*/ 1186 h 1186"/>
                  <a:gd name="T20" fmla="*/ 0 w 1892"/>
                  <a:gd name="T21" fmla="*/ 185 h 1186"/>
                  <a:gd name="T22" fmla="*/ 266 w 1892"/>
                  <a:gd name="T23" fmla="*/ 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2" h="1186">
                    <a:moveTo>
                      <a:pt x="266" y="0"/>
                    </a:moveTo>
                    <a:lnTo>
                      <a:pt x="258" y="309"/>
                    </a:lnTo>
                    <a:lnTo>
                      <a:pt x="842" y="629"/>
                    </a:lnTo>
                    <a:lnTo>
                      <a:pt x="947" y="567"/>
                    </a:lnTo>
                    <a:lnTo>
                      <a:pt x="1059" y="629"/>
                    </a:lnTo>
                    <a:lnTo>
                      <a:pt x="1630" y="309"/>
                    </a:lnTo>
                    <a:lnTo>
                      <a:pt x="1630" y="0"/>
                    </a:lnTo>
                    <a:lnTo>
                      <a:pt x="1892" y="182"/>
                    </a:lnTo>
                    <a:lnTo>
                      <a:pt x="1892" y="1173"/>
                    </a:lnTo>
                    <a:lnTo>
                      <a:pt x="0" y="1186"/>
                    </a:lnTo>
                    <a:lnTo>
                      <a:pt x="0" y="18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4AEF6CE8-ACE3-44FE-819C-C2B4D25BA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61963" y="2084387"/>
                <a:ext cx="3121025" cy="2887663"/>
              </a:xfrm>
              <a:custGeom>
                <a:avLst/>
                <a:gdLst>
                  <a:gd name="T0" fmla="*/ 1449 w 1449"/>
                  <a:gd name="T1" fmla="*/ 577 h 1344"/>
                  <a:gd name="T2" fmla="*/ 1449 w 1449"/>
                  <a:gd name="T3" fmla="*/ 1320 h 1344"/>
                  <a:gd name="T4" fmla="*/ 1425 w 1449"/>
                  <a:gd name="T5" fmla="*/ 1344 h 1344"/>
                  <a:gd name="T6" fmla="*/ 24 w 1449"/>
                  <a:gd name="T7" fmla="*/ 1344 h 1344"/>
                  <a:gd name="T8" fmla="*/ 0 w 1449"/>
                  <a:gd name="T9" fmla="*/ 1320 h 1344"/>
                  <a:gd name="T10" fmla="*/ 0 w 1449"/>
                  <a:gd name="T11" fmla="*/ 577 h 1344"/>
                  <a:gd name="T12" fmla="*/ 11 w 1449"/>
                  <a:gd name="T13" fmla="*/ 557 h 1344"/>
                  <a:gd name="T14" fmla="*/ 196 w 1449"/>
                  <a:gd name="T15" fmla="*/ 434 h 1344"/>
                  <a:gd name="T16" fmla="*/ 196 w 1449"/>
                  <a:gd name="T17" fmla="*/ 24 h 1344"/>
                  <a:gd name="T18" fmla="*/ 220 w 1449"/>
                  <a:gd name="T19" fmla="*/ 0 h 1344"/>
                  <a:gd name="T20" fmla="*/ 1229 w 1449"/>
                  <a:gd name="T21" fmla="*/ 0 h 1344"/>
                  <a:gd name="T22" fmla="*/ 1253 w 1449"/>
                  <a:gd name="T23" fmla="*/ 24 h 1344"/>
                  <a:gd name="T24" fmla="*/ 1253 w 1449"/>
                  <a:gd name="T25" fmla="*/ 434 h 1344"/>
                  <a:gd name="T26" fmla="*/ 1438 w 1449"/>
                  <a:gd name="T27" fmla="*/ 557 h 1344"/>
                  <a:gd name="T28" fmla="*/ 1449 w 1449"/>
                  <a:gd name="T29" fmla="*/ 577 h 1344"/>
                  <a:gd name="T30" fmla="*/ 1401 w 1449"/>
                  <a:gd name="T31" fmla="*/ 1275 h 1344"/>
                  <a:gd name="T32" fmla="*/ 1401 w 1449"/>
                  <a:gd name="T33" fmla="*/ 617 h 1344"/>
                  <a:gd name="T34" fmla="*/ 849 w 1449"/>
                  <a:gd name="T35" fmla="*/ 909 h 1344"/>
                  <a:gd name="T36" fmla="*/ 1401 w 1449"/>
                  <a:gd name="T37" fmla="*/ 1275 h 1344"/>
                  <a:gd name="T38" fmla="*/ 1253 w 1449"/>
                  <a:gd name="T39" fmla="*/ 553 h 1344"/>
                  <a:gd name="T40" fmla="*/ 1345 w 1449"/>
                  <a:gd name="T41" fmla="*/ 553 h 1344"/>
                  <a:gd name="T42" fmla="*/ 1253 w 1449"/>
                  <a:gd name="T43" fmla="*/ 492 h 1344"/>
                  <a:gd name="T44" fmla="*/ 1253 w 1449"/>
                  <a:gd name="T45" fmla="*/ 553 h 1344"/>
                  <a:gd name="T46" fmla="*/ 104 w 1449"/>
                  <a:gd name="T47" fmla="*/ 1296 h 1344"/>
                  <a:gd name="T48" fmla="*/ 1345 w 1449"/>
                  <a:gd name="T49" fmla="*/ 1296 h 1344"/>
                  <a:gd name="T50" fmla="*/ 725 w 1449"/>
                  <a:gd name="T51" fmla="*/ 884 h 1344"/>
                  <a:gd name="T52" fmla="*/ 104 w 1449"/>
                  <a:gd name="T53" fmla="*/ 1296 h 1344"/>
                  <a:gd name="T54" fmla="*/ 1253 w 1449"/>
                  <a:gd name="T55" fmla="*/ 641 h 1344"/>
                  <a:gd name="T56" fmla="*/ 1329 w 1449"/>
                  <a:gd name="T57" fmla="*/ 601 h 1344"/>
                  <a:gd name="T58" fmla="*/ 1253 w 1449"/>
                  <a:gd name="T59" fmla="*/ 601 h 1344"/>
                  <a:gd name="T60" fmla="*/ 1253 w 1449"/>
                  <a:gd name="T61" fmla="*/ 641 h 1344"/>
                  <a:gd name="T62" fmla="*/ 1205 w 1449"/>
                  <a:gd name="T63" fmla="*/ 666 h 1344"/>
                  <a:gd name="T64" fmla="*/ 1205 w 1449"/>
                  <a:gd name="T65" fmla="*/ 48 h 1344"/>
                  <a:gd name="T66" fmla="*/ 244 w 1449"/>
                  <a:gd name="T67" fmla="*/ 48 h 1344"/>
                  <a:gd name="T68" fmla="*/ 244 w 1449"/>
                  <a:gd name="T69" fmla="*/ 666 h 1344"/>
                  <a:gd name="T70" fmla="*/ 645 w 1449"/>
                  <a:gd name="T71" fmla="*/ 879 h 1344"/>
                  <a:gd name="T72" fmla="*/ 711 w 1449"/>
                  <a:gd name="T73" fmla="*/ 836 h 1344"/>
                  <a:gd name="T74" fmla="*/ 738 w 1449"/>
                  <a:gd name="T75" fmla="*/ 836 h 1344"/>
                  <a:gd name="T76" fmla="*/ 804 w 1449"/>
                  <a:gd name="T77" fmla="*/ 879 h 1344"/>
                  <a:gd name="T78" fmla="*/ 1205 w 1449"/>
                  <a:gd name="T79" fmla="*/ 666 h 1344"/>
                  <a:gd name="T80" fmla="*/ 48 w 1449"/>
                  <a:gd name="T81" fmla="*/ 1275 h 1344"/>
                  <a:gd name="T82" fmla="*/ 600 w 1449"/>
                  <a:gd name="T83" fmla="*/ 909 h 1344"/>
                  <a:gd name="T84" fmla="*/ 48 w 1449"/>
                  <a:gd name="T85" fmla="*/ 617 h 1344"/>
                  <a:gd name="T86" fmla="*/ 48 w 1449"/>
                  <a:gd name="T87" fmla="*/ 1275 h 1344"/>
                  <a:gd name="T88" fmla="*/ 196 w 1449"/>
                  <a:gd name="T89" fmla="*/ 641 h 1344"/>
                  <a:gd name="T90" fmla="*/ 196 w 1449"/>
                  <a:gd name="T91" fmla="*/ 601 h 1344"/>
                  <a:gd name="T92" fmla="*/ 120 w 1449"/>
                  <a:gd name="T93" fmla="*/ 601 h 1344"/>
                  <a:gd name="T94" fmla="*/ 196 w 1449"/>
                  <a:gd name="T95" fmla="*/ 641 h 1344"/>
                  <a:gd name="T96" fmla="*/ 196 w 1449"/>
                  <a:gd name="T97" fmla="*/ 553 h 1344"/>
                  <a:gd name="T98" fmla="*/ 196 w 1449"/>
                  <a:gd name="T99" fmla="*/ 492 h 1344"/>
                  <a:gd name="T100" fmla="*/ 104 w 1449"/>
                  <a:gd name="T101" fmla="*/ 553 h 1344"/>
                  <a:gd name="T102" fmla="*/ 196 w 1449"/>
                  <a:gd name="T103" fmla="*/ 553 h 1344"/>
                  <a:gd name="T104" fmla="*/ 196 w 1449"/>
                  <a:gd name="T105" fmla="*/ 553 h 1344"/>
                  <a:gd name="T106" fmla="*/ 196 w 1449"/>
                  <a:gd name="T107" fmla="*/ 553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9" h="1344">
                    <a:moveTo>
                      <a:pt x="1449" y="577"/>
                    </a:moveTo>
                    <a:cubicBezTo>
                      <a:pt x="1449" y="1320"/>
                      <a:pt x="1449" y="1320"/>
                      <a:pt x="1449" y="1320"/>
                    </a:cubicBezTo>
                    <a:cubicBezTo>
                      <a:pt x="1449" y="1333"/>
                      <a:pt x="1438" y="1344"/>
                      <a:pt x="1425" y="1344"/>
                    </a:cubicBezTo>
                    <a:cubicBezTo>
                      <a:pt x="24" y="1344"/>
                      <a:pt x="24" y="1344"/>
                      <a:pt x="24" y="1344"/>
                    </a:cubicBezTo>
                    <a:cubicBezTo>
                      <a:pt x="11" y="1344"/>
                      <a:pt x="0" y="1333"/>
                      <a:pt x="0" y="1320"/>
                    </a:cubicBezTo>
                    <a:cubicBezTo>
                      <a:pt x="0" y="577"/>
                      <a:pt x="0" y="577"/>
                      <a:pt x="0" y="577"/>
                    </a:cubicBezTo>
                    <a:cubicBezTo>
                      <a:pt x="0" y="568"/>
                      <a:pt x="4" y="561"/>
                      <a:pt x="11" y="557"/>
                    </a:cubicBezTo>
                    <a:cubicBezTo>
                      <a:pt x="196" y="434"/>
                      <a:pt x="196" y="434"/>
                      <a:pt x="196" y="434"/>
                    </a:cubicBezTo>
                    <a:cubicBezTo>
                      <a:pt x="196" y="24"/>
                      <a:pt x="196" y="24"/>
                      <a:pt x="196" y="24"/>
                    </a:cubicBezTo>
                    <a:cubicBezTo>
                      <a:pt x="196" y="11"/>
                      <a:pt x="207" y="0"/>
                      <a:pt x="220" y="0"/>
                    </a:cubicBezTo>
                    <a:cubicBezTo>
                      <a:pt x="1229" y="0"/>
                      <a:pt x="1229" y="0"/>
                      <a:pt x="1229" y="0"/>
                    </a:cubicBezTo>
                    <a:cubicBezTo>
                      <a:pt x="1243" y="0"/>
                      <a:pt x="1253" y="11"/>
                      <a:pt x="1253" y="24"/>
                    </a:cubicBezTo>
                    <a:cubicBezTo>
                      <a:pt x="1253" y="434"/>
                      <a:pt x="1253" y="434"/>
                      <a:pt x="1253" y="434"/>
                    </a:cubicBezTo>
                    <a:cubicBezTo>
                      <a:pt x="1438" y="557"/>
                      <a:pt x="1438" y="557"/>
                      <a:pt x="1438" y="557"/>
                    </a:cubicBezTo>
                    <a:cubicBezTo>
                      <a:pt x="1445" y="561"/>
                      <a:pt x="1449" y="568"/>
                      <a:pt x="1449" y="577"/>
                    </a:cubicBezTo>
                    <a:close/>
                    <a:moveTo>
                      <a:pt x="1401" y="1275"/>
                    </a:moveTo>
                    <a:cubicBezTo>
                      <a:pt x="1401" y="617"/>
                      <a:pt x="1401" y="617"/>
                      <a:pt x="1401" y="617"/>
                    </a:cubicBezTo>
                    <a:cubicBezTo>
                      <a:pt x="849" y="909"/>
                      <a:pt x="849" y="909"/>
                      <a:pt x="849" y="909"/>
                    </a:cubicBezTo>
                    <a:lnTo>
                      <a:pt x="1401" y="1275"/>
                    </a:lnTo>
                    <a:close/>
                    <a:moveTo>
                      <a:pt x="1253" y="553"/>
                    </a:moveTo>
                    <a:cubicBezTo>
                      <a:pt x="1345" y="553"/>
                      <a:pt x="1345" y="553"/>
                      <a:pt x="1345" y="553"/>
                    </a:cubicBezTo>
                    <a:cubicBezTo>
                      <a:pt x="1253" y="492"/>
                      <a:pt x="1253" y="492"/>
                      <a:pt x="1253" y="492"/>
                    </a:cubicBezTo>
                    <a:lnTo>
                      <a:pt x="1253" y="553"/>
                    </a:lnTo>
                    <a:close/>
                    <a:moveTo>
                      <a:pt x="104" y="1296"/>
                    </a:moveTo>
                    <a:cubicBezTo>
                      <a:pt x="1345" y="1296"/>
                      <a:pt x="1345" y="1296"/>
                      <a:pt x="1345" y="1296"/>
                    </a:cubicBezTo>
                    <a:cubicBezTo>
                      <a:pt x="725" y="884"/>
                      <a:pt x="725" y="884"/>
                      <a:pt x="725" y="884"/>
                    </a:cubicBezTo>
                    <a:lnTo>
                      <a:pt x="104" y="1296"/>
                    </a:lnTo>
                    <a:close/>
                    <a:moveTo>
                      <a:pt x="1253" y="641"/>
                    </a:moveTo>
                    <a:cubicBezTo>
                      <a:pt x="1329" y="601"/>
                      <a:pt x="1329" y="601"/>
                      <a:pt x="1329" y="601"/>
                    </a:cubicBezTo>
                    <a:cubicBezTo>
                      <a:pt x="1253" y="601"/>
                      <a:pt x="1253" y="601"/>
                      <a:pt x="1253" y="601"/>
                    </a:cubicBezTo>
                    <a:lnTo>
                      <a:pt x="1253" y="641"/>
                    </a:lnTo>
                    <a:close/>
                    <a:moveTo>
                      <a:pt x="1205" y="666"/>
                    </a:moveTo>
                    <a:cubicBezTo>
                      <a:pt x="1205" y="48"/>
                      <a:pt x="1205" y="48"/>
                      <a:pt x="1205" y="48"/>
                    </a:cubicBezTo>
                    <a:cubicBezTo>
                      <a:pt x="244" y="48"/>
                      <a:pt x="244" y="48"/>
                      <a:pt x="244" y="48"/>
                    </a:cubicBezTo>
                    <a:cubicBezTo>
                      <a:pt x="244" y="666"/>
                      <a:pt x="244" y="666"/>
                      <a:pt x="244" y="666"/>
                    </a:cubicBezTo>
                    <a:cubicBezTo>
                      <a:pt x="645" y="879"/>
                      <a:pt x="645" y="879"/>
                      <a:pt x="645" y="879"/>
                    </a:cubicBezTo>
                    <a:cubicBezTo>
                      <a:pt x="711" y="836"/>
                      <a:pt x="711" y="836"/>
                      <a:pt x="711" y="836"/>
                    </a:cubicBezTo>
                    <a:cubicBezTo>
                      <a:pt x="719" y="830"/>
                      <a:pt x="730" y="830"/>
                      <a:pt x="738" y="836"/>
                    </a:cubicBezTo>
                    <a:cubicBezTo>
                      <a:pt x="804" y="879"/>
                      <a:pt x="804" y="879"/>
                      <a:pt x="804" y="879"/>
                    </a:cubicBezTo>
                    <a:lnTo>
                      <a:pt x="1205" y="666"/>
                    </a:lnTo>
                    <a:close/>
                    <a:moveTo>
                      <a:pt x="48" y="1275"/>
                    </a:moveTo>
                    <a:cubicBezTo>
                      <a:pt x="600" y="909"/>
                      <a:pt x="600" y="909"/>
                      <a:pt x="600" y="909"/>
                    </a:cubicBezTo>
                    <a:cubicBezTo>
                      <a:pt x="48" y="617"/>
                      <a:pt x="48" y="617"/>
                      <a:pt x="48" y="617"/>
                    </a:cubicBezTo>
                    <a:lnTo>
                      <a:pt x="48" y="1275"/>
                    </a:lnTo>
                    <a:close/>
                    <a:moveTo>
                      <a:pt x="196" y="641"/>
                    </a:move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20" y="601"/>
                      <a:pt x="120" y="601"/>
                      <a:pt x="120" y="601"/>
                    </a:cubicBezTo>
                    <a:lnTo>
                      <a:pt x="196" y="641"/>
                    </a:lnTo>
                    <a:close/>
                    <a:moveTo>
                      <a:pt x="196" y="553"/>
                    </a:moveTo>
                    <a:cubicBezTo>
                      <a:pt x="196" y="492"/>
                      <a:pt x="196" y="492"/>
                      <a:pt x="196" y="492"/>
                    </a:cubicBezTo>
                    <a:cubicBezTo>
                      <a:pt x="104" y="553"/>
                      <a:pt x="104" y="553"/>
                      <a:pt x="104" y="553"/>
                    </a:cubicBezTo>
                    <a:lnTo>
                      <a:pt x="196" y="553"/>
                    </a:lnTo>
                    <a:close/>
                    <a:moveTo>
                      <a:pt x="196" y="553"/>
                    </a:moveTo>
                    <a:cubicBezTo>
                      <a:pt x="196" y="553"/>
                      <a:pt x="196" y="553"/>
                      <a:pt x="196" y="5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A2AC6C4-2FF3-4ED2-BE77-2535F47DC768}"/>
                </a:ext>
              </a:extLst>
            </p:cNvPr>
            <p:cNvGrpSpPr/>
            <p:nvPr/>
          </p:nvGrpSpPr>
          <p:grpSpPr>
            <a:xfrm>
              <a:off x="4277341" y="5042504"/>
              <a:ext cx="352848" cy="340304"/>
              <a:chOff x="-9525" y="1617663"/>
              <a:chExt cx="2724151" cy="262731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F6D8B5FC-0915-47DE-8027-5A7A40BB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3503613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BF3CC82-50FD-431B-ADFA-86772D25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3503613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7BDCEE8-F950-47EB-8FE7-A1EAC1AD5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3435351"/>
                <a:ext cx="2724151" cy="809625"/>
              </a:xfrm>
              <a:custGeom>
                <a:avLst/>
                <a:gdLst>
                  <a:gd name="T0" fmla="*/ 1264 w 1264"/>
                  <a:gd name="T1" fmla="*/ 354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4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4 h 377"/>
                  <a:gd name="T18" fmla="*/ 870 w 1264"/>
                  <a:gd name="T19" fmla="*/ 330 h 377"/>
                  <a:gd name="T20" fmla="*/ 48 w 1264"/>
                  <a:gd name="T21" fmla="*/ 330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30 h 377"/>
                  <a:gd name="T28" fmla="*/ 1043 w 1264"/>
                  <a:gd name="T29" fmla="*/ 330 h 377"/>
                  <a:gd name="T30" fmla="*/ 918 w 1264"/>
                  <a:gd name="T31" fmla="*/ 330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30 h 377"/>
                  <a:gd name="T38" fmla="*/ 1216 w 1264"/>
                  <a:gd name="T39" fmla="*/ 330 h 377"/>
                  <a:gd name="T40" fmla="*/ 1091 w 1264"/>
                  <a:gd name="T41" fmla="*/ 330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3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A5BC5A29-EACD-4E79-8389-7972DAC50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259397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24">
                <a:extLst>
                  <a:ext uri="{FF2B5EF4-FFF2-40B4-BE49-F238E27FC236}">
                    <a16:creationId xmlns:a16="http://schemas.microsoft.com/office/drawing/2014/main" id="{AC4B615F-8A99-4A9A-A9E3-33F69D179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259397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FABA612A-F44E-433F-9CA3-BD58BED69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2525713"/>
                <a:ext cx="2724151" cy="812800"/>
              </a:xfrm>
              <a:custGeom>
                <a:avLst/>
                <a:gdLst>
                  <a:gd name="T0" fmla="*/ 1264 w 1264"/>
                  <a:gd name="T1" fmla="*/ 354 h 378"/>
                  <a:gd name="T2" fmla="*/ 1264 w 1264"/>
                  <a:gd name="T3" fmla="*/ 24 h 378"/>
                  <a:gd name="T4" fmla="*/ 1240 w 1264"/>
                  <a:gd name="T5" fmla="*/ 0 h 378"/>
                  <a:gd name="T6" fmla="*/ 24 w 1264"/>
                  <a:gd name="T7" fmla="*/ 0 h 378"/>
                  <a:gd name="T8" fmla="*/ 0 w 1264"/>
                  <a:gd name="T9" fmla="*/ 24 h 378"/>
                  <a:gd name="T10" fmla="*/ 0 w 1264"/>
                  <a:gd name="T11" fmla="*/ 354 h 378"/>
                  <a:gd name="T12" fmla="*/ 20 w 1264"/>
                  <a:gd name="T13" fmla="*/ 378 h 378"/>
                  <a:gd name="T14" fmla="*/ 1244 w 1264"/>
                  <a:gd name="T15" fmla="*/ 378 h 378"/>
                  <a:gd name="T16" fmla="*/ 1264 w 1264"/>
                  <a:gd name="T17" fmla="*/ 354 h 378"/>
                  <a:gd name="T18" fmla="*/ 870 w 1264"/>
                  <a:gd name="T19" fmla="*/ 330 h 378"/>
                  <a:gd name="T20" fmla="*/ 48 w 1264"/>
                  <a:gd name="T21" fmla="*/ 330 h 378"/>
                  <a:gd name="T22" fmla="*/ 48 w 1264"/>
                  <a:gd name="T23" fmla="*/ 48 h 378"/>
                  <a:gd name="T24" fmla="*/ 870 w 1264"/>
                  <a:gd name="T25" fmla="*/ 48 h 378"/>
                  <a:gd name="T26" fmla="*/ 870 w 1264"/>
                  <a:gd name="T27" fmla="*/ 330 h 378"/>
                  <a:gd name="T28" fmla="*/ 1043 w 1264"/>
                  <a:gd name="T29" fmla="*/ 330 h 378"/>
                  <a:gd name="T30" fmla="*/ 918 w 1264"/>
                  <a:gd name="T31" fmla="*/ 330 h 378"/>
                  <a:gd name="T32" fmla="*/ 918 w 1264"/>
                  <a:gd name="T33" fmla="*/ 48 h 378"/>
                  <a:gd name="T34" fmla="*/ 1043 w 1264"/>
                  <a:gd name="T35" fmla="*/ 48 h 378"/>
                  <a:gd name="T36" fmla="*/ 1043 w 1264"/>
                  <a:gd name="T37" fmla="*/ 330 h 378"/>
                  <a:gd name="T38" fmla="*/ 1216 w 1264"/>
                  <a:gd name="T39" fmla="*/ 330 h 378"/>
                  <a:gd name="T40" fmla="*/ 1091 w 1264"/>
                  <a:gd name="T41" fmla="*/ 330 h 378"/>
                  <a:gd name="T42" fmla="*/ 1091 w 1264"/>
                  <a:gd name="T43" fmla="*/ 48 h 378"/>
                  <a:gd name="T44" fmla="*/ 1216 w 1264"/>
                  <a:gd name="T45" fmla="*/ 48 h 378"/>
                  <a:gd name="T46" fmla="*/ 1216 w 1264"/>
                  <a:gd name="T47" fmla="*/ 33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8">
                    <a:moveTo>
                      <a:pt x="1264" y="354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1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66"/>
                      <a:pt x="8" y="376"/>
                      <a:pt x="20" y="378"/>
                    </a:cubicBezTo>
                    <a:cubicBezTo>
                      <a:pt x="1244" y="378"/>
                      <a:pt x="1244" y="378"/>
                      <a:pt x="1244" y="378"/>
                    </a:cubicBezTo>
                    <a:cubicBezTo>
                      <a:pt x="1255" y="376"/>
                      <a:pt x="1264" y="366"/>
                      <a:pt x="1264" y="354"/>
                    </a:cubicBezTo>
                    <a:close/>
                    <a:moveTo>
                      <a:pt x="870" y="330"/>
                    </a:moveTo>
                    <a:cubicBezTo>
                      <a:pt x="48" y="330"/>
                      <a:pt x="48" y="330"/>
                      <a:pt x="48" y="33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30"/>
                    </a:lnTo>
                    <a:close/>
                    <a:moveTo>
                      <a:pt x="1043" y="330"/>
                    </a:moveTo>
                    <a:cubicBezTo>
                      <a:pt x="918" y="330"/>
                      <a:pt x="918" y="330"/>
                      <a:pt x="918" y="330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30"/>
                    </a:lnTo>
                    <a:close/>
                    <a:moveTo>
                      <a:pt x="1216" y="330"/>
                    </a:moveTo>
                    <a:cubicBezTo>
                      <a:pt x="1091" y="330"/>
                      <a:pt x="1091" y="330"/>
                      <a:pt x="1091" y="330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26">
                <a:extLst>
                  <a:ext uri="{FF2B5EF4-FFF2-40B4-BE49-F238E27FC236}">
                    <a16:creationId xmlns:a16="http://schemas.microsoft.com/office/drawing/2014/main" id="{52CCF609-BC45-418E-ACCA-54CA86C94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168592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1" name="Rectangle 27">
                <a:extLst>
                  <a:ext uri="{FF2B5EF4-FFF2-40B4-BE49-F238E27FC236}">
                    <a16:creationId xmlns:a16="http://schemas.microsoft.com/office/drawing/2014/main" id="{E5AD89AB-B406-43A2-970D-282CDC36B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168592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28">
                <a:extLst>
                  <a:ext uri="{FF2B5EF4-FFF2-40B4-BE49-F238E27FC236}">
                    <a16:creationId xmlns:a16="http://schemas.microsoft.com/office/drawing/2014/main" id="{918BC341-6D63-474C-8238-749802149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1617663"/>
                <a:ext cx="2724151" cy="811213"/>
              </a:xfrm>
              <a:custGeom>
                <a:avLst/>
                <a:gdLst>
                  <a:gd name="T0" fmla="*/ 1264 w 1264"/>
                  <a:gd name="T1" fmla="*/ 353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3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3 h 377"/>
                  <a:gd name="T18" fmla="*/ 870 w 1264"/>
                  <a:gd name="T19" fmla="*/ 329 h 377"/>
                  <a:gd name="T20" fmla="*/ 48 w 1264"/>
                  <a:gd name="T21" fmla="*/ 329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29 h 377"/>
                  <a:gd name="T28" fmla="*/ 1043 w 1264"/>
                  <a:gd name="T29" fmla="*/ 329 h 377"/>
                  <a:gd name="T30" fmla="*/ 918 w 1264"/>
                  <a:gd name="T31" fmla="*/ 329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29 h 377"/>
                  <a:gd name="T38" fmla="*/ 1216 w 1264"/>
                  <a:gd name="T39" fmla="*/ 329 h 377"/>
                  <a:gd name="T40" fmla="*/ 1091 w 1264"/>
                  <a:gd name="T41" fmla="*/ 329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3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0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5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5"/>
                      <a:pt x="1264" y="353"/>
                    </a:cubicBezTo>
                    <a:close/>
                    <a:moveTo>
                      <a:pt x="870" y="329"/>
                    </a:move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29"/>
                    </a:lnTo>
                    <a:close/>
                    <a:moveTo>
                      <a:pt x="1043" y="329"/>
                    </a:moveTo>
                    <a:cubicBezTo>
                      <a:pt x="918" y="329"/>
                      <a:pt x="918" y="329"/>
                      <a:pt x="918" y="329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29"/>
                    </a:lnTo>
                    <a:close/>
                    <a:moveTo>
                      <a:pt x="1216" y="329"/>
                    </a:moveTo>
                    <a:cubicBezTo>
                      <a:pt x="1091" y="329"/>
                      <a:pt x="1091" y="329"/>
                      <a:pt x="1091" y="329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83F097A-0624-4F6E-BFF4-A39F9810A04F}"/>
                </a:ext>
              </a:extLst>
            </p:cNvPr>
            <p:cNvGrpSpPr/>
            <p:nvPr/>
          </p:nvGrpSpPr>
          <p:grpSpPr>
            <a:xfrm>
              <a:off x="3672987" y="3488630"/>
              <a:ext cx="420902" cy="508170"/>
              <a:chOff x="-407988" y="1982788"/>
              <a:chExt cx="2595563" cy="31337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2CA3041B-EE3D-4C21-A365-8AA5E633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8" y="2509838"/>
                <a:ext cx="1525588" cy="1939925"/>
              </a:xfrm>
              <a:custGeom>
                <a:avLst/>
                <a:gdLst>
                  <a:gd name="T0" fmla="*/ 554 w 708"/>
                  <a:gd name="T1" fmla="*/ 701 h 903"/>
                  <a:gd name="T2" fmla="*/ 702 w 708"/>
                  <a:gd name="T3" fmla="*/ 349 h 903"/>
                  <a:gd name="T4" fmla="*/ 362 w 708"/>
                  <a:gd name="T5" fmla="*/ 7 h 903"/>
                  <a:gd name="T6" fmla="*/ 4 w 708"/>
                  <a:gd name="T7" fmla="*/ 357 h 903"/>
                  <a:gd name="T8" fmla="*/ 68 w 708"/>
                  <a:gd name="T9" fmla="*/ 555 h 903"/>
                  <a:gd name="T10" fmla="*/ 205 w 708"/>
                  <a:gd name="T11" fmla="*/ 903 h 903"/>
                  <a:gd name="T12" fmla="*/ 503 w 708"/>
                  <a:gd name="T13" fmla="*/ 903 h 903"/>
                  <a:gd name="T14" fmla="*/ 554 w 708"/>
                  <a:gd name="T15" fmla="*/ 70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8" h="903">
                    <a:moveTo>
                      <a:pt x="554" y="701"/>
                    </a:moveTo>
                    <a:cubicBezTo>
                      <a:pt x="614" y="577"/>
                      <a:pt x="708" y="503"/>
                      <a:pt x="702" y="349"/>
                    </a:cubicBezTo>
                    <a:cubicBezTo>
                      <a:pt x="696" y="195"/>
                      <a:pt x="589" y="17"/>
                      <a:pt x="362" y="7"/>
                    </a:cubicBezTo>
                    <a:cubicBezTo>
                      <a:pt x="362" y="7"/>
                      <a:pt x="40" y="0"/>
                      <a:pt x="4" y="357"/>
                    </a:cubicBezTo>
                    <a:cubicBezTo>
                      <a:pt x="4" y="357"/>
                      <a:pt x="0" y="474"/>
                      <a:pt x="68" y="555"/>
                    </a:cubicBezTo>
                    <a:cubicBezTo>
                      <a:pt x="127" y="627"/>
                      <a:pt x="195" y="753"/>
                      <a:pt x="205" y="903"/>
                    </a:cubicBezTo>
                    <a:cubicBezTo>
                      <a:pt x="503" y="903"/>
                      <a:pt x="503" y="903"/>
                      <a:pt x="503" y="903"/>
                    </a:cubicBezTo>
                    <a:cubicBezTo>
                      <a:pt x="507" y="850"/>
                      <a:pt x="520" y="772"/>
                      <a:pt x="554" y="7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73CCDB46-9DFB-4BFA-9F0F-18ECEA0D2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3" y="4584700"/>
                <a:ext cx="795338" cy="476250"/>
              </a:xfrm>
              <a:custGeom>
                <a:avLst/>
                <a:gdLst>
                  <a:gd name="T0" fmla="*/ 37 w 369"/>
                  <a:gd name="T1" fmla="*/ 3 h 222"/>
                  <a:gd name="T2" fmla="*/ 323 w 369"/>
                  <a:gd name="T3" fmla="*/ 0 h 222"/>
                  <a:gd name="T4" fmla="*/ 238 w 369"/>
                  <a:gd name="T5" fmla="*/ 222 h 222"/>
                  <a:gd name="T6" fmla="*/ 128 w 369"/>
                  <a:gd name="T7" fmla="*/ 222 h 222"/>
                  <a:gd name="T8" fmla="*/ 37 w 369"/>
                  <a:gd name="T9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222">
                    <a:moveTo>
                      <a:pt x="37" y="3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3" y="0"/>
                      <a:pt x="369" y="210"/>
                      <a:pt x="238" y="222"/>
                    </a:cubicBezTo>
                    <a:cubicBezTo>
                      <a:pt x="128" y="222"/>
                      <a:pt x="128" y="222"/>
                      <a:pt x="128" y="222"/>
                    </a:cubicBezTo>
                    <a:cubicBezTo>
                      <a:pt x="128" y="222"/>
                      <a:pt x="0" y="215"/>
                      <a:pt x="37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159629E5-7674-4C5F-B052-D4AAEC2041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3875" y="3224213"/>
                <a:ext cx="393700" cy="103187"/>
              </a:xfrm>
              <a:custGeom>
                <a:avLst/>
                <a:gdLst>
                  <a:gd name="T0" fmla="*/ 159 w 183"/>
                  <a:gd name="T1" fmla="*/ 0 h 48"/>
                  <a:gd name="T2" fmla="*/ 183 w 183"/>
                  <a:gd name="T3" fmla="*/ 24 h 48"/>
                  <a:gd name="T4" fmla="*/ 159 w 183"/>
                  <a:gd name="T5" fmla="*/ 48 h 48"/>
                  <a:gd name="T6" fmla="*/ 24 w 183"/>
                  <a:gd name="T7" fmla="*/ 48 h 48"/>
                  <a:gd name="T8" fmla="*/ 0 w 183"/>
                  <a:gd name="T9" fmla="*/ 24 h 48"/>
                  <a:gd name="T10" fmla="*/ 24 w 183"/>
                  <a:gd name="T11" fmla="*/ 0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172" y="0"/>
                      <a:pt x="183" y="11"/>
                      <a:pt x="183" y="24"/>
                    </a:cubicBezTo>
                    <a:cubicBezTo>
                      <a:pt x="183" y="38"/>
                      <a:pt x="172" y="48"/>
                      <a:pt x="159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9" y="0"/>
                    </a:ln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3157A917-6AC8-47F3-A3AA-E9972F45D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2597150"/>
                <a:ext cx="371475" cy="254000"/>
              </a:xfrm>
              <a:custGeom>
                <a:avLst/>
                <a:gdLst>
                  <a:gd name="T0" fmla="*/ 165 w 172"/>
                  <a:gd name="T1" fmla="*/ 15 h 118"/>
                  <a:gd name="T2" fmla="*/ 156 w 172"/>
                  <a:gd name="T3" fmla="*/ 48 h 118"/>
                  <a:gd name="T4" fmla="*/ 40 w 172"/>
                  <a:gd name="T5" fmla="*/ 115 h 118"/>
                  <a:gd name="T6" fmla="*/ 28 w 172"/>
                  <a:gd name="T7" fmla="*/ 118 h 118"/>
                  <a:gd name="T8" fmla="*/ 7 w 172"/>
                  <a:gd name="T9" fmla="*/ 106 h 118"/>
                  <a:gd name="T10" fmla="*/ 16 w 172"/>
                  <a:gd name="T11" fmla="*/ 74 h 118"/>
                  <a:gd name="T12" fmla="*/ 132 w 172"/>
                  <a:gd name="T13" fmla="*/ 6 h 118"/>
                  <a:gd name="T14" fmla="*/ 165 w 172"/>
                  <a:gd name="T15" fmla="*/ 15 h 118"/>
                  <a:gd name="T16" fmla="*/ 165 w 172"/>
                  <a:gd name="T17" fmla="*/ 15 h 118"/>
                  <a:gd name="T18" fmla="*/ 165 w 172"/>
                  <a:gd name="T19" fmla="*/ 1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8">
                    <a:moveTo>
                      <a:pt x="165" y="15"/>
                    </a:moveTo>
                    <a:cubicBezTo>
                      <a:pt x="172" y="27"/>
                      <a:pt x="168" y="41"/>
                      <a:pt x="156" y="48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6" y="117"/>
                      <a:pt x="32" y="118"/>
                      <a:pt x="28" y="118"/>
                    </a:cubicBezTo>
                    <a:cubicBezTo>
                      <a:pt x="20" y="118"/>
                      <a:pt x="12" y="114"/>
                      <a:pt x="7" y="106"/>
                    </a:cubicBezTo>
                    <a:cubicBezTo>
                      <a:pt x="0" y="95"/>
                      <a:pt x="4" y="80"/>
                      <a:pt x="16" y="74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44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B40F7D4C-57C9-48A2-BF9D-4058F2DE05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3695700"/>
                <a:ext cx="371475" cy="255587"/>
              </a:xfrm>
              <a:custGeom>
                <a:avLst/>
                <a:gdLst>
                  <a:gd name="T0" fmla="*/ 156 w 172"/>
                  <a:gd name="T1" fmla="*/ 74 h 119"/>
                  <a:gd name="T2" fmla="*/ 165 w 172"/>
                  <a:gd name="T3" fmla="*/ 107 h 119"/>
                  <a:gd name="T4" fmla="*/ 144 w 172"/>
                  <a:gd name="T5" fmla="*/ 119 h 119"/>
                  <a:gd name="T6" fmla="*/ 132 w 172"/>
                  <a:gd name="T7" fmla="*/ 115 h 119"/>
                  <a:gd name="T8" fmla="*/ 16 w 172"/>
                  <a:gd name="T9" fmla="*/ 48 h 119"/>
                  <a:gd name="T10" fmla="*/ 7 w 172"/>
                  <a:gd name="T11" fmla="*/ 15 h 119"/>
                  <a:gd name="T12" fmla="*/ 40 w 172"/>
                  <a:gd name="T13" fmla="*/ 7 h 119"/>
                  <a:gd name="T14" fmla="*/ 156 w 172"/>
                  <a:gd name="T15" fmla="*/ 74 h 119"/>
                  <a:gd name="T16" fmla="*/ 156 w 172"/>
                  <a:gd name="T17" fmla="*/ 74 h 119"/>
                  <a:gd name="T18" fmla="*/ 156 w 172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9">
                    <a:moveTo>
                      <a:pt x="156" y="74"/>
                    </a:moveTo>
                    <a:cubicBezTo>
                      <a:pt x="168" y="80"/>
                      <a:pt x="172" y="95"/>
                      <a:pt x="165" y="107"/>
                    </a:cubicBezTo>
                    <a:cubicBezTo>
                      <a:pt x="161" y="114"/>
                      <a:pt x="153" y="119"/>
                      <a:pt x="144" y="119"/>
                    </a:cubicBezTo>
                    <a:cubicBezTo>
                      <a:pt x="140" y="119"/>
                      <a:pt x="136" y="118"/>
                      <a:pt x="132" y="11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4" y="42"/>
                      <a:pt x="0" y="27"/>
                      <a:pt x="7" y="15"/>
                    </a:cubicBezTo>
                    <a:cubicBezTo>
                      <a:pt x="14" y="4"/>
                      <a:pt x="28" y="0"/>
                      <a:pt x="40" y="7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A7E96512-DD18-4E91-B9F8-6172C7682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63" y="2459038"/>
                <a:ext cx="1616075" cy="2657475"/>
              </a:xfrm>
              <a:custGeom>
                <a:avLst/>
                <a:gdLst>
                  <a:gd name="T0" fmla="*/ 750 w 750"/>
                  <a:gd name="T1" fmla="*/ 376 h 1237"/>
                  <a:gd name="T2" fmla="*/ 674 w 750"/>
                  <a:gd name="T3" fmla="*/ 602 h 1237"/>
                  <a:gd name="T4" fmla="*/ 546 w 750"/>
                  <a:gd name="T5" fmla="*/ 976 h 1237"/>
                  <a:gd name="T6" fmla="*/ 546 w 750"/>
                  <a:gd name="T7" fmla="*/ 1120 h 1237"/>
                  <a:gd name="T8" fmla="*/ 430 w 750"/>
                  <a:gd name="T9" fmla="*/ 1237 h 1237"/>
                  <a:gd name="T10" fmla="*/ 321 w 750"/>
                  <a:gd name="T11" fmla="*/ 1237 h 1237"/>
                  <a:gd name="T12" fmla="*/ 205 w 750"/>
                  <a:gd name="T13" fmla="*/ 1120 h 1237"/>
                  <a:gd name="T14" fmla="*/ 205 w 750"/>
                  <a:gd name="T15" fmla="*/ 976 h 1237"/>
                  <a:gd name="T16" fmla="*/ 77 w 750"/>
                  <a:gd name="T17" fmla="*/ 603 h 1237"/>
                  <a:gd name="T18" fmla="*/ 1 w 750"/>
                  <a:gd name="T19" fmla="*/ 373 h 1237"/>
                  <a:gd name="T20" fmla="*/ 110 w 750"/>
                  <a:gd name="T21" fmla="*/ 112 h 1237"/>
                  <a:gd name="T22" fmla="*/ 370 w 750"/>
                  <a:gd name="T23" fmla="*/ 2 h 1237"/>
                  <a:gd name="T24" fmla="*/ 638 w 750"/>
                  <a:gd name="T25" fmla="*/ 110 h 1237"/>
                  <a:gd name="T26" fmla="*/ 750 w 750"/>
                  <a:gd name="T27" fmla="*/ 376 h 1237"/>
                  <a:gd name="T28" fmla="*/ 636 w 750"/>
                  <a:gd name="T29" fmla="*/ 573 h 1237"/>
                  <a:gd name="T30" fmla="*/ 702 w 750"/>
                  <a:gd name="T31" fmla="*/ 376 h 1237"/>
                  <a:gd name="T32" fmla="*/ 604 w 750"/>
                  <a:gd name="T33" fmla="*/ 144 h 1237"/>
                  <a:gd name="T34" fmla="*/ 371 w 750"/>
                  <a:gd name="T35" fmla="*/ 50 h 1237"/>
                  <a:gd name="T36" fmla="*/ 49 w 750"/>
                  <a:gd name="T37" fmla="*/ 373 h 1237"/>
                  <a:gd name="T38" fmla="*/ 116 w 750"/>
                  <a:gd name="T39" fmla="*/ 574 h 1237"/>
                  <a:gd name="T40" fmla="*/ 253 w 750"/>
                  <a:gd name="T41" fmla="*/ 967 h 1237"/>
                  <a:gd name="T42" fmla="*/ 498 w 750"/>
                  <a:gd name="T43" fmla="*/ 967 h 1237"/>
                  <a:gd name="T44" fmla="*/ 636 w 750"/>
                  <a:gd name="T45" fmla="*/ 573 h 1237"/>
                  <a:gd name="T46" fmla="*/ 498 w 750"/>
                  <a:gd name="T47" fmla="*/ 1120 h 1237"/>
                  <a:gd name="T48" fmla="*/ 498 w 750"/>
                  <a:gd name="T49" fmla="*/ 1113 h 1237"/>
                  <a:gd name="T50" fmla="*/ 253 w 750"/>
                  <a:gd name="T51" fmla="*/ 1085 h 1237"/>
                  <a:gd name="T52" fmla="*/ 253 w 750"/>
                  <a:gd name="T53" fmla="*/ 1104 h 1237"/>
                  <a:gd name="T54" fmla="*/ 497 w 750"/>
                  <a:gd name="T55" fmla="*/ 1132 h 1237"/>
                  <a:gd name="T56" fmla="*/ 498 w 750"/>
                  <a:gd name="T57" fmla="*/ 1120 h 1237"/>
                  <a:gd name="T58" fmla="*/ 498 w 750"/>
                  <a:gd name="T59" fmla="*/ 1064 h 1237"/>
                  <a:gd name="T60" fmla="*/ 498 w 750"/>
                  <a:gd name="T61" fmla="*/ 1015 h 1237"/>
                  <a:gd name="T62" fmla="*/ 253 w 750"/>
                  <a:gd name="T63" fmla="*/ 1015 h 1237"/>
                  <a:gd name="T64" fmla="*/ 253 w 750"/>
                  <a:gd name="T65" fmla="*/ 1036 h 1237"/>
                  <a:gd name="T66" fmla="*/ 498 w 750"/>
                  <a:gd name="T67" fmla="*/ 1064 h 1237"/>
                  <a:gd name="T68" fmla="*/ 468 w 750"/>
                  <a:gd name="T69" fmla="*/ 1177 h 1237"/>
                  <a:gd name="T70" fmla="*/ 261 w 750"/>
                  <a:gd name="T71" fmla="*/ 1153 h 1237"/>
                  <a:gd name="T72" fmla="*/ 321 w 750"/>
                  <a:gd name="T73" fmla="*/ 1189 h 1237"/>
                  <a:gd name="T74" fmla="*/ 430 w 750"/>
                  <a:gd name="T75" fmla="*/ 1189 h 1237"/>
                  <a:gd name="T76" fmla="*/ 468 w 750"/>
                  <a:gd name="T77" fmla="*/ 1177 h 1237"/>
                  <a:gd name="T78" fmla="*/ 468 w 750"/>
                  <a:gd name="T79" fmla="*/ 1177 h 1237"/>
                  <a:gd name="T80" fmla="*/ 468 w 750"/>
                  <a:gd name="T81" fmla="*/ 1177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750" y="376"/>
                    </a:moveTo>
                    <a:cubicBezTo>
                      <a:pt x="750" y="459"/>
                      <a:pt x="724" y="537"/>
                      <a:pt x="674" y="602"/>
                    </a:cubicBezTo>
                    <a:cubicBezTo>
                      <a:pt x="590" y="713"/>
                      <a:pt x="546" y="842"/>
                      <a:pt x="546" y="976"/>
                    </a:cubicBezTo>
                    <a:cubicBezTo>
                      <a:pt x="546" y="1120"/>
                      <a:pt x="546" y="1120"/>
                      <a:pt x="546" y="1120"/>
                    </a:cubicBezTo>
                    <a:cubicBezTo>
                      <a:pt x="546" y="1185"/>
                      <a:pt x="494" y="1237"/>
                      <a:pt x="430" y="1237"/>
                    </a:cubicBezTo>
                    <a:cubicBezTo>
                      <a:pt x="321" y="1237"/>
                      <a:pt x="321" y="1237"/>
                      <a:pt x="321" y="1237"/>
                    </a:cubicBezTo>
                    <a:cubicBezTo>
                      <a:pt x="257" y="1237"/>
                      <a:pt x="205" y="1185"/>
                      <a:pt x="205" y="1120"/>
                    </a:cubicBezTo>
                    <a:cubicBezTo>
                      <a:pt x="205" y="976"/>
                      <a:pt x="205" y="976"/>
                      <a:pt x="205" y="976"/>
                    </a:cubicBezTo>
                    <a:cubicBezTo>
                      <a:pt x="205" y="843"/>
                      <a:pt x="160" y="711"/>
                      <a:pt x="77" y="603"/>
                    </a:cubicBezTo>
                    <a:cubicBezTo>
                      <a:pt x="27" y="536"/>
                      <a:pt x="0" y="457"/>
                      <a:pt x="1" y="373"/>
                    </a:cubicBezTo>
                    <a:cubicBezTo>
                      <a:pt x="2" y="275"/>
                      <a:pt x="41" y="182"/>
                      <a:pt x="110" y="112"/>
                    </a:cubicBezTo>
                    <a:cubicBezTo>
                      <a:pt x="180" y="43"/>
                      <a:pt x="272" y="3"/>
                      <a:pt x="370" y="2"/>
                    </a:cubicBezTo>
                    <a:cubicBezTo>
                      <a:pt x="471" y="0"/>
                      <a:pt x="566" y="39"/>
                      <a:pt x="638" y="110"/>
                    </a:cubicBezTo>
                    <a:cubicBezTo>
                      <a:pt x="710" y="180"/>
                      <a:pt x="750" y="275"/>
                      <a:pt x="750" y="376"/>
                    </a:cubicBezTo>
                    <a:close/>
                    <a:moveTo>
                      <a:pt x="636" y="573"/>
                    </a:moveTo>
                    <a:cubicBezTo>
                      <a:pt x="679" y="516"/>
                      <a:pt x="702" y="448"/>
                      <a:pt x="702" y="376"/>
                    </a:cubicBezTo>
                    <a:cubicBezTo>
                      <a:pt x="702" y="288"/>
                      <a:pt x="667" y="206"/>
                      <a:pt x="604" y="144"/>
                    </a:cubicBezTo>
                    <a:cubicBezTo>
                      <a:pt x="542" y="82"/>
                      <a:pt x="459" y="49"/>
                      <a:pt x="371" y="50"/>
                    </a:cubicBezTo>
                    <a:cubicBezTo>
                      <a:pt x="195" y="52"/>
                      <a:pt x="51" y="197"/>
                      <a:pt x="49" y="373"/>
                    </a:cubicBezTo>
                    <a:cubicBezTo>
                      <a:pt x="48" y="446"/>
                      <a:pt x="71" y="516"/>
                      <a:pt x="116" y="574"/>
                    </a:cubicBezTo>
                    <a:cubicBezTo>
                      <a:pt x="202" y="688"/>
                      <a:pt x="251" y="827"/>
                      <a:pt x="253" y="967"/>
                    </a:cubicBezTo>
                    <a:cubicBezTo>
                      <a:pt x="498" y="967"/>
                      <a:pt x="498" y="967"/>
                      <a:pt x="498" y="967"/>
                    </a:cubicBezTo>
                    <a:cubicBezTo>
                      <a:pt x="500" y="825"/>
                      <a:pt x="547" y="690"/>
                      <a:pt x="636" y="573"/>
                    </a:cubicBezTo>
                    <a:close/>
                    <a:moveTo>
                      <a:pt x="498" y="1120"/>
                    </a:move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253" y="1104"/>
                      <a:pt x="253" y="1104"/>
                      <a:pt x="253" y="1104"/>
                    </a:cubicBezTo>
                    <a:cubicBezTo>
                      <a:pt x="497" y="1132"/>
                      <a:pt x="497" y="1132"/>
                      <a:pt x="497" y="1132"/>
                    </a:cubicBezTo>
                    <a:cubicBezTo>
                      <a:pt x="498" y="1128"/>
                      <a:pt x="498" y="1124"/>
                      <a:pt x="498" y="1120"/>
                    </a:cubicBezTo>
                    <a:close/>
                    <a:moveTo>
                      <a:pt x="498" y="1064"/>
                    </a:move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253" y="1036"/>
                      <a:pt x="253" y="1036"/>
                      <a:pt x="253" y="1036"/>
                    </a:cubicBezTo>
                    <a:lnTo>
                      <a:pt x="498" y="1064"/>
                    </a:lnTo>
                    <a:close/>
                    <a:moveTo>
                      <a:pt x="468" y="1177"/>
                    </a:moveTo>
                    <a:cubicBezTo>
                      <a:pt x="261" y="1153"/>
                      <a:pt x="261" y="1153"/>
                      <a:pt x="261" y="1153"/>
                    </a:cubicBezTo>
                    <a:cubicBezTo>
                      <a:pt x="273" y="1174"/>
                      <a:pt x="296" y="1189"/>
                      <a:pt x="321" y="1189"/>
                    </a:cubicBezTo>
                    <a:cubicBezTo>
                      <a:pt x="430" y="1189"/>
                      <a:pt x="430" y="1189"/>
                      <a:pt x="430" y="1189"/>
                    </a:cubicBezTo>
                    <a:cubicBezTo>
                      <a:pt x="444" y="1189"/>
                      <a:pt x="457" y="1184"/>
                      <a:pt x="468" y="1177"/>
                    </a:cubicBezTo>
                    <a:close/>
                    <a:moveTo>
                      <a:pt x="468" y="1177"/>
                    </a:moveTo>
                    <a:cubicBezTo>
                      <a:pt x="468" y="1177"/>
                      <a:pt x="468" y="1177"/>
                      <a:pt x="468" y="1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015766B0-5B62-47CB-A2B1-13F439D48A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141538"/>
                <a:ext cx="261938" cy="360362"/>
              </a:xfrm>
              <a:custGeom>
                <a:avLst/>
                <a:gdLst>
                  <a:gd name="T0" fmla="*/ 107 w 122"/>
                  <a:gd name="T1" fmla="*/ 7 h 168"/>
                  <a:gd name="T2" fmla="*/ 115 w 122"/>
                  <a:gd name="T3" fmla="*/ 39 h 168"/>
                  <a:gd name="T4" fmla="*/ 48 w 122"/>
                  <a:gd name="T5" fmla="*/ 156 h 168"/>
                  <a:gd name="T6" fmla="*/ 27 w 122"/>
                  <a:gd name="T7" fmla="*/ 168 h 168"/>
                  <a:gd name="T8" fmla="*/ 15 w 122"/>
                  <a:gd name="T9" fmla="*/ 165 h 168"/>
                  <a:gd name="T10" fmla="*/ 7 w 122"/>
                  <a:gd name="T11" fmla="*/ 132 h 168"/>
                  <a:gd name="T12" fmla="*/ 74 w 122"/>
                  <a:gd name="T13" fmla="*/ 15 h 168"/>
                  <a:gd name="T14" fmla="*/ 107 w 122"/>
                  <a:gd name="T15" fmla="*/ 7 h 168"/>
                  <a:gd name="T16" fmla="*/ 107 w 122"/>
                  <a:gd name="T17" fmla="*/ 7 h 168"/>
                  <a:gd name="T18" fmla="*/ 107 w 122"/>
                  <a:gd name="T19" fmla="*/ 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07" y="7"/>
                    </a:moveTo>
                    <a:cubicBezTo>
                      <a:pt x="118" y="13"/>
                      <a:pt x="122" y="28"/>
                      <a:pt x="115" y="39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4" y="164"/>
                      <a:pt x="36" y="168"/>
                      <a:pt x="27" y="168"/>
                    </a:cubicBezTo>
                    <a:cubicBezTo>
                      <a:pt x="23" y="168"/>
                      <a:pt x="19" y="167"/>
                      <a:pt x="15" y="165"/>
                    </a:cubicBezTo>
                    <a:cubicBezTo>
                      <a:pt x="4" y="158"/>
                      <a:pt x="0" y="143"/>
                      <a:pt x="7" y="132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80" y="4"/>
                      <a:pt x="95" y="0"/>
                      <a:pt x="107" y="7"/>
                    </a:cubicBezTo>
                    <a:close/>
                    <a:moveTo>
                      <a:pt x="107" y="7"/>
                    </a:moveTo>
                    <a:cubicBezTo>
                      <a:pt x="107" y="7"/>
                      <a:pt x="107" y="7"/>
                      <a:pt x="10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8EDCE103-1231-483F-AFC2-C9D9E09B8E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613" y="1982788"/>
                <a:ext cx="103188" cy="390525"/>
              </a:xfrm>
              <a:custGeom>
                <a:avLst/>
                <a:gdLst>
                  <a:gd name="T0" fmla="*/ 48 w 48"/>
                  <a:gd name="T1" fmla="*/ 24 h 182"/>
                  <a:gd name="T2" fmla="*/ 48 w 48"/>
                  <a:gd name="T3" fmla="*/ 158 h 182"/>
                  <a:gd name="T4" fmla="*/ 24 w 48"/>
                  <a:gd name="T5" fmla="*/ 182 h 182"/>
                  <a:gd name="T6" fmla="*/ 0 w 48"/>
                  <a:gd name="T7" fmla="*/ 158 h 182"/>
                  <a:gd name="T8" fmla="*/ 0 w 48"/>
                  <a:gd name="T9" fmla="*/ 24 h 182"/>
                  <a:gd name="T10" fmla="*/ 24 w 48"/>
                  <a:gd name="T11" fmla="*/ 0 h 182"/>
                  <a:gd name="T12" fmla="*/ 48 w 48"/>
                  <a:gd name="T13" fmla="*/ 24 h 182"/>
                  <a:gd name="T14" fmla="*/ 48 w 48"/>
                  <a:gd name="T15" fmla="*/ 24 h 182"/>
                  <a:gd name="T16" fmla="*/ 48 w 48"/>
                  <a:gd name="T17" fmla="*/ 2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48" y="24"/>
                    </a:moveTo>
                    <a:cubicBezTo>
                      <a:pt x="48" y="158"/>
                      <a:pt x="48" y="158"/>
                      <a:pt x="48" y="158"/>
                    </a:cubicBezTo>
                    <a:cubicBezTo>
                      <a:pt x="48" y="172"/>
                      <a:pt x="38" y="182"/>
                      <a:pt x="24" y="182"/>
                    </a:cubicBezTo>
                    <a:cubicBezTo>
                      <a:pt x="11" y="182"/>
                      <a:pt x="0" y="172"/>
                      <a:pt x="0" y="15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lose/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E59B3729-2902-4BD0-935D-CC74324071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963" y="2141538"/>
                <a:ext cx="263525" cy="360362"/>
              </a:xfrm>
              <a:custGeom>
                <a:avLst/>
                <a:gdLst>
                  <a:gd name="T0" fmla="*/ 115 w 122"/>
                  <a:gd name="T1" fmla="*/ 132 h 168"/>
                  <a:gd name="T2" fmla="*/ 106 w 122"/>
                  <a:gd name="T3" fmla="*/ 165 h 168"/>
                  <a:gd name="T4" fmla="*/ 94 w 122"/>
                  <a:gd name="T5" fmla="*/ 168 h 168"/>
                  <a:gd name="T6" fmla="*/ 74 w 122"/>
                  <a:gd name="T7" fmla="*/ 156 h 168"/>
                  <a:gd name="T8" fmla="*/ 6 w 122"/>
                  <a:gd name="T9" fmla="*/ 39 h 168"/>
                  <a:gd name="T10" fmla="*/ 15 w 122"/>
                  <a:gd name="T11" fmla="*/ 7 h 168"/>
                  <a:gd name="T12" fmla="*/ 48 w 122"/>
                  <a:gd name="T13" fmla="*/ 15 h 168"/>
                  <a:gd name="T14" fmla="*/ 115 w 122"/>
                  <a:gd name="T15" fmla="*/ 132 h 168"/>
                  <a:gd name="T16" fmla="*/ 115 w 122"/>
                  <a:gd name="T17" fmla="*/ 132 h 168"/>
                  <a:gd name="T18" fmla="*/ 115 w 122"/>
                  <a:gd name="T19" fmla="*/ 13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15" y="132"/>
                    </a:moveTo>
                    <a:cubicBezTo>
                      <a:pt x="122" y="143"/>
                      <a:pt x="118" y="158"/>
                      <a:pt x="106" y="165"/>
                    </a:cubicBezTo>
                    <a:cubicBezTo>
                      <a:pt x="103" y="167"/>
                      <a:pt x="98" y="168"/>
                      <a:pt x="94" y="168"/>
                    </a:cubicBezTo>
                    <a:cubicBezTo>
                      <a:pt x="86" y="168"/>
                      <a:pt x="78" y="164"/>
                      <a:pt x="74" y="156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0" y="28"/>
                      <a:pt x="4" y="13"/>
                      <a:pt x="15" y="7"/>
                    </a:cubicBezTo>
                    <a:cubicBezTo>
                      <a:pt x="27" y="0"/>
                      <a:pt x="41" y="4"/>
                      <a:pt x="48" y="15"/>
                    </a:cubicBezTo>
                    <a:lnTo>
                      <a:pt x="115" y="132"/>
                    </a:lnTo>
                    <a:close/>
                    <a:moveTo>
                      <a:pt x="115" y="132"/>
                    </a:moveTo>
                    <a:cubicBezTo>
                      <a:pt x="115" y="132"/>
                      <a:pt x="115" y="132"/>
                      <a:pt x="115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41">
                <a:extLst>
                  <a:ext uri="{FF2B5EF4-FFF2-40B4-BE49-F238E27FC236}">
                    <a16:creationId xmlns:a16="http://schemas.microsoft.com/office/drawing/2014/main" id="{CEFF0309-A0C0-47B2-BAFD-1EE95C79B4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2597150"/>
                <a:ext cx="368300" cy="254000"/>
              </a:xfrm>
              <a:custGeom>
                <a:avLst/>
                <a:gdLst>
                  <a:gd name="T0" fmla="*/ 156 w 171"/>
                  <a:gd name="T1" fmla="*/ 74 h 118"/>
                  <a:gd name="T2" fmla="*/ 165 w 171"/>
                  <a:gd name="T3" fmla="*/ 106 h 118"/>
                  <a:gd name="T4" fmla="*/ 144 w 171"/>
                  <a:gd name="T5" fmla="*/ 118 h 118"/>
                  <a:gd name="T6" fmla="*/ 132 w 171"/>
                  <a:gd name="T7" fmla="*/ 115 h 118"/>
                  <a:gd name="T8" fmla="*/ 15 w 171"/>
                  <a:gd name="T9" fmla="*/ 48 h 118"/>
                  <a:gd name="T10" fmla="*/ 7 w 171"/>
                  <a:gd name="T11" fmla="*/ 15 h 118"/>
                  <a:gd name="T12" fmla="*/ 39 w 171"/>
                  <a:gd name="T13" fmla="*/ 6 h 118"/>
                  <a:gd name="T14" fmla="*/ 156 w 171"/>
                  <a:gd name="T15" fmla="*/ 74 h 118"/>
                  <a:gd name="T16" fmla="*/ 156 w 171"/>
                  <a:gd name="T17" fmla="*/ 74 h 118"/>
                  <a:gd name="T18" fmla="*/ 156 w 171"/>
                  <a:gd name="T19" fmla="*/ 7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6" y="74"/>
                    </a:moveTo>
                    <a:cubicBezTo>
                      <a:pt x="167" y="80"/>
                      <a:pt x="171" y="95"/>
                      <a:pt x="165" y="106"/>
                    </a:cubicBezTo>
                    <a:cubicBezTo>
                      <a:pt x="160" y="114"/>
                      <a:pt x="152" y="118"/>
                      <a:pt x="144" y="118"/>
                    </a:cubicBezTo>
                    <a:cubicBezTo>
                      <a:pt x="140" y="118"/>
                      <a:pt x="136" y="117"/>
                      <a:pt x="132" y="115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" y="41"/>
                      <a:pt x="0" y="27"/>
                      <a:pt x="7" y="15"/>
                    </a:cubicBezTo>
                    <a:cubicBezTo>
                      <a:pt x="13" y="4"/>
                      <a:pt x="28" y="0"/>
                      <a:pt x="39" y="6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3CB46F4B-6248-4DF7-9519-BD37EE5F2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3695700"/>
                <a:ext cx="368300" cy="255587"/>
              </a:xfrm>
              <a:custGeom>
                <a:avLst/>
                <a:gdLst>
                  <a:gd name="T0" fmla="*/ 165 w 171"/>
                  <a:gd name="T1" fmla="*/ 15 h 119"/>
                  <a:gd name="T2" fmla="*/ 156 w 171"/>
                  <a:gd name="T3" fmla="*/ 48 h 119"/>
                  <a:gd name="T4" fmla="*/ 39 w 171"/>
                  <a:gd name="T5" fmla="*/ 115 h 119"/>
                  <a:gd name="T6" fmla="*/ 27 w 171"/>
                  <a:gd name="T7" fmla="*/ 119 h 119"/>
                  <a:gd name="T8" fmla="*/ 7 w 171"/>
                  <a:gd name="T9" fmla="*/ 107 h 119"/>
                  <a:gd name="T10" fmla="*/ 15 w 171"/>
                  <a:gd name="T11" fmla="*/ 74 h 119"/>
                  <a:gd name="T12" fmla="*/ 132 w 171"/>
                  <a:gd name="T13" fmla="*/ 7 h 119"/>
                  <a:gd name="T14" fmla="*/ 165 w 171"/>
                  <a:gd name="T15" fmla="*/ 15 h 119"/>
                  <a:gd name="T16" fmla="*/ 165 w 171"/>
                  <a:gd name="T17" fmla="*/ 15 h 119"/>
                  <a:gd name="T18" fmla="*/ 165 w 171"/>
                  <a:gd name="T19" fmla="*/ 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65" y="15"/>
                    </a:moveTo>
                    <a:cubicBezTo>
                      <a:pt x="171" y="27"/>
                      <a:pt x="167" y="42"/>
                      <a:pt x="156" y="48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6" y="118"/>
                      <a:pt x="32" y="119"/>
                      <a:pt x="27" y="119"/>
                    </a:cubicBezTo>
                    <a:cubicBezTo>
                      <a:pt x="19" y="119"/>
                      <a:pt x="11" y="114"/>
                      <a:pt x="7" y="107"/>
                    </a:cubicBezTo>
                    <a:cubicBezTo>
                      <a:pt x="0" y="95"/>
                      <a:pt x="4" y="80"/>
                      <a:pt x="15" y="74"/>
                    </a:cubicBezTo>
                    <a:cubicBezTo>
                      <a:pt x="132" y="7"/>
                      <a:pt x="132" y="7"/>
                      <a:pt x="132" y="7"/>
                    </a:cubicBezTo>
                    <a:cubicBezTo>
                      <a:pt x="143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Freeform 43">
                <a:extLst>
                  <a:ext uri="{FF2B5EF4-FFF2-40B4-BE49-F238E27FC236}">
                    <a16:creationId xmlns:a16="http://schemas.microsoft.com/office/drawing/2014/main" id="{DADD7D14-6B27-46CC-AEFB-152911C985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7988" y="3224213"/>
                <a:ext cx="392113" cy="103187"/>
              </a:xfrm>
              <a:custGeom>
                <a:avLst/>
                <a:gdLst>
                  <a:gd name="T0" fmla="*/ 158 w 182"/>
                  <a:gd name="T1" fmla="*/ 0 h 48"/>
                  <a:gd name="T2" fmla="*/ 182 w 182"/>
                  <a:gd name="T3" fmla="*/ 24 h 48"/>
                  <a:gd name="T4" fmla="*/ 158 w 182"/>
                  <a:gd name="T5" fmla="*/ 48 h 48"/>
                  <a:gd name="T6" fmla="*/ 24 w 182"/>
                  <a:gd name="T7" fmla="*/ 48 h 48"/>
                  <a:gd name="T8" fmla="*/ 0 w 182"/>
                  <a:gd name="T9" fmla="*/ 24 h 48"/>
                  <a:gd name="T10" fmla="*/ 24 w 182"/>
                  <a:gd name="T11" fmla="*/ 0 h 48"/>
                  <a:gd name="T12" fmla="*/ 158 w 182"/>
                  <a:gd name="T13" fmla="*/ 0 h 48"/>
                  <a:gd name="T14" fmla="*/ 158 w 182"/>
                  <a:gd name="T15" fmla="*/ 0 h 48"/>
                  <a:gd name="T16" fmla="*/ 158 w 18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58" y="0"/>
                    </a:moveTo>
                    <a:cubicBezTo>
                      <a:pt x="172" y="0"/>
                      <a:pt x="182" y="11"/>
                      <a:pt x="182" y="24"/>
                    </a:cubicBezTo>
                    <a:cubicBezTo>
                      <a:pt x="182" y="38"/>
                      <a:pt x="172" y="48"/>
                      <a:pt x="15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8" y="0"/>
                    </a:lnTo>
                    <a:close/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0B122E1-56D9-412B-A394-8495DEB62BD1}"/>
                </a:ext>
              </a:extLst>
            </p:cNvPr>
            <p:cNvGrpSpPr/>
            <p:nvPr/>
          </p:nvGrpSpPr>
          <p:grpSpPr>
            <a:xfrm>
              <a:off x="7550751" y="4986065"/>
              <a:ext cx="292446" cy="453182"/>
              <a:chOff x="198438" y="2200275"/>
              <a:chExt cx="1966912" cy="3048000"/>
            </a:xfrm>
          </p:grpSpPr>
          <p:sp>
            <p:nvSpPr>
              <p:cNvPr id="97" name="Rectangle 51">
                <a:extLst>
                  <a:ext uri="{FF2B5EF4-FFF2-40B4-BE49-F238E27FC236}">
                    <a16:creationId xmlns:a16="http://schemas.microsoft.com/office/drawing/2014/main" id="{932ED10E-DB80-4847-AE5D-5DD85F35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677" y="2924371"/>
                <a:ext cx="134173" cy="16696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4">
                <a:extLst>
                  <a:ext uri="{FF2B5EF4-FFF2-40B4-BE49-F238E27FC236}">
                    <a16:creationId xmlns:a16="http://schemas.microsoft.com/office/drawing/2014/main" id="{4F3BD281-7BA9-417B-BD2D-B32B9F575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043" y="3309151"/>
                <a:ext cx="134173" cy="1254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id="{C07AAEF0-BB2F-4D9B-B017-281342B9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580" y="3692212"/>
                <a:ext cx="134173" cy="8404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58">
                <a:extLst>
                  <a:ext uri="{FF2B5EF4-FFF2-40B4-BE49-F238E27FC236}">
                    <a16:creationId xmlns:a16="http://schemas.microsoft.com/office/drawing/2014/main" id="{0EB9F2BC-5BA2-4639-894A-FEF137A34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40" y="4078717"/>
                <a:ext cx="134173" cy="4230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47">
                <a:extLst>
                  <a:ext uri="{FF2B5EF4-FFF2-40B4-BE49-F238E27FC236}">
                    <a16:creationId xmlns:a16="http://schemas.microsoft.com/office/drawing/2014/main" id="{0C388286-5D64-4582-80BD-11F32BD0A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00" y="2239963"/>
                <a:ext cx="1851025" cy="473075"/>
              </a:xfrm>
              <a:custGeom>
                <a:avLst/>
                <a:gdLst>
                  <a:gd name="T0" fmla="*/ 0 w 858"/>
                  <a:gd name="T1" fmla="*/ 220 h 220"/>
                  <a:gd name="T2" fmla="*/ 0 w 858"/>
                  <a:gd name="T3" fmla="*/ 66 h 220"/>
                  <a:gd name="T4" fmla="*/ 104 w 858"/>
                  <a:gd name="T5" fmla="*/ 0 h 220"/>
                  <a:gd name="T6" fmla="*/ 760 w 858"/>
                  <a:gd name="T7" fmla="*/ 0 h 220"/>
                  <a:gd name="T8" fmla="*/ 858 w 858"/>
                  <a:gd name="T9" fmla="*/ 91 h 220"/>
                  <a:gd name="T10" fmla="*/ 858 w 858"/>
                  <a:gd name="T11" fmla="*/ 220 h 220"/>
                  <a:gd name="T12" fmla="*/ 0 w 858"/>
                  <a:gd name="T1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0">
                    <a:moveTo>
                      <a:pt x="0" y="22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6" y="8"/>
                      <a:pt x="10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60" y="0"/>
                      <a:pt x="852" y="12"/>
                      <a:pt x="858" y="91"/>
                    </a:cubicBezTo>
                    <a:cubicBezTo>
                      <a:pt x="858" y="220"/>
                      <a:pt x="858" y="220"/>
                      <a:pt x="858" y="220"/>
                    </a:cubicBezTo>
                    <a:lnTo>
                      <a:pt x="0" y="2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48">
                <a:extLst>
                  <a:ext uri="{FF2B5EF4-FFF2-40B4-BE49-F238E27FC236}">
                    <a16:creationId xmlns:a16="http://schemas.microsoft.com/office/drawing/2014/main" id="{1BDAC405-436B-479C-88CB-04E3ABD86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" y="4733925"/>
                <a:ext cx="1851025" cy="477837"/>
              </a:xfrm>
              <a:custGeom>
                <a:avLst/>
                <a:gdLst>
                  <a:gd name="T0" fmla="*/ 0 w 858"/>
                  <a:gd name="T1" fmla="*/ 0 h 222"/>
                  <a:gd name="T2" fmla="*/ 858 w 858"/>
                  <a:gd name="T3" fmla="*/ 0 h 222"/>
                  <a:gd name="T4" fmla="*/ 858 w 858"/>
                  <a:gd name="T5" fmla="*/ 152 h 222"/>
                  <a:gd name="T6" fmla="*/ 781 w 858"/>
                  <a:gd name="T7" fmla="*/ 222 h 222"/>
                  <a:gd name="T8" fmla="*/ 102 w 858"/>
                  <a:gd name="T9" fmla="*/ 222 h 222"/>
                  <a:gd name="T10" fmla="*/ 0 w 858"/>
                  <a:gd name="T11" fmla="*/ 130 h 222"/>
                  <a:gd name="T12" fmla="*/ 0 w 858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2">
                    <a:moveTo>
                      <a:pt x="0" y="0"/>
                    </a:moveTo>
                    <a:cubicBezTo>
                      <a:pt x="858" y="0"/>
                      <a:pt x="858" y="0"/>
                      <a:pt x="858" y="0"/>
                    </a:cubicBezTo>
                    <a:cubicBezTo>
                      <a:pt x="858" y="152"/>
                      <a:pt x="858" y="152"/>
                      <a:pt x="858" y="152"/>
                    </a:cubicBezTo>
                    <a:cubicBezTo>
                      <a:pt x="858" y="152"/>
                      <a:pt x="841" y="217"/>
                      <a:pt x="781" y="222"/>
                    </a:cubicBezTo>
                    <a:cubicBezTo>
                      <a:pt x="102" y="222"/>
                      <a:pt x="102" y="222"/>
                      <a:pt x="102" y="222"/>
                    </a:cubicBezTo>
                    <a:cubicBezTo>
                      <a:pt x="102" y="222"/>
                      <a:pt x="14" y="208"/>
                      <a:pt x="0" y="13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49">
                <a:extLst>
                  <a:ext uri="{FF2B5EF4-FFF2-40B4-BE49-F238E27FC236}">
                    <a16:creationId xmlns:a16="http://schemas.microsoft.com/office/drawing/2014/main" id="{5368CB6A-B823-4910-8B0E-A39CC10739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438" y="2200275"/>
                <a:ext cx="1966912" cy="3048000"/>
              </a:xfrm>
              <a:custGeom>
                <a:avLst/>
                <a:gdLst>
                  <a:gd name="T0" fmla="*/ 912 w 912"/>
                  <a:gd name="T1" fmla="*/ 120 h 1418"/>
                  <a:gd name="T2" fmla="*/ 912 w 912"/>
                  <a:gd name="T3" fmla="*/ 1298 h 1418"/>
                  <a:gd name="T4" fmla="*/ 792 w 912"/>
                  <a:gd name="T5" fmla="*/ 1418 h 1418"/>
                  <a:gd name="T6" fmla="*/ 120 w 912"/>
                  <a:gd name="T7" fmla="*/ 1418 h 1418"/>
                  <a:gd name="T8" fmla="*/ 0 w 912"/>
                  <a:gd name="T9" fmla="*/ 1298 h 1418"/>
                  <a:gd name="T10" fmla="*/ 0 w 912"/>
                  <a:gd name="T11" fmla="*/ 120 h 1418"/>
                  <a:gd name="T12" fmla="*/ 120 w 912"/>
                  <a:gd name="T13" fmla="*/ 0 h 1418"/>
                  <a:gd name="T14" fmla="*/ 792 w 912"/>
                  <a:gd name="T15" fmla="*/ 0 h 1418"/>
                  <a:gd name="T16" fmla="*/ 912 w 912"/>
                  <a:gd name="T17" fmla="*/ 120 h 1418"/>
                  <a:gd name="T18" fmla="*/ 864 w 912"/>
                  <a:gd name="T19" fmla="*/ 1298 h 1418"/>
                  <a:gd name="T20" fmla="*/ 864 w 912"/>
                  <a:gd name="T21" fmla="*/ 1200 h 1418"/>
                  <a:gd name="T22" fmla="*/ 48 w 912"/>
                  <a:gd name="T23" fmla="*/ 1200 h 1418"/>
                  <a:gd name="T24" fmla="*/ 48 w 912"/>
                  <a:gd name="T25" fmla="*/ 1298 h 1418"/>
                  <a:gd name="T26" fmla="*/ 120 w 912"/>
                  <a:gd name="T27" fmla="*/ 1370 h 1418"/>
                  <a:gd name="T28" fmla="*/ 792 w 912"/>
                  <a:gd name="T29" fmla="*/ 1370 h 1418"/>
                  <a:gd name="T30" fmla="*/ 864 w 912"/>
                  <a:gd name="T31" fmla="*/ 1298 h 1418"/>
                  <a:gd name="T32" fmla="*/ 864 w 912"/>
                  <a:gd name="T33" fmla="*/ 1152 h 1418"/>
                  <a:gd name="T34" fmla="*/ 864 w 912"/>
                  <a:gd name="T35" fmla="*/ 266 h 1418"/>
                  <a:gd name="T36" fmla="*/ 48 w 912"/>
                  <a:gd name="T37" fmla="*/ 266 h 1418"/>
                  <a:gd name="T38" fmla="*/ 48 w 912"/>
                  <a:gd name="T39" fmla="*/ 1152 h 1418"/>
                  <a:gd name="T40" fmla="*/ 864 w 912"/>
                  <a:gd name="T41" fmla="*/ 1152 h 1418"/>
                  <a:gd name="T42" fmla="*/ 864 w 912"/>
                  <a:gd name="T43" fmla="*/ 218 h 1418"/>
                  <a:gd name="T44" fmla="*/ 864 w 912"/>
                  <a:gd name="T45" fmla="*/ 120 h 1418"/>
                  <a:gd name="T46" fmla="*/ 792 w 912"/>
                  <a:gd name="T47" fmla="*/ 48 h 1418"/>
                  <a:gd name="T48" fmla="*/ 120 w 912"/>
                  <a:gd name="T49" fmla="*/ 48 h 1418"/>
                  <a:gd name="T50" fmla="*/ 48 w 912"/>
                  <a:gd name="T51" fmla="*/ 120 h 1418"/>
                  <a:gd name="T52" fmla="*/ 48 w 912"/>
                  <a:gd name="T53" fmla="*/ 218 h 1418"/>
                  <a:gd name="T54" fmla="*/ 864 w 912"/>
                  <a:gd name="T55" fmla="*/ 218 h 1418"/>
                  <a:gd name="T56" fmla="*/ 864 w 912"/>
                  <a:gd name="T57" fmla="*/ 218 h 1418"/>
                  <a:gd name="T58" fmla="*/ 864 w 912"/>
                  <a:gd name="T59" fmla="*/ 218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1418">
                    <a:moveTo>
                      <a:pt x="912" y="120"/>
                    </a:moveTo>
                    <a:cubicBezTo>
                      <a:pt x="912" y="1298"/>
                      <a:pt x="912" y="1298"/>
                      <a:pt x="912" y="1298"/>
                    </a:cubicBezTo>
                    <a:cubicBezTo>
                      <a:pt x="912" y="1364"/>
                      <a:pt x="858" y="1418"/>
                      <a:pt x="792" y="1418"/>
                    </a:cubicBezTo>
                    <a:cubicBezTo>
                      <a:pt x="120" y="1418"/>
                      <a:pt x="120" y="1418"/>
                      <a:pt x="120" y="1418"/>
                    </a:cubicBezTo>
                    <a:cubicBezTo>
                      <a:pt x="54" y="1418"/>
                      <a:pt x="0" y="1364"/>
                      <a:pt x="0" y="129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54"/>
                      <a:pt x="54" y="0"/>
                      <a:pt x="120" y="0"/>
                    </a:cubicBezTo>
                    <a:cubicBezTo>
                      <a:pt x="792" y="0"/>
                      <a:pt x="792" y="0"/>
                      <a:pt x="792" y="0"/>
                    </a:cubicBezTo>
                    <a:cubicBezTo>
                      <a:pt x="858" y="0"/>
                      <a:pt x="912" y="54"/>
                      <a:pt x="912" y="120"/>
                    </a:cubicBezTo>
                    <a:close/>
                    <a:moveTo>
                      <a:pt x="864" y="1298"/>
                    </a:move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48" y="1200"/>
                      <a:pt x="48" y="1200"/>
                      <a:pt x="48" y="1200"/>
                    </a:cubicBezTo>
                    <a:cubicBezTo>
                      <a:pt x="48" y="1298"/>
                      <a:pt x="48" y="1298"/>
                      <a:pt x="48" y="1298"/>
                    </a:cubicBezTo>
                    <a:cubicBezTo>
                      <a:pt x="48" y="1338"/>
                      <a:pt x="80" y="1370"/>
                      <a:pt x="120" y="1370"/>
                    </a:cubicBezTo>
                    <a:cubicBezTo>
                      <a:pt x="792" y="1370"/>
                      <a:pt x="792" y="1370"/>
                      <a:pt x="792" y="1370"/>
                    </a:cubicBezTo>
                    <a:cubicBezTo>
                      <a:pt x="832" y="1370"/>
                      <a:pt x="864" y="1338"/>
                      <a:pt x="864" y="1298"/>
                    </a:cubicBezTo>
                    <a:close/>
                    <a:moveTo>
                      <a:pt x="864" y="1152"/>
                    </a:moveTo>
                    <a:cubicBezTo>
                      <a:pt x="864" y="266"/>
                      <a:pt x="864" y="266"/>
                      <a:pt x="864" y="266"/>
                    </a:cubicBezTo>
                    <a:cubicBezTo>
                      <a:pt x="48" y="266"/>
                      <a:pt x="48" y="266"/>
                      <a:pt x="48" y="266"/>
                    </a:cubicBezTo>
                    <a:cubicBezTo>
                      <a:pt x="48" y="1152"/>
                      <a:pt x="48" y="1152"/>
                      <a:pt x="48" y="1152"/>
                    </a:cubicBezTo>
                    <a:lnTo>
                      <a:pt x="864" y="1152"/>
                    </a:lnTo>
                    <a:close/>
                    <a:moveTo>
                      <a:pt x="864" y="218"/>
                    </a:moveTo>
                    <a:cubicBezTo>
                      <a:pt x="864" y="120"/>
                      <a:pt x="864" y="120"/>
                      <a:pt x="864" y="120"/>
                    </a:cubicBezTo>
                    <a:cubicBezTo>
                      <a:pt x="864" y="80"/>
                      <a:pt x="832" y="48"/>
                      <a:pt x="792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80" y="48"/>
                      <a:pt x="48" y="80"/>
                      <a:pt x="48" y="120"/>
                    </a:cubicBezTo>
                    <a:cubicBezTo>
                      <a:pt x="48" y="218"/>
                      <a:pt x="48" y="218"/>
                      <a:pt x="48" y="218"/>
                    </a:cubicBezTo>
                    <a:lnTo>
                      <a:pt x="864" y="218"/>
                    </a:lnTo>
                    <a:close/>
                    <a:moveTo>
                      <a:pt x="864" y="218"/>
                    </a:moveTo>
                    <a:cubicBezTo>
                      <a:pt x="864" y="218"/>
                      <a:pt x="864" y="218"/>
                      <a:pt x="864" y="218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50">
                <a:extLst>
                  <a:ext uri="{FF2B5EF4-FFF2-40B4-BE49-F238E27FC236}">
                    <a16:creationId xmlns:a16="http://schemas.microsoft.com/office/drawing/2014/main" id="{B05498EB-01B8-4468-9125-36C00C92E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425" y="2944813"/>
                <a:ext cx="320675" cy="1628775"/>
              </a:xfrm>
              <a:custGeom>
                <a:avLst/>
                <a:gdLst>
                  <a:gd name="T0" fmla="*/ 149 w 149"/>
                  <a:gd name="T1" fmla="*/ 24 h 758"/>
                  <a:gd name="T2" fmla="*/ 149 w 149"/>
                  <a:gd name="T3" fmla="*/ 734 h 758"/>
                  <a:gd name="T4" fmla="*/ 125 w 149"/>
                  <a:gd name="T5" fmla="*/ 758 h 758"/>
                  <a:gd name="T6" fmla="*/ 24 w 149"/>
                  <a:gd name="T7" fmla="*/ 758 h 758"/>
                  <a:gd name="T8" fmla="*/ 0 w 149"/>
                  <a:gd name="T9" fmla="*/ 734 h 758"/>
                  <a:gd name="T10" fmla="*/ 0 w 149"/>
                  <a:gd name="T11" fmla="*/ 24 h 758"/>
                  <a:gd name="T12" fmla="*/ 24 w 149"/>
                  <a:gd name="T13" fmla="*/ 0 h 758"/>
                  <a:gd name="T14" fmla="*/ 125 w 149"/>
                  <a:gd name="T15" fmla="*/ 0 h 758"/>
                  <a:gd name="T16" fmla="*/ 149 w 149"/>
                  <a:gd name="T17" fmla="*/ 24 h 758"/>
                  <a:gd name="T18" fmla="*/ 101 w 149"/>
                  <a:gd name="T19" fmla="*/ 710 h 758"/>
                  <a:gd name="T20" fmla="*/ 101 w 149"/>
                  <a:gd name="T21" fmla="*/ 48 h 758"/>
                  <a:gd name="T22" fmla="*/ 48 w 149"/>
                  <a:gd name="T23" fmla="*/ 48 h 758"/>
                  <a:gd name="T24" fmla="*/ 48 w 149"/>
                  <a:gd name="T25" fmla="*/ 710 h 758"/>
                  <a:gd name="T26" fmla="*/ 101 w 149"/>
                  <a:gd name="T27" fmla="*/ 710 h 758"/>
                  <a:gd name="T28" fmla="*/ 101 w 149"/>
                  <a:gd name="T29" fmla="*/ 710 h 758"/>
                  <a:gd name="T30" fmla="*/ 101 w 149"/>
                  <a:gd name="T31" fmla="*/ 71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758">
                    <a:moveTo>
                      <a:pt x="149" y="24"/>
                    </a:moveTo>
                    <a:cubicBezTo>
                      <a:pt x="149" y="734"/>
                      <a:pt x="149" y="734"/>
                      <a:pt x="149" y="734"/>
                    </a:cubicBezTo>
                    <a:cubicBezTo>
                      <a:pt x="149" y="747"/>
                      <a:pt x="138" y="758"/>
                      <a:pt x="125" y="758"/>
                    </a:cubicBezTo>
                    <a:cubicBezTo>
                      <a:pt x="24" y="758"/>
                      <a:pt x="24" y="758"/>
                      <a:pt x="24" y="758"/>
                    </a:cubicBezTo>
                    <a:cubicBezTo>
                      <a:pt x="11" y="758"/>
                      <a:pt x="0" y="747"/>
                      <a:pt x="0" y="7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710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710"/>
                      <a:pt x="48" y="710"/>
                      <a:pt x="48" y="710"/>
                    </a:cubicBezTo>
                    <a:lnTo>
                      <a:pt x="101" y="710"/>
                    </a:lnTo>
                    <a:close/>
                    <a:moveTo>
                      <a:pt x="101" y="710"/>
                    </a:moveTo>
                    <a:cubicBezTo>
                      <a:pt x="101" y="710"/>
                      <a:pt x="101" y="710"/>
                      <a:pt x="101" y="71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2">
                <a:extLst>
                  <a:ext uri="{FF2B5EF4-FFF2-40B4-BE49-F238E27FC236}">
                    <a16:creationId xmlns:a16="http://schemas.microsoft.com/office/drawing/2014/main" id="{F93EB5BC-04D8-4338-8CEE-1628BA58E5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3298825"/>
                <a:ext cx="320675" cy="1274762"/>
              </a:xfrm>
              <a:custGeom>
                <a:avLst/>
                <a:gdLst>
                  <a:gd name="T0" fmla="*/ 149 w 149"/>
                  <a:gd name="T1" fmla="*/ 24 h 593"/>
                  <a:gd name="T2" fmla="*/ 149 w 149"/>
                  <a:gd name="T3" fmla="*/ 569 h 593"/>
                  <a:gd name="T4" fmla="*/ 125 w 149"/>
                  <a:gd name="T5" fmla="*/ 593 h 593"/>
                  <a:gd name="T6" fmla="*/ 24 w 149"/>
                  <a:gd name="T7" fmla="*/ 593 h 593"/>
                  <a:gd name="T8" fmla="*/ 0 w 149"/>
                  <a:gd name="T9" fmla="*/ 569 h 593"/>
                  <a:gd name="T10" fmla="*/ 0 w 149"/>
                  <a:gd name="T11" fmla="*/ 24 h 593"/>
                  <a:gd name="T12" fmla="*/ 24 w 149"/>
                  <a:gd name="T13" fmla="*/ 0 h 593"/>
                  <a:gd name="T14" fmla="*/ 125 w 149"/>
                  <a:gd name="T15" fmla="*/ 0 h 593"/>
                  <a:gd name="T16" fmla="*/ 149 w 149"/>
                  <a:gd name="T17" fmla="*/ 24 h 593"/>
                  <a:gd name="T18" fmla="*/ 101 w 149"/>
                  <a:gd name="T19" fmla="*/ 545 h 593"/>
                  <a:gd name="T20" fmla="*/ 101 w 149"/>
                  <a:gd name="T21" fmla="*/ 48 h 593"/>
                  <a:gd name="T22" fmla="*/ 48 w 149"/>
                  <a:gd name="T23" fmla="*/ 48 h 593"/>
                  <a:gd name="T24" fmla="*/ 48 w 149"/>
                  <a:gd name="T25" fmla="*/ 545 h 593"/>
                  <a:gd name="T26" fmla="*/ 101 w 149"/>
                  <a:gd name="T27" fmla="*/ 545 h 593"/>
                  <a:gd name="T28" fmla="*/ 101 w 149"/>
                  <a:gd name="T29" fmla="*/ 545 h 593"/>
                  <a:gd name="T30" fmla="*/ 101 w 149"/>
                  <a:gd name="T31" fmla="*/ 545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593">
                    <a:moveTo>
                      <a:pt x="149" y="24"/>
                    </a:moveTo>
                    <a:cubicBezTo>
                      <a:pt x="149" y="569"/>
                      <a:pt x="149" y="569"/>
                      <a:pt x="149" y="569"/>
                    </a:cubicBezTo>
                    <a:cubicBezTo>
                      <a:pt x="149" y="582"/>
                      <a:pt x="138" y="593"/>
                      <a:pt x="125" y="593"/>
                    </a:cubicBezTo>
                    <a:cubicBezTo>
                      <a:pt x="24" y="593"/>
                      <a:pt x="24" y="593"/>
                      <a:pt x="24" y="593"/>
                    </a:cubicBezTo>
                    <a:cubicBezTo>
                      <a:pt x="11" y="593"/>
                      <a:pt x="0" y="582"/>
                      <a:pt x="0" y="56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0"/>
                      <a:pt x="149" y="24"/>
                    </a:cubicBezTo>
                    <a:close/>
                    <a:moveTo>
                      <a:pt x="101" y="545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545"/>
                      <a:pt x="48" y="545"/>
                      <a:pt x="48" y="545"/>
                    </a:cubicBezTo>
                    <a:lnTo>
                      <a:pt x="101" y="545"/>
                    </a:lnTo>
                    <a:close/>
                    <a:moveTo>
                      <a:pt x="101" y="545"/>
                    </a:moveTo>
                    <a:cubicBezTo>
                      <a:pt x="101" y="545"/>
                      <a:pt x="101" y="545"/>
                      <a:pt x="101" y="545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3">
                <a:extLst>
                  <a:ext uri="{FF2B5EF4-FFF2-40B4-BE49-F238E27FC236}">
                    <a16:creationId xmlns:a16="http://schemas.microsoft.com/office/drawing/2014/main" id="{02CF8961-9A0B-4AEB-807A-522058D85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9638" y="2435225"/>
                <a:ext cx="544512" cy="103187"/>
              </a:xfrm>
              <a:custGeom>
                <a:avLst/>
                <a:gdLst>
                  <a:gd name="T0" fmla="*/ 228 w 252"/>
                  <a:gd name="T1" fmla="*/ 0 h 48"/>
                  <a:gd name="T2" fmla="*/ 252 w 252"/>
                  <a:gd name="T3" fmla="*/ 24 h 48"/>
                  <a:gd name="T4" fmla="*/ 228 w 252"/>
                  <a:gd name="T5" fmla="*/ 48 h 48"/>
                  <a:gd name="T6" fmla="*/ 24 w 252"/>
                  <a:gd name="T7" fmla="*/ 48 h 48"/>
                  <a:gd name="T8" fmla="*/ 0 w 252"/>
                  <a:gd name="T9" fmla="*/ 24 h 48"/>
                  <a:gd name="T10" fmla="*/ 24 w 252"/>
                  <a:gd name="T11" fmla="*/ 0 h 48"/>
                  <a:gd name="T12" fmla="*/ 228 w 252"/>
                  <a:gd name="T13" fmla="*/ 0 h 48"/>
                  <a:gd name="T14" fmla="*/ 228 w 252"/>
                  <a:gd name="T15" fmla="*/ 0 h 48"/>
                  <a:gd name="T16" fmla="*/ 228 w 25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48">
                    <a:moveTo>
                      <a:pt x="228" y="0"/>
                    </a:moveTo>
                    <a:cubicBezTo>
                      <a:pt x="242" y="0"/>
                      <a:pt x="252" y="11"/>
                      <a:pt x="252" y="24"/>
                    </a:cubicBezTo>
                    <a:cubicBezTo>
                      <a:pt x="252" y="37"/>
                      <a:pt x="242" y="48"/>
                      <a:pt x="22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0" y="48"/>
                      <a:pt x="0" y="37"/>
                      <a:pt x="0" y="24"/>
                    </a:cubicBezTo>
                    <a:cubicBezTo>
                      <a:pt x="0" y="11"/>
                      <a:pt x="10" y="0"/>
                      <a:pt x="24" y="0"/>
                    </a:cubicBezTo>
                    <a:lnTo>
                      <a:pt x="228" y="0"/>
                    </a:lnTo>
                    <a:close/>
                    <a:moveTo>
                      <a:pt x="228" y="0"/>
                    </a:moveTo>
                    <a:cubicBezTo>
                      <a:pt x="228" y="0"/>
                      <a:pt x="228" y="0"/>
                      <a:pt x="228" y="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">
                <a:extLst>
                  <a:ext uri="{FF2B5EF4-FFF2-40B4-BE49-F238E27FC236}">
                    <a16:creationId xmlns:a16="http://schemas.microsoft.com/office/drawing/2014/main" id="{01C43264-3AE9-4A58-986D-9FA59CCF7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325" y="3651250"/>
                <a:ext cx="320675" cy="922337"/>
              </a:xfrm>
              <a:custGeom>
                <a:avLst/>
                <a:gdLst>
                  <a:gd name="T0" fmla="*/ 149 w 149"/>
                  <a:gd name="T1" fmla="*/ 24 h 429"/>
                  <a:gd name="T2" fmla="*/ 149 w 149"/>
                  <a:gd name="T3" fmla="*/ 405 h 429"/>
                  <a:gd name="T4" fmla="*/ 125 w 149"/>
                  <a:gd name="T5" fmla="*/ 429 h 429"/>
                  <a:gd name="T6" fmla="*/ 24 w 149"/>
                  <a:gd name="T7" fmla="*/ 429 h 429"/>
                  <a:gd name="T8" fmla="*/ 0 w 149"/>
                  <a:gd name="T9" fmla="*/ 405 h 429"/>
                  <a:gd name="T10" fmla="*/ 0 w 149"/>
                  <a:gd name="T11" fmla="*/ 24 h 429"/>
                  <a:gd name="T12" fmla="*/ 24 w 149"/>
                  <a:gd name="T13" fmla="*/ 0 h 429"/>
                  <a:gd name="T14" fmla="*/ 125 w 149"/>
                  <a:gd name="T15" fmla="*/ 0 h 429"/>
                  <a:gd name="T16" fmla="*/ 149 w 149"/>
                  <a:gd name="T17" fmla="*/ 24 h 429"/>
                  <a:gd name="T18" fmla="*/ 101 w 149"/>
                  <a:gd name="T19" fmla="*/ 381 h 429"/>
                  <a:gd name="T20" fmla="*/ 101 w 149"/>
                  <a:gd name="T21" fmla="*/ 48 h 429"/>
                  <a:gd name="T22" fmla="*/ 48 w 149"/>
                  <a:gd name="T23" fmla="*/ 48 h 429"/>
                  <a:gd name="T24" fmla="*/ 48 w 149"/>
                  <a:gd name="T25" fmla="*/ 381 h 429"/>
                  <a:gd name="T26" fmla="*/ 101 w 149"/>
                  <a:gd name="T27" fmla="*/ 381 h 429"/>
                  <a:gd name="T28" fmla="*/ 101 w 149"/>
                  <a:gd name="T29" fmla="*/ 381 h 429"/>
                  <a:gd name="T30" fmla="*/ 101 w 149"/>
                  <a:gd name="T31" fmla="*/ 381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429">
                    <a:moveTo>
                      <a:pt x="149" y="24"/>
                    </a:moveTo>
                    <a:cubicBezTo>
                      <a:pt x="149" y="405"/>
                      <a:pt x="149" y="405"/>
                      <a:pt x="149" y="405"/>
                    </a:cubicBezTo>
                    <a:cubicBezTo>
                      <a:pt x="149" y="418"/>
                      <a:pt x="138" y="429"/>
                      <a:pt x="125" y="429"/>
                    </a:cubicBezTo>
                    <a:cubicBezTo>
                      <a:pt x="24" y="429"/>
                      <a:pt x="24" y="429"/>
                      <a:pt x="24" y="429"/>
                    </a:cubicBezTo>
                    <a:cubicBezTo>
                      <a:pt x="11" y="429"/>
                      <a:pt x="0" y="418"/>
                      <a:pt x="0" y="40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381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381"/>
                      <a:pt x="48" y="381"/>
                      <a:pt x="48" y="381"/>
                    </a:cubicBezTo>
                    <a:lnTo>
                      <a:pt x="101" y="381"/>
                    </a:lnTo>
                    <a:close/>
                    <a:moveTo>
                      <a:pt x="101" y="381"/>
                    </a:moveTo>
                    <a:cubicBezTo>
                      <a:pt x="101" y="381"/>
                      <a:pt x="101" y="381"/>
                      <a:pt x="101" y="381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7">
                <a:extLst>
                  <a:ext uri="{FF2B5EF4-FFF2-40B4-BE49-F238E27FC236}">
                    <a16:creationId xmlns:a16="http://schemas.microsoft.com/office/drawing/2014/main" id="{D9193DC1-FEC4-4943-A524-1A28353573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88" y="4006850"/>
                <a:ext cx="320675" cy="566737"/>
              </a:xfrm>
              <a:custGeom>
                <a:avLst/>
                <a:gdLst>
                  <a:gd name="T0" fmla="*/ 149 w 149"/>
                  <a:gd name="T1" fmla="*/ 24 h 264"/>
                  <a:gd name="T2" fmla="*/ 149 w 149"/>
                  <a:gd name="T3" fmla="*/ 240 h 264"/>
                  <a:gd name="T4" fmla="*/ 125 w 149"/>
                  <a:gd name="T5" fmla="*/ 264 h 264"/>
                  <a:gd name="T6" fmla="*/ 24 w 149"/>
                  <a:gd name="T7" fmla="*/ 264 h 264"/>
                  <a:gd name="T8" fmla="*/ 0 w 149"/>
                  <a:gd name="T9" fmla="*/ 240 h 264"/>
                  <a:gd name="T10" fmla="*/ 0 w 149"/>
                  <a:gd name="T11" fmla="*/ 24 h 264"/>
                  <a:gd name="T12" fmla="*/ 24 w 149"/>
                  <a:gd name="T13" fmla="*/ 0 h 264"/>
                  <a:gd name="T14" fmla="*/ 125 w 149"/>
                  <a:gd name="T15" fmla="*/ 0 h 264"/>
                  <a:gd name="T16" fmla="*/ 149 w 149"/>
                  <a:gd name="T17" fmla="*/ 24 h 264"/>
                  <a:gd name="T18" fmla="*/ 101 w 149"/>
                  <a:gd name="T19" fmla="*/ 216 h 264"/>
                  <a:gd name="T20" fmla="*/ 101 w 149"/>
                  <a:gd name="T21" fmla="*/ 48 h 264"/>
                  <a:gd name="T22" fmla="*/ 48 w 149"/>
                  <a:gd name="T23" fmla="*/ 48 h 264"/>
                  <a:gd name="T24" fmla="*/ 48 w 149"/>
                  <a:gd name="T25" fmla="*/ 216 h 264"/>
                  <a:gd name="T26" fmla="*/ 101 w 149"/>
                  <a:gd name="T27" fmla="*/ 216 h 264"/>
                  <a:gd name="T28" fmla="*/ 101 w 149"/>
                  <a:gd name="T29" fmla="*/ 216 h 264"/>
                  <a:gd name="T30" fmla="*/ 101 w 149"/>
                  <a:gd name="T31" fmla="*/ 21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64">
                    <a:moveTo>
                      <a:pt x="149" y="24"/>
                    </a:move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9" y="253"/>
                      <a:pt x="138" y="264"/>
                      <a:pt x="125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11" y="264"/>
                      <a:pt x="0" y="253"/>
                      <a:pt x="0" y="24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216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216"/>
                      <a:pt x="48" y="216"/>
                      <a:pt x="48" y="216"/>
                    </a:cubicBezTo>
                    <a:lnTo>
                      <a:pt x="101" y="216"/>
                    </a:lnTo>
                    <a:close/>
                    <a:moveTo>
                      <a:pt x="101" y="216"/>
                    </a:moveTo>
                    <a:cubicBezTo>
                      <a:pt x="101" y="216"/>
                      <a:pt x="101" y="216"/>
                      <a:pt x="101" y="216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1D779B2-7FF8-450D-9BFA-1305E4476088}"/>
                </a:ext>
              </a:extLst>
            </p:cNvPr>
            <p:cNvGrpSpPr/>
            <p:nvPr/>
          </p:nvGrpSpPr>
          <p:grpSpPr>
            <a:xfrm>
              <a:off x="8076396" y="3497362"/>
              <a:ext cx="381812" cy="490704"/>
              <a:chOff x="755651" y="2052638"/>
              <a:chExt cx="1781175" cy="22891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9" name="Freeform 62">
                <a:extLst>
                  <a:ext uri="{FF2B5EF4-FFF2-40B4-BE49-F238E27FC236}">
                    <a16:creationId xmlns:a16="http://schemas.microsoft.com/office/drawing/2014/main" id="{90B0D946-D40C-4CC7-BE4D-237EC2E18E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4087" y="3476625"/>
                <a:ext cx="239715" cy="571501"/>
              </a:xfrm>
              <a:custGeom>
                <a:avLst/>
                <a:gdLst>
                  <a:gd name="T0" fmla="*/ 3 w 146"/>
                  <a:gd name="T1" fmla="*/ 0 h 349"/>
                  <a:gd name="T2" fmla="*/ 146 w 146"/>
                  <a:gd name="T3" fmla="*/ 349 h 349"/>
                  <a:gd name="T4" fmla="*/ 0 w 146"/>
                  <a:gd name="T5" fmla="*/ 341 h 349"/>
                  <a:gd name="T6" fmla="*/ 3 w 146"/>
                  <a:gd name="T7" fmla="*/ 0 h 349"/>
                  <a:gd name="T8" fmla="*/ 3 w 146"/>
                  <a:gd name="T9" fmla="*/ 0 h 349"/>
                  <a:gd name="T10" fmla="*/ 3 w 146"/>
                  <a:gd name="T11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349">
                    <a:moveTo>
                      <a:pt x="3" y="0"/>
                    </a:moveTo>
                    <a:cubicBezTo>
                      <a:pt x="59" y="83"/>
                      <a:pt x="137" y="220"/>
                      <a:pt x="146" y="349"/>
                    </a:cubicBezTo>
                    <a:cubicBezTo>
                      <a:pt x="88" y="348"/>
                      <a:pt x="32" y="344"/>
                      <a:pt x="0" y="341"/>
                    </a:cubicBezTo>
                    <a:cubicBezTo>
                      <a:pt x="13" y="229"/>
                      <a:pt x="14" y="115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63">
                <a:extLst>
                  <a:ext uri="{FF2B5EF4-FFF2-40B4-BE49-F238E27FC236}">
                    <a16:creationId xmlns:a16="http://schemas.microsoft.com/office/drawing/2014/main" id="{50511FBB-885C-4C4D-8B5A-733B15E1C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7862" y="4096313"/>
                <a:ext cx="895159" cy="204034"/>
              </a:xfrm>
              <a:custGeom>
                <a:avLst/>
                <a:gdLst>
                  <a:gd name="T0" fmla="*/ 504 w 513"/>
                  <a:gd name="T1" fmla="*/ 0 h 94"/>
                  <a:gd name="T2" fmla="*/ 513 w 513"/>
                  <a:gd name="T3" fmla="*/ 77 h 94"/>
                  <a:gd name="T4" fmla="*/ 0 w 513"/>
                  <a:gd name="T5" fmla="*/ 77 h 94"/>
                  <a:gd name="T6" fmla="*/ 9 w 513"/>
                  <a:gd name="T7" fmla="*/ 0 h 94"/>
                  <a:gd name="T8" fmla="*/ 257 w 513"/>
                  <a:gd name="T9" fmla="*/ 16 h 94"/>
                  <a:gd name="T10" fmla="*/ 504 w 513"/>
                  <a:gd name="T11" fmla="*/ 0 h 94"/>
                  <a:gd name="T12" fmla="*/ 504 w 513"/>
                  <a:gd name="T13" fmla="*/ 0 h 94"/>
                  <a:gd name="T14" fmla="*/ 504 w 513"/>
                  <a:gd name="T1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94">
                    <a:moveTo>
                      <a:pt x="504" y="0"/>
                    </a:moveTo>
                    <a:cubicBezTo>
                      <a:pt x="513" y="77"/>
                      <a:pt x="513" y="77"/>
                      <a:pt x="513" y="77"/>
                    </a:cubicBezTo>
                    <a:cubicBezTo>
                      <a:pt x="343" y="94"/>
                      <a:pt x="170" y="94"/>
                      <a:pt x="0" y="7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1" y="11"/>
                      <a:pt x="174" y="16"/>
                      <a:pt x="257" y="16"/>
                    </a:cubicBezTo>
                    <a:cubicBezTo>
                      <a:pt x="339" y="16"/>
                      <a:pt x="422" y="11"/>
                      <a:pt x="504" y="0"/>
                    </a:cubicBezTo>
                    <a:close/>
                    <a:moveTo>
                      <a:pt x="504" y="0"/>
                    </a:moveTo>
                    <a:cubicBezTo>
                      <a:pt x="504" y="0"/>
                      <a:pt x="504" y="0"/>
                      <a:pt x="50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64">
                <a:extLst>
                  <a:ext uri="{FF2B5EF4-FFF2-40B4-BE49-F238E27FC236}">
                    <a16:creationId xmlns:a16="http://schemas.microsoft.com/office/drawing/2014/main" id="{5B3CBF1D-8FF3-465B-AD25-4F52D169D0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0653" y="2143126"/>
                <a:ext cx="511176" cy="490536"/>
              </a:xfrm>
              <a:custGeom>
                <a:avLst/>
                <a:gdLst>
                  <a:gd name="T0" fmla="*/ 156 w 312"/>
                  <a:gd name="T1" fmla="*/ 0 h 300"/>
                  <a:gd name="T2" fmla="*/ 312 w 312"/>
                  <a:gd name="T3" fmla="*/ 265 h 300"/>
                  <a:gd name="T4" fmla="*/ 156 w 312"/>
                  <a:gd name="T5" fmla="*/ 300 h 300"/>
                  <a:gd name="T6" fmla="*/ 0 w 312"/>
                  <a:gd name="T7" fmla="*/ 265 h 300"/>
                  <a:gd name="T8" fmla="*/ 156 w 312"/>
                  <a:gd name="T9" fmla="*/ 0 h 300"/>
                  <a:gd name="T10" fmla="*/ 156 w 312"/>
                  <a:gd name="T11" fmla="*/ 0 h 300"/>
                  <a:gd name="T12" fmla="*/ 156 w 312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00">
                    <a:moveTo>
                      <a:pt x="156" y="0"/>
                    </a:moveTo>
                    <a:cubicBezTo>
                      <a:pt x="215" y="85"/>
                      <a:pt x="267" y="174"/>
                      <a:pt x="312" y="265"/>
                    </a:cubicBezTo>
                    <a:cubicBezTo>
                      <a:pt x="263" y="288"/>
                      <a:pt x="210" y="300"/>
                      <a:pt x="156" y="300"/>
                    </a:cubicBezTo>
                    <a:cubicBezTo>
                      <a:pt x="102" y="300"/>
                      <a:pt x="48" y="288"/>
                      <a:pt x="0" y="265"/>
                    </a:cubicBezTo>
                    <a:cubicBezTo>
                      <a:pt x="44" y="174"/>
                      <a:pt x="96" y="85"/>
                      <a:pt x="156" y="0"/>
                    </a:cubicBezTo>
                    <a:close/>
                    <a:moveTo>
                      <a:pt x="156" y="0"/>
                    </a:moveTo>
                    <a:cubicBezTo>
                      <a:pt x="156" y="0"/>
                      <a:pt x="156" y="0"/>
                      <a:pt x="15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65">
                <a:extLst>
                  <a:ext uri="{FF2B5EF4-FFF2-40B4-BE49-F238E27FC236}">
                    <a16:creationId xmlns:a16="http://schemas.microsoft.com/office/drawing/2014/main" id="{85587615-B56D-4D07-8D09-F1B11C1EA9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913" y="3465514"/>
                <a:ext cx="247652" cy="593723"/>
              </a:xfrm>
              <a:custGeom>
                <a:avLst/>
                <a:gdLst>
                  <a:gd name="T0" fmla="*/ 149 w 151"/>
                  <a:gd name="T1" fmla="*/ 0 h 363"/>
                  <a:gd name="T2" fmla="*/ 151 w 151"/>
                  <a:gd name="T3" fmla="*/ 354 h 363"/>
                  <a:gd name="T4" fmla="*/ 0 w 151"/>
                  <a:gd name="T5" fmla="*/ 363 h 363"/>
                  <a:gd name="T6" fmla="*/ 149 w 151"/>
                  <a:gd name="T7" fmla="*/ 0 h 363"/>
                  <a:gd name="T8" fmla="*/ 149 w 151"/>
                  <a:gd name="T9" fmla="*/ 0 h 363"/>
                  <a:gd name="T10" fmla="*/ 149 w 151"/>
                  <a:gd name="T11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363">
                    <a:moveTo>
                      <a:pt x="149" y="0"/>
                    </a:moveTo>
                    <a:cubicBezTo>
                      <a:pt x="137" y="119"/>
                      <a:pt x="138" y="238"/>
                      <a:pt x="151" y="354"/>
                    </a:cubicBezTo>
                    <a:cubicBezTo>
                      <a:pt x="119" y="357"/>
                      <a:pt x="60" y="362"/>
                      <a:pt x="0" y="363"/>
                    </a:cubicBezTo>
                    <a:cubicBezTo>
                      <a:pt x="10" y="229"/>
                      <a:pt x="91" y="87"/>
                      <a:pt x="149" y="0"/>
                    </a:cubicBezTo>
                    <a:close/>
                    <a:moveTo>
                      <a:pt x="149" y="0"/>
                    </a:moveTo>
                    <a:cubicBezTo>
                      <a:pt x="149" y="0"/>
                      <a:pt x="149" y="0"/>
                      <a:pt x="149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66">
                <a:extLst>
                  <a:ext uri="{FF2B5EF4-FFF2-40B4-BE49-F238E27FC236}">
                    <a16:creationId xmlns:a16="http://schemas.microsoft.com/office/drawing/2014/main" id="{15650EEA-BAF5-4814-8003-1760F4FD3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651" y="2052638"/>
                <a:ext cx="1781175" cy="2289175"/>
              </a:xfrm>
              <a:custGeom>
                <a:avLst/>
                <a:gdLst>
                  <a:gd name="T0" fmla="*/ 1086 w 1086"/>
                  <a:gd name="T1" fmla="*/ 1238 h 1400"/>
                  <a:gd name="T2" fmla="*/ 1062 w 1086"/>
                  <a:gd name="T3" fmla="*/ 1262 h 1400"/>
                  <a:gd name="T4" fmla="*/ 874 w 1086"/>
                  <a:gd name="T5" fmla="*/ 1251 h 1400"/>
                  <a:gd name="T6" fmla="*/ 820 w 1086"/>
                  <a:gd name="T7" fmla="*/ 1261 h 1400"/>
                  <a:gd name="T8" fmla="*/ 831 w 1086"/>
                  <a:gd name="T9" fmla="*/ 1359 h 1400"/>
                  <a:gd name="T10" fmla="*/ 826 w 1086"/>
                  <a:gd name="T11" fmla="*/ 1376 h 1400"/>
                  <a:gd name="T12" fmla="*/ 810 w 1086"/>
                  <a:gd name="T13" fmla="*/ 1385 h 1400"/>
                  <a:gd name="T14" fmla="*/ 542 w 1086"/>
                  <a:gd name="T15" fmla="*/ 1400 h 1400"/>
                  <a:gd name="T16" fmla="*/ 275 w 1086"/>
                  <a:gd name="T17" fmla="*/ 1385 h 1400"/>
                  <a:gd name="T18" fmla="*/ 259 w 1086"/>
                  <a:gd name="T19" fmla="*/ 1376 h 1400"/>
                  <a:gd name="T20" fmla="*/ 254 w 1086"/>
                  <a:gd name="T21" fmla="*/ 1359 h 1400"/>
                  <a:gd name="T22" fmla="*/ 265 w 1086"/>
                  <a:gd name="T23" fmla="*/ 1261 h 1400"/>
                  <a:gd name="T24" fmla="*/ 212 w 1086"/>
                  <a:gd name="T25" fmla="*/ 1251 h 1400"/>
                  <a:gd name="T26" fmla="*/ 24 w 1086"/>
                  <a:gd name="T27" fmla="*/ 1262 h 1400"/>
                  <a:gd name="T28" fmla="*/ 0 w 1086"/>
                  <a:gd name="T29" fmla="*/ 1238 h 1400"/>
                  <a:gd name="T30" fmla="*/ 101 w 1086"/>
                  <a:gd name="T31" fmla="*/ 927 h 1400"/>
                  <a:gd name="T32" fmla="*/ 196 w 1086"/>
                  <a:gd name="T33" fmla="*/ 787 h 1400"/>
                  <a:gd name="T34" fmla="*/ 233 w 1086"/>
                  <a:gd name="T35" fmla="*/ 614 h 1400"/>
                  <a:gd name="T36" fmla="*/ 523 w 1086"/>
                  <a:gd name="T37" fmla="*/ 10 h 1400"/>
                  <a:gd name="T38" fmla="*/ 543 w 1086"/>
                  <a:gd name="T39" fmla="*/ 0 h 1400"/>
                  <a:gd name="T40" fmla="*/ 562 w 1086"/>
                  <a:gd name="T41" fmla="*/ 10 h 1400"/>
                  <a:gd name="T42" fmla="*/ 852 w 1086"/>
                  <a:gd name="T43" fmla="*/ 614 h 1400"/>
                  <a:gd name="T44" fmla="*/ 889 w 1086"/>
                  <a:gd name="T45" fmla="*/ 787 h 1400"/>
                  <a:gd name="T46" fmla="*/ 985 w 1086"/>
                  <a:gd name="T47" fmla="*/ 927 h 1400"/>
                  <a:gd name="T48" fmla="*/ 1086 w 1086"/>
                  <a:gd name="T49" fmla="*/ 1238 h 1400"/>
                  <a:gd name="T50" fmla="*/ 1037 w 1086"/>
                  <a:gd name="T51" fmla="*/ 1213 h 1400"/>
                  <a:gd name="T52" fmla="*/ 902 w 1086"/>
                  <a:gd name="T53" fmla="*/ 886 h 1400"/>
                  <a:gd name="T54" fmla="*/ 900 w 1086"/>
                  <a:gd name="T55" fmla="*/ 1206 h 1400"/>
                  <a:gd name="T56" fmla="*/ 1037 w 1086"/>
                  <a:gd name="T57" fmla="*/ 1213 h 1400"/>
                  <a:gd name="T58" fmla="*/ 851 w 1086"/>
                  <a:gd name="T59" fmla="*/ 1207 h 1400"/>
                  <a:gd name="T60" fmla="*/ 806 w 1086"/>
                  <a:gd name="T61" fmla="*/ 627 h 1400"/>
                  <a:gd name="T62" fmla="*/ 708 w 1086"/>
                  <a:gd name="T63" fmla="*/ 355 h 1400"/>
                  <a:gd name="T64" fmla="*/ 543 w 1086"/>
                  <a:gd name="T65" fmla="*/ 392 h 1400"/>
                  <a:gd name="T66" fmla="*/ 377 w 1086"/>
                  <a:gd name="T67" fmla="*/ 355 h 1400"/>
                  <a:gd name="T68" fmla="*/ 280 w 1086"/>
                  <a:gd name="T69" fmla="*/ 627 h 1400"/>
                  <a:gd name="T70" fmla="*/ 235 w 1086"/>
                  <a:gd name="T71" fmla="*/ 1207 h 1400"/>
                  <a:gd name="T72" fmla="*/ 851 w 1086"/>
                  <a:gd name="T73" fmla="*/ 1207 h 1400"/>
                  <a:gd name="T74" fmla="*/ 781 w 1086"/>
                  <a:gd name="T75" fmla="*/ 1340 h 1400"/>
                  <a:gd name="T76" fmla="*/ 773 w 1086"/>
                  <a:gd name="T77" fmla="*/ 1268 h 1400"/>
                  <a:gd name="T78" fmla="*/ 543 w 1086"/>
                  <a:gd name="T79" fmla="*/ 1283 h 1400"/>
                  <a:gd name="T80" fmla="*/ 312 w 1086"/>
                  <a:gd name="T81" fmla="*/ 1268 h 1400"/>
                  <a:gd name="T82" fmla="*/ 304 w 1086"/>
                  <a:gd name="T83" fmla="*/ 1340 h 1400"/>
                  <a:gd name="T84" fmla="*/ 781 w 1086"/>
                  <a:gd name="T85" fmla="*/ 1340 h 1400"/>
                  <a:gd name="T86" fmla="*/ 688 w 1086"/>
                  <a:gd name="T87" fmla="*/ 312 h 1400"/>
                  <a:gd name="T88" fmla="*/ 543 w 1086"/>
                  <a:gd name="T89" fmla="*/ 65 h 1400"/>
                  <a:gd name="T90" fmla="*/ 398 w 1086"/>
                  <a:gd name="T91" fmla="*/ 312 h 1400"/>
                  <a:gd name="T92" fmla="*/ 543 w 1086"/>
                  <a:gd name="T93" fmla="*/ 344 h 1400"/>
                  <a:gd name="T94" fmla="*/ 688 w 1086"/>
                  <a:gd name="T95" fmla="*/ 312 h 1400"/>
                  <a:gd name="T96" fmla="*/ 186 w 1086"/>
                  <a:gd name="T97" fmla="*/ 1206 h 1400"/>
                  <a:gd name="T98" fmla="*/ 184 w 1086"/>
                  <a:gd name="T99" fmla="*/ 886 h 1400"/>
                  <a:gd name="T100" fmla="*/ 49 w 1086"/>
                  <a:gd name="T101" fmla="*/ 1213 h 1400"/>
                  <a:gd name="T102" fmla="*/ 186 w 1086"/>
                  <a:gd name="T103" fmla="*/ 1206 h 1400"/>
                  <a:gd name="T104" fmla="*/ 186 w 1086"/>
                  <a:gd name="T105" fmla="*/ 1206 h 1400"/>
                  <a:gd name="T106" fmla="*/ 186 w 1086"/>
                  <a:gd name="T107" fmla="*/ 1206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6" h="1400">
                    <a:moveTo>
                      <a:pt x="1086" y="1238"/>
                    </a:moveTo>
                    <a:cubicBezTo>
                      <a:pt x="1086" y="1251"/>
                      <a:pt x="1075" y="1262"/>
                      <a:pt x="1062" y="1262"/>
                    </a:cubicBezTo>
                    <a:cubicBezTo>
                      <a:pt x="978" y="1262"/>
                      <a:pt x="892" y="1253"/>
                      <a:pt x="874" y="1251"/>
                    </a:cubicBezTo>
                    <a:cubicBezTo>
                      <a:pt x="856" y="1255"/>
                      <a:pt x="838" y="1258"/>
                      <a:pt x="820" y="1261"/>
                    </a:cubicBezTo>
                    <a:cubicBezTo>
                      <a:pt x="831" y="1359"/>
                      <a:pt x="831" y="1359"/>
                      <a:pt x="831" y="1359"/>
                    </a:cubicBezTo>
                    <a:cubicBezTo>
                      <a:pt x="832" y="1365"/>
                      <a:pt x="830" y="1371"/>
                      <a:pt x="826" y="1376"/>
                    </a:cubicBezTo>
                    <a:cubicBezTo>
                      <a:pt x="822" y="1381"/>
                      <a:pt x="816" y="1385"/>
                      <a:pt x="810" y="1385"/>
                    </a:cubicBezTo>
                    <a:cubicBezTo>
                      <a:pt x="721" y="1395"/>
                      <a:pt x="632" y="1400"/>
                      <a:pt x="542" y="1400"/>
                    </a:cubicBezTo>
                    <a:cubicBezTo>
                      <a:pt x="453" y="1400"/>
                      <a:pt x="364" y="1395"/>
                      <a:pt x="275" y="1385"/>
                    </a:cubicBezTo>
                    <a:cubicBezTo>
                      <a:pt x="269" y="1385"/>
                      <a:pt x="263" y="1381"/>
                      <a:pt x="259" y="1376"/>
                    </a:cubicBezTo>
                    <a:cubicBezTo>
                      <a:pt x="255" y="1371"/>
                      <a:pt x="253" y="1365"/>
                      <a:pt x="254" y="1359"/>
                    </a:cubicBezTo>
                    <a:cubicBezTo>
                      <a:pt x="265" y="1261"/>
                      <a:pt x="265" y="1261"/>
                      <a:pt x="265" y="1261"/>
                    </a:cubicBezTo>
                    <a:cubicBezTo>
                      <a:pt x="247" y="1258"/>
                      <a:pt x="229" y="1255"/>
                      <a:pt x="212" y="1251"/>
                    </a:cubicBezTo>
                    <a:cubicBezTo>
                      <a:pt x="193" y="1253"/>
                      <a:pt x="108" y="1262"/>
                      <a:pt x="24" y="1262"/>
                    </a:cubicBezTo>
                    <a:cubicBezTo>
                      <a:pt x="11" y="1262"/>
                      <a:pt x="0" y="1251"/>
                      <a:pt x="0" y="1238"/>
                    </a:cubicBezTo>
                    <a:cubicBezTo>
                      <a:pt x="0" y="1147"/>
                      <a:pt x="34" y="1043"/>
                      <a:pt x="101" y="927"/>
                    </a:cubicBezTo>
                    <a:cubicBezTo>
                      <a:pt x="142" y="856"/>
                      <a:pt x="183" y="803"/>
                      <a:pt x="196" y="787"/>
                    </a:cubicBezTo>
                    <a:cubicBezTo>
                      <a:pt x="206" y="729"/>
                      <a:pt x="218" y="672"/>
                      <a:pt x="233" y="614"/>
                    </a:cubicBezTo>
                    <a:cubicBezTo>
                      <a:pt x="291" y="401"/>
                      <a:pt x="388" y="197"/>
                      <a:pt x="523" y="10"/>
                    </a:cubicBezTo>
                    <a:cubicBezTo>
                      <a:pt x="528" y="4"/>
                      <a:pt x="535" y="0"/>
                      <a:pt x="543" y="0"/>
                    </a:cubicBezTo>
                    <a:cubicBezTo>
                      <a:pt x="551" y="0"/>
                      <a:pt x="558" y="4"/>
                      <a:pt x="562" y="10"/>
                    </a:cubicBezTo>
                    <a:cubicBezTo>
                      <a:pt x="697" y="197"/>
                      <a:pt x="795" y="401"/>
                      <a:pt x="852" y="614"/>
                    </a:cubicBezTo>
                    <a:cubicBezTo>
                      <a:pt x="868" y="672"/>
                      <a:pt x="880" y="729"/>
                      <a:pt x="889" y="787"/>
                    </a:cubicBezTo>
                    <a:cubicBezTo>
                      <a:pt x="902" y="803"/>
                      <a:pt x="943" y="856"/>
                      <a:pt x="985" y="927"/>
                    </a:cubicBezTo>
                    <a:cubicBezTo>
                      <a:pt x="1052" y="1043"/>
                      <a:pt x="1086" y="1147"/>
                      <a:pt x="1086" y="1238"/>
                    </a:cubicBezTo>
                    <a:close/>
                    <a:moveTo>
                      <a:pt x="1037" y="1213"/>
                    </a:moveTo>
                    <a:cubicBezTo>
                      <a:pt x="1028" y="1092"/>
                      <a:pt x="954" y="964"/>
                      <a:pt x="902" y="886"/>
                    </a:cubicBezTo>
                    <a:cubicBezTo>
                      <a:pt x="912" y="993"/>
                      <a:pt x="912" y="1100"/>
                      <a:pt x="900" y="1206"/>
                    </a:cubicBezTo>
                    <a:cubicBezTo>
                      <a:pt x="929" y="1208"/>
                      <a:pt x="982" y="1212"/>
                      <a:pt x="1037" y="1213"/>
                    </a:cubicBezTo>
                    <a:close/>
                    <a:moveTo>
                      <a:pt x="851" y="1207"/>
                    </a:moveTo>
                    <a:cubicBezTo>
                      <a:pt x="874" y="1018"/>
                      <a:pt x="858" y="822"/>
                      <a:pt x="806" y="627"/>
                    </a:cubicBezTo>
                    <a:cubicBezTo>
                      <a:pt x="781" y="534"/>
                      <a:pt x="749" y="443"/>
                      <a:pt x="708" y="355"/>
                    </a:cubicBezTo>
                    <a:cubicBezTo>
                      <a:pt x="657" y="380"/>
                      <a:pt x="600" y="392"/>
                      <a:pt x="543" y="392"/>
                    </a:cubicBezTo>
                    <a:cubicBezTo>
                      <a:pt x="486" y="392"/>
                      <a:pt x="429" y="380"/>
                      <a:pt x="377" y="355"/>
                    </a:cubicBezTo>
                    <a:cubicBezTo>
                      <a:pt x="337" y="444"/>
                      <a:pt x="305" y="534"/>
                      <a:pt x="280" y="627"/>
                    </a:cubicBezTo>
                    <a:cubicBezTo>
                      <a:pt x="227" y="822"/>
                      <a:pt x="212" y="1018"/>
                      <a:pt x="235" y="1207"/>
                    </a:cubicBezTo>
                    <a:cubicBezTo>
                      <a:pt x="439" y="1245"/>
                      <a:pt x="646" y="1245"/>
                      <a:pt x="851" y="1207"/>
                    </a:cubicBezTo>
                    <a:close/>
                    <a:moveTo>
                      <a:pt x="781" y="1340"/>
                    </a:moveTo>
                    <a:cubicBezTo>
                      <a:pt x="773" y="1268"/>
                      <a:pt x="773" y="1268"/>
                      <a:pt x="773" y="1268"/>
                    </a:cubicBezTo>
                    <a:cubicBezTo>
                      <a:pt x="696" y="1278"/>
                      <a:pt x="620" y="1283"/>
                      <a:pt x="543" y="1283"/>
                    </a:cubicBezTo>
                    <a:cubicBezTo>
                      <a:pt x="466" y="1283"/>
                      <a:pt x="389" y="1278"/>
                      <a:pt x="312" y="1268"/>
                    </a:cubicBezTo>
                    <a:cubicBezTo>
                      <a:pt x="304" y="1340"/>
                      <a:pt x="304" y="1340"/>
                      <a:pt x="304" y="1340"/>
                    </a:cubicBezTo>
                    <a:cubicBezTo>
                      <a:pt x="462" y="1356"/>
                      <a:pt x="622" y="1356"/>
                      <a:pt x="781" y="1340"/>
                    </a:cubicBezTo>
                    <a:close/>
                    <a:moveTo>
                      <a:pt x="688" y="312"/>
                    </a:moveTo>
                    <a:cubicBezTo>
                      <a:pt x="647" y="227"/>
                      <a:pt x="598" y="145"/>
                      <a:pt x="543" y="65"/>
                    </a:cubicBezTo>
                    <a:cubicBezTo>
                      <a:pt x="488" y="145"/>
                      <a:pt x="439" y="227"/>
                      <a:pt x="398" y="312"/>
                    </a:cubicBezTo>
                    <a:cubicBezTo>
                      <a:pt x="443" y="333"/>
                      <a:pt x="493" y="344"/>
                      <a:pt x="543" y="344"/>
                    </a:cubicBezTo>
                    <a:cubicBezTo>
                      <a:pt x="593" y="344"/>
                      <a:pt x="643" y="333"/>
                      <a:pt x="688" y="312"/>
                    </a:cubicBezTo>
                    <a:close/>
                    <a:moveTo>
                      <a:pt x="186" y="1206"/>
                    </a:moveTo>
                    <a:cubicBezTo>
                      <a:pt x="174" y="1100"/>
                      <a:pt x="173" y="993"/>
                      <a:pt x="184" y="886"/>
                    </a:cubicBezTo>
                    <a:cubicBezTo>
                      <a:pt x="131" y="964"/>
                      <a:pt x="58" y="1093"/>
                      <a:pt x="49" y="1213"/>
                    </a:cubicBezTo>
                    <a:cubicBezTo>
                      <a:pt x="104" y="1212"/>
                      <a:pt x="157" y="1208"/>
                      <a:pt x="186" y="1206"/>
                    </a:cubicBezTo>
                    <a:close/>
                    <a:moveTo>
                      <a:pt x="186" y="1206"/>
                    </a:moveTo>
                    <a:cubicBezTo>
                      <a:pt x="186" y="1206"/>
                      <a:pt x="186" y="1206"/>
                      <a:pt x="186" y="120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9486A73-9790-459A-BB7A-D9D757DB731A}"/>
              </a:ext>
            </a:extLst>
          </p:cNvPr>
          <p:cNvGrpSpPr/>
          <p:nvPr/>
        </p:nvGrpSpPr>
        <p:grpSpPr>
          <a:xfrm>
            <a:off x="8792176" y="1367771"/>
            <a:ext cx="2633351" cy="945040"/>
            <a:chOff x="8471617" y="1319673"/>
            <a:chExt cx="2628884" cy="94504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F8E6535-D006-445C-8FE7-7642FE561825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4F39066-CAC1-4064-904B-0E5FFB5CFDE8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A38984E-F68C-4A7D-9A90-2768842FE519}"/>
              </a:ext>
            </a:extLst>
          </p:cNvPr>
          <p:cNvGrpSpPr/>
          <p:nvPr/>
        </p:nvGrpSpPr>
        <p:grpSpPr>
          <a:xfrm>
            <a:off x="8792176" y="5192639"/>
            <a:ext cx="2633351" cy="945040"/>
            <a:chOff x="8471617" y="1319673"/>
            <a:chExt cx="2628884" cy="94504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63F5527-366A-4CE0-B27F-4E301C6AE841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8337BB-FD90-479A-B69D-5C7C0C7EB6EC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475D17-EB81-4CBE-BCD5-FAB69F2415C7}"/>
              </a:ext>
            </a:extLst>
          </p:cNvPr>
          <p:cNvGrpSpPr/>
          <p:nvPr/>
        </p:nvGrpSpPr>
        <p:grpSpPr>
          <a:xfrm>
            <a:off x="9362706" y="3201289"/>
            <a:ext cx="2046222" cy="1160484"/>
            <a:chOff x="9088751" y="3319234"/>
            <a:chExt cx="2046222" cy="116048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FD617F-DFDA-4B4C-9E94-7E63C9E23C17}"/>
                </a:ext>
              </a:extLst>
            </p:cNvPr>
            <p:cNvSpPr txBox="1"/>
            <p:nvPr/>
          </p:nvSpPr>
          <p:spPr>
            <a:xfrm>
              <a:off x="9088751" y="3741054"/>
              <a:ext cx="204622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2544DA4-E143-4FAB-A131-5E3A3B642493}"/>
                </a:ext>
              </a:extLst>
            </p:cNvPr>
            <p:cNvSpPr txBox="1"/>
            <p:nvPr/>
          </p:nvSpPr>
          <p:spPr>
            <a:xfrm>
              <a:off x="9088751" y="3319234"/>
              <a:ext cx="2046222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09AABCD-315E-412D-8E77-3611824FF258}"/>
              </a:ext>
            </a:extLst>
          </p:cNvPr>
          <p:cNvGrpSpPr/>
          <p:nvPr/>
        </p:nvGrpSpPr>
        <p:grpSpPr>
          <a:xfrm>
            <a:off x="898930" y="3201289"/>
            <a:ext cx="2046222" cy="1160484"/>
            <a:chOff x="9088751" y="3319234"/>
            <a:chExt cx="2046222" cy="116048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E083547-0844-488C-A4B4-FB1308468CB0}"/>
                </a:ext>
              </a:extLst>
            </p:cNvPr>
            <p:cNvSpPr txBox="1"/>
            <p:nvPr/>
          </p:nvSpPr>
          <p:spPr>
            <a:xfrm>
              <a:off x="9088751" y="3741054"/>
              <a:ext cx="204622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405B52-DCCF-4A78-8A25-BCB03417BB18}"/>
                </a:ext>
              </a:extLst>
            </p:cNvPr>
            <p:cNvSpPr txBox="1"/>
            <p:nvPr/>
          </p:nvSpPr>
          <p:spPr>
            <a:xfrm>
              <a:off x="9088751" y="3319234"/>
              <a:ext cx="2046222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9DB374B-B91D-448A-84B8-B4D064A4A307}"/>
              </a:ext>
            </a:extLst>
          </p:cNvPr>
          <p:cNvGrpSpPr/>
          <p:nvPr/>
        </p:nvGrpSpPr>
        <p:grpSpPr>
          <a:xfrm>
            <a:off x="763298" y="1367771"/>
            <a:ext cx="2633351" cy="945040"/>
            <a:chOff x="8471617" y="1319673"/>
            <a:chExt cx="2628884" cy="94504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998F206-1FF8-490C-8BCD-606087907386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7455B6-D595-4089-8CA2-9DEE1D443775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4F559B-7C1A-4AB1-81B1-5E7C4C84ED35}"/>
              </a:ext>
            </a:extLst>
          </p:cNvPr>
          <p:cNvGrpSpPr/>
          <p:nvPr/>
        </p:nvGrpSpPr>
        <p:grpSpPr>
          <a:xfrm>
            <a:off x="763298" y="5192639"/>
            <a:ext cx="2633351" cy="945040"/>
            <a:chOff x="8471617" y="1319673"/>
            <a:chExt cx="2628884" cy="94504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7992DB5-5229-4D2B-BF52-DA8698D4B4F1}"/>
                </a:ext>
              </a:extLst>
            </p:cNvPr>
            <p:cNvSpPr txBox="1"/>
            <p:nvPr/>
          </p:nvSpPr>
          <p:spPr>
            <a:xfrm>
              <a:off x="8471617" y="1741493"/>
              <a:ext cx="2628884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759B120-A166-45E4-8CF1-C4AFE97B8D86}"/>
                </a:ext>
              </a:extLst>
            </p:cNvPr>
            <p:cNvSpPr txBox="1"/>
            <p:nvPr/>
          </p:nvSpPr>
          <p:spPr>
            <a:xfrm>
              <a:off x="8471617" y="1319673"/>
              <a:ext cx="2628884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95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Calend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5459</TotalTime>
  <Words>168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6 Item Agenda Concept for PowerPoint</vt:lpstr>
      <vt:lpstr>6 Item Agenda Concept for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Item Fluid Concept Agenda for PowerPoint</dc:title>
  <dc:creator>Julian</dc:creator>
  <cp:lastModifiedBy>Daniel Asante Otchere</cp:lastModifiedBy>
  <cp:revision>111</cp:revision>
  <dcterms:created xsi:type="dcterms:W3CDTF">2013-09-12T13:05:01Z</dcterms:created>
  <dcterms:modified xsi:type="dcterms:W3CDTF">2020-10-29T09:31:18Z</dcterms:modified>
</cp:coreProperties>
</file>