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5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B724-EDD5-4D54-8772-00B5B6C02DF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61AD0-5267-4441-84B4-A48D069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8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C5E7-D763-49C6-87AD-CC6C94626CF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2748-5796-4B2B-8C1A-D056CC46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D3135AE-591C-4DB0-AF4E-B77155FC86BE}"/>
              </a:ext>
            </a:extLst>
          </p:cNvPr>
          <p:cNvSpPr/>
          <p:nvPr/>
        </p:nvSpPr>
        <p:spPr>
          <a:xfrm>
            <a:off x="5717938" y="435429"/>
            <a:ext cx="6473372" cy="1190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8628" y="4005750"/>
            <a:ext cx="6473372" cy="119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764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marL="21764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8628" y="2815431"/>
            <a:ext cx="6473371" cy="119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00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marL="17700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5718628" y="3994043"/>
            <a:ext cx="6473371" cy="270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5718628" y="5190792"/>
            <a:ext cx="6473371" cy="2700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18628" y="1625067"/>
            <a:ext cx="6473371" cy="119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20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marL="126206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5718628" y="2816112"/>
            <a:ext cx="6473371" cy="2700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5718628" y="1619363"/>
            <a:ext cx="6473371" cy="2700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3003" y="1844331"/>
            <a:ext cx="38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919" y="2744997"/>
            <a:ext cx="3353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F86D9196-6681-4F3F-8CB8-4BA4515D8F8A}"/>
              </a:ext>
            </a:extLst>
          </p:cNvPr>
          <p:cNvGrpSpPr/>
          <p:nvPr/>
        </p:nvGrpSpPr>
        <p:grpSpPr>
          <a:xfrm>
            <a:off x="3610988" y="-672352"/>
            <a:ext cx="4206240" cy="7315540"/>
            <a:chOff x="359788" y="-672352"/>
            <a:chExt cx="4206240" cy="73155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ACD106B-74C4-40DD-8B62-3AF03C176F00}"/>
                </a:ext>
              </a:extLst>
            </p:cNvPr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FB6534C-6FCC-415B-81DD-72BF507ECFEF}"/>
                </a:ext>
              </a:extLst>
            </p:cNvPr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BF5BE2BD-1F1E-4956-B993-6D002A64DF3C}"/>
                </a:ext>
              </a:extLst>
            </p:cNvPr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accent6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89C2C8B5-851F-45E0-B0D9-F51BE42E9985}"/>
                </a:ext>
              </a:extLst>
            </p:cNvPr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accent2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822849A6-0FD6-40A2-9F65-E6D291A64B17}"/>
                </a:ext>
              </a:extLst>
            </p:cNvPr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solidFill>
              <a:schemeClr val="accent3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9A9EDF6A-8480-45A5-80E9-B5CD1457D0A4}"/>
                </a:ext>
              </a:extLst>
            </p:cNvPr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21A4AC3-D7FA-4912-A028-20A6AD3BB177}"/>
              </a:ext>
            </a:extLst>
          </p:cNvPr>
          <p:cNvSpPr txBox="1"/>
          <p:nvPr/>
        </p:nvSpPr>
        <p:spPr>
          <a:xfrm>
            <a:off x="6532517" y="668011"/>
            <a:ext cx="242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18450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2318473" y="5625714"/>
            <a:ext cx="9151477" cy="3817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44042" y="443883"/>
            <a:ext cx="9036068" cy="5220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B8654F1-A42F-4C0F-8E3C-FDBF45D181F1}"/>
              </a:ext>
            </a:extLst>
          </p:cNvPr>
          <p:cNvGrpSpPr/>
          <p:nvPr/>
        </p:nvGrpSpPr>
        <p:grpSpPr>
          <a:xfrm>
            <a:off x="359788" y="-672352"/>
            <a:ext cx="4206240" cy="7315540"/>
            <a:chOff x="359788" y="-672352"/>
            <a:chExt cx="4206240" cy="7315540"/>
          </a:xfrm>
        </p:grpSpPr>
        <p:sp>
          <p:nvSpPr>
            <p:cNvPr id="12" name="Oval 11"/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9ABDC1-F308-4203-B76B-CFA73F93DD02}"/>
              </a:ext>
            </a:extLst>
          </p:cNvPr>
          <p:cNvSpPr txBox="1"/>
          <p:nvPr/>
        </p:nvSpPr>
        <p:spPr>
          <a:xfrm>
            <a:off x="4785360" y="589280"/>
            <a:ext cx="577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Title Here</a:t>
            </a:r>
            <a:endParaRPr lang="es-UY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E75B5-476A-46B6-86BD-CC080AE5C53A}"/>
              </a:ext>
            </a:extLst>
          </p:cNvPr>
          <p:cNvSpPr txBox="1"/>
          <p:nvPr/>
        </p:nvSpPr>
        <p:spPr>
          <a:xfrm>
            <a:off x="4785360" y="1696720"/>
            <a:ext cx="641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2318473" y="5564754"/>
            <a:ext cx="9151477" cy="3817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44042" y="443883"/>
            <a:ext cx="9036068" cy="5220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05F371-8C4B-4854-B46D-99C1B3B5EBA5}"/>
              </a:ext>
            </a:extLst>
          </p:cNvPr>
          <p:cNvGrpSpPr/>
          <p:nvPr/>
        </p:nvGrpSpPr>
        <p:grpSpPr>
          <a:xfrm>
            <a:off x="359788" y="-672352"/>
            <a:ext cx="4206240" cy="7315540"/>
            <a:chOff x="359788" y="-672352"/>
            <a:chExt cx="4206240" cy="7315540"/>
          </a:xfrm>
        </p:grpSpPr>
        <p:sp>
          <p:nvSpPr>
            <p:cNvPr id="12" name="Oval 11"/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9ABDC1-F308-4203-B76B-CFA73F93DD02}"/>
              </a:ext>
            </a:extLst>
          </p:cNvPr>
          <p:cNvSpPr txBox="1"/>
          <p:nvPr/>
        </p:nvSpPr>
        <p:spPr>
          <a:xfrm>
            <a:off x="4785360" y="589280"/>
            <a:ext cx="577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Title Here</a:t>
            </a:r>
            <a:endParaRPr lang="es-UY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E75B5-476A-46B6-86BD-CC080AE5C53A}"/>
              </a:ext>
            </a:extLst>
          </p:cNvPr>
          <p:cNvSpPr txBox="1"/>
          <p:nvPr/>
        </p:nvSpPr>
        <p:spPr>
          <a:xfrm>
            <a:off x="4785360" y="1696720"/>
            <a:ext cx="641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8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2318473" y="5564754"/>
            <a:ext cx="9151477" cy="3817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44042" y="443883"/>
            <a:ext cx="9036068" cy="5220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05F371-8C4B-4854-B46D-99C1B3B5EBA5}"/>
              </a:ext>
            </a:extLst>
          </p:cNvPr>
          <p:cNvGrpSpPr/>
          <p:nvPr/>
        </p:nvGrpSpPr>
        <p:grpSpPr>
          <a:xfrm>
            <a:off x="359788" y="-672352"/>
            <a:ext cx="4206240" cy="7315540"/>
            <a:chOff x="359788" y="-672352"/>
            <a:chExt cx="4206240" cy="7315540"/>
          </a:xfrm>
        </p:grpSpPr>
        <p:sp>
          <p:nvSpPr>
            <p:cNvPr id="12" name="Oval 11"/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accent2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9ABDC1-F308-4203-B76B-CFA73F93DD02}"/>
              </a:ext>
            </a:extLst>
          </p:cNvPr>
          <p:cNvSpPr txBox="1"/>
          <p:nvPr/>
        </p:nvSpPr>
        <p:spPr>
          <a:xfrm>
            <a:off x="4785360" y="589280"/>
            <a:ext cx="577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Title Here</a:t>
            </a:r>
            <a:endParaRPr lang="es-UY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E75B5-476A-46B6-86BD-CC080AE5C53A}"/>
              </a:ext>
            </a:extLst>
          </p:cNvPr>
          <p:cNvSpPr txBox="1"/>
          <p:nvPr/>
        </p:nvSpPr>
        <p:spPr>
          <a:xfrm>
            <a:off x="4785360" y="1696720"/>
            <a:ext cx="641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6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1"/>
          <a:stretch/>
        </p:blipFill>
        <p:spPr>
          <a:xfrm>
            <a:off x="2318473" y="5564754"/>
            <a:ext cx="9151477" cy="3817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44042" y="443883"/>
            <a:ext cx="9036068" cy="5220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566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05F371-8C4B-4854-B46D-99C1B3B5EBA5}"/>
              </a:ext>
            </a:extLst>
          </p:cNvPr>
          <p:cNvGrpSpPr/>
          <p:nvPr/>
        </p:nvGrpSpPr>
        <p:grpSpPr>
          <a:xfrm>
            <a:off x="359788" y="-672352"/>
            <a:ext cx="4206240" cy="7315540"/>
            <a:chOff x="359788" y="-672352"/>
            <a:chExt cx="4206240" cy="7315540"/>
          </a:xfrm>
        </p:grpSpPr>
        <p:sp>
          <p:nvSpPr>
            <p:cNvPr id="12" name="Oval 11"/>
            <p:cNvSpPr/>
            <p:nvPr/>
          </p:nvSpPr>
          <p:spPr>
            <a:xfrm>
              <a:off x="2051427" y="5820228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>
              <a:bevelT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34307" y="5247299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>
                <a:rot lat="17973601" lon="0" rev="0"/>
              </a:camera>
              <a:lightRig rig="threePt" dir="t"/>
            </a:scene3d>
            <a:sp3d extrusionH="800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359788" y="-672352"/>
              <a:ext cx="4206240" cy="4206240"/>
            </a:xfrm>
            <a:prstGeom prst="star12">
              <a:avLst/>
            </a:prstGeom>
            <a:solidFill>
              <a:schemeClr val="accent6"/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381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spc="-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816988" y="-215152"/>
              <a:ext cx="3291840" cy="32918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254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1274188" y="242048"/>
              <a:ext cx="2377440" cy="23774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z="1270000"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1731388" y="699248"/>
              <a:ext cx="1463040" cy="1463040"/>
            </a:xfrm>
            <a:prstGeom prst="star12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TopUp">
                <a:rot lat="19208643" lon="14195796" rev="6774595"/>
              </a:camera>
              <a:lightRig rig="threePt" dir="t"/>
            </a:scene3d>
            <a:sp3d prstMaterial="softEdge">
              <a:bevelB w="444500" h="1155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9ABDC1-F308-4203-B76B-CFA73F93DD02}"/>
              </a:ext>
            </a:extLst>
          </p:cNvPr>
          <p:cNvSpPr txBox="1"/>
          <p:nvPr/>
        </p:nvSpPr>
        <p:spPr>
          <a:xfrm>
            <a:off x="4785360" y="589280"/>
            <a:ext cx="577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Title Here</a:t>
            </a:r>
            <a:endParaRPr lang="es-UY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E75B5-476A-46B6-86BD-CC080AE5C53A}"/>
              </a:ext>
            </a:extLst>
          </p:cNvPr>
          <p:cNvSpPr txBox="1"/>
          <p:nvPr/>
        </p:nvSpPr>
        <p:spPr>
          <a:xfrm>
            <a:off x="4785360" y="1696720"/>
            <a:ext cx="641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3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nalys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7DAC"/>
      </a:accent1>
      <a:accent2>
        <a:srgbClr val="443988"/>
      </a:accent2>
      <a:accent3>
        <a:srgbClr val="9F0052"/>
      </a:accent3>
      <a:accent4>
        <a:srgbClr val="FE4020"/>
      </a:accent4>
      <a:accent5>
        <a:srgbClr val="FFBE00"/>
      </a:accent5>
      <a:accent6>
        <a:srgbClr val="00A9F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502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Daniel Asante Otchere</cp:lastModifiedBy>
  <cp:revision>25</cp:revision>
  <dcterms:created xsi:type="dcterms:W3CDTF">2015-04-18T03:44:13Z</dcterms:created>
  <dcterms:modified xsi:type="dcterms:W3CDTF">2020-10-29T09:46:20Z</dcterms:modified>
</cp:coreProperties>
</file>