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6" r:id="rId8"/>
    <p:sldId id="261" r:id="rId9"/>
    <p:sldId id="265" r:id="rId10"/>
    <p:sldId id="262" r:id="rId11"/>
    <p:sldId id="264" r:id="rId12"/>
    <p:sldId id="267" r:id="rId13"/>
    <p:sldId id="269" r:id="rId14"/>
    <p:sldId id="271" r:id="rId15"/>
    <p:sldId id="270" r:id="rId16"/>
    <p:sldId id="26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8"/>
    <p:restoredTop sz="91801"/>
  </p:normalViewPr>
  <p:slideViewPr>
    <p:cSldViewPr snapToGrid="0" snapToObjects="1">
      <p:cViewPr varScale="1">
        <p:scale>
          <a:sx n="104" d="100"/>
          <a:sy n="104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DBF2F-6CE2-5944-8E4B-6A2A9AFA638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9A2D-D6ED-354B-841D-27267879EC1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gm:t>
    </dgm:pt>
    <dgm:pt modelId="{580DB29A-B34A-544B-BC3F-706EAA48168D}" type="parTrans" cxnId="{BA4A95D7-A2AE-BE4E-8104-E78E2C685362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A552A-17AC-4942-BF22-1BD64C69C497}" type="sibTrans" cxnId="{BA4A95D7-A2AE-BE4E-8104-E78E2C685362}">
      <dgm:prSet custT="1"/>
      <dgm:spPr>
        <a:solidFill>
          <a:schemeClr val="accent2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3ACB-BE5A-844B-BD96-E451F2C6C6A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gm:t>
    </dgm:pt>
    <dgm:pt modelId="{392E16C5-1190-9D4A-A880-9745520E88D3}" type="parTrans" cxnId="{630A452A-842C-E141-BB6B-0271067F14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36BD92-2565-7A4F-8F76-1AFB1423BD61}" type="sibTrans" cxnId="{630A452A-842C-E141-BB6B-0271067F147E}">
      <dgm:prSet custT="1"/>
      <dgm:spPr>
        <a:solidFill>
          <a:schemeClr val="accent3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6E6DC-C0AB-A64D-9081-16D1A09C7DF4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gm:t>
    </dgm:pt>
    <dgm:pt modelId="{53DF0A7C-9610-1F49-BC68-754083DDF4E6}" type="parTrans" cxnId="{C848D029-B89E-A14E-9E3A-5DD118925DBB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ECEE44-D75C-3242-AA0E-9FD5D8FB5658}" type="sibTrans" cxnId="{C848D029-B89E-A14E-9E3A-5DD118925DBB}">
      <dgm:prSet custT="1"/>
      <dgm:spPr>
        <a:solidFill>
          <a:schemeClr val="accent4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09A998-0A6C-AC44-A298-61A04307EA63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4</a:t>
          </a:r>
        </a:p>
      </dgm:t>
    </dgm:pt>
    <dgm:pt modelId="{DA76C0C9-C1BF-6742-8A4B-AA99542F540A}" type="parTrans" cxnId="{87B5BADD-B4B6-084A-858C-43D0D9E0D7C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1FC0A-1354-2048-8F2D-A81A9E07FFB2}" type="sibTrans" cxnId="{87B5BADD-B4B6-084A-858C-43D0D9E0D7CE}">
      <dgm:prSet custT="1"/>
      <dgm:spPr>
        <a:solidFill>
          <a:schemeClr val="accent5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4237C-AED7-CF45-BA23-48621429B823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5</a:t>
          </a:r>
        </a:p>
      </dgm:t>
    </dgm:pt>
    <dgm:pt modelId="{37D0A581-BDE4-0F4D-A908-C360E5CA6A0A}" type="parTrans" cxnId="{464DD430-2BF2-7944-8FC4-3C2582EA10F4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A20A37-05B3-DD49-BFDF-8437ECE94D79}" type="sibTrans" cxnId="{464DD430-2BF2-7944-8FC4-3C2582EA10F4}">
      <dgm:prSet custT="1"/>
      <dgm:spPr>
        <a:solidFill>
          <a:schemeClr val="accent6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1D575-1D13-4246-9541-5446F65D8127}" type="pres">
      <dgm:prSet presAssocID="{5E5DBF2F-6CE2-5944-8E4B-6A2A9AFA6385}" presName="cycle" presStyleCnt="0">
        <dgm:presLayoutVars>
          <dgm:dir/>
          <dgm:resizeHandles val="exact"/>
        </dgm:presLayoutVars>
      </dgm:prSet>
      <dgm:spPr/>
    </dgm:pt>
    <dgm:pt modelId="{64ABFEE4-3355-9848-9E12-F1DE9D306C1C}" type="pres">
      <dgm:prSet presAssocID="{25059A2D-D6ED-354B-841D-27267879EC18}" presName="node" presStyleLbl="node1" presStyleIdx="0" presStyleCnt="5" custScaleX="82645" custScaleY="82645">
        <dgm:presLayoutVars>
          <dgm:bulletEnabled val="1"/>
        </dgm:presLayoutVars>
      </dgm:prSet>
      <dgm:spPr/>
    </dgm:pt>
    <dgm:pt modelId="{D88F72C5-E46D-9442-B75F-E31A4D633775}" type="pres">
      <dgm:prSet presAssocID="{6FDA552A-17AC-4942-BF22-1BD64C69C497}" presName="sibTrans" presStyleLbl="sibTrans2D1" presStyleIdx="0" presStyleCnt="5"/>
      <dgm:spPr/>
    </dgm:pt>
    <dgm:pt modelId="{921FDBF8-5E64-8E42-8A3F-44DD0C5F41F8}" type="pres">
      <dgm:prSet presAssocID="{6FDA552A-17AC-4942-BF22-1BD64C69C497}" presName="connectorText" presStyleLbl="sibTrans2D1" presStyleIdx="0" presStyleCnt="5"/>
      <dgm:spPr/>
    </dgm:pt>
    <dgm:pt modelId="{D23662AD-D34C-034B-A097-F3BCD670D8A2}" type="pres">
      <dgm:prSet presAssocID="{92223ACB-BE5A-844B-BD96-E451F2C6C6A0}" presName="node" presStyleLbl="node1" presStyleIdx="1" presStyleCnt="5" custScaleX="82645" custScaleY="82645">
        <dgm:presLayoutVars>
          <dgm:bulletEnabled val="1"/>
        </dgm:presLayoutVars>
      </dgm:prSet>
      <dgm:spPr/>
    </dgm:pt>
    <dgm:pt modelId="{13085323-D45C-C146-898B-7FB31E33F3DE}" type="pres">
      <dgm:prSet presAssocID="{2736BD92-2565-7A4F-8F76-1AFB1423BD61}" presName="sibTrans" presStyleLbl="sibTrans2D1" presStyleIdx="1" presStyleCnt="5"/>
      <dgm:spPr/>
    </dgm:pt>
    <dgm:pt modelId="{2E87F7EB-4229-C44D-9553-67045CE7EBDF}" type="pres">
      <dgm:prSet presAssocID="{2736BD92-2565-7A4F-8F76-1AFB1423BD61}" presName="connectorText" presStyleLbl="sibTrans2D1" presStyleIdx="1" presStyleCnt="5"/>
      <dgm:spPr/>
    </dgm:pt>
    <dgm:pt modelId="{98F372EB-B489-FC43-9263-930EE74EF545}" type="pres">
      <dgm:prSet presAssocID="{8286E6DC-C0AB-A64D-9081-16D1A09C7DF4}" presName="node" presStyleLbl="node1" presStyleIdx="2" presStyleCnt="5" custScaleX="82645" custScaleY="82645">
        <dgm:presLayoutVars>
          <dgm:bulletEnabled val="1"/>
        </dgm:presLayoutVars>
      </dgm:prSet>
      <dgm:spPr/>
    </dgm:pt>
    <dgm:pt modelId="{D8560EAF-6456-4849-937A-E0DB918E93E4}" type="pres">
      <dgm:prSet presAssocID="{6FECEE44-D75C-3242-AA0E-9FD5D8FB5658}" presName="sibTrans" presStyleLbl="sibTrans2D1" presStyleIdx="2" presStyleCnt="5"/>
      <dgm:spPr/>
    </dgm:pt>
    <dgm:pt modelId="{766E7072-F437-DE48-8890-043F83F5FFE4}" type="pres">
      <dgm:prSet presAssocID="{6FECEE44-D75C-3242-AA0E-9FD5D8FB5658}" presName="connectorText" presStyleLbl="sibTrans2D1" presStyleIdx="2" presStyleCnt="5"/>
      <dgm:spPr/>
    </dgm:pt>
    <dgm:pt modelId="{80928583-34E9-6448-B35A-84B43C968865}" type="pres">
      <dgm:prSet presAssocID="{9F09A998-0A6C-AC44-A298-61A04307EA63}" presName="node" presStyleLbl="node1" presStyleIdx="3" presStyleCnt="5" custScaleX="82645" custScaleY="82645">
        <dgm:presLayoutVars>
          <dgm:bulletEnabled val="1"/>
        </dgm:presLayoutVars>
      </dgm:prSet>
      <dgm:spPr/>
    </dgm:pt>
    <dgm:pt modelId="{EC456D74-EA56-F34E-858C-9787AE84CEC3}" type="pres">
      <dgm:prSet presAssocID="{D711FC0A-1354-2048-8F2D-A81A9E07FFB2}" presName="sibTrans" presStyleLbl="sibTrans2D1" presStyleIdx="3" presStyleCnt="5"/>
      <dgm:spPr/>
    </dgm:pt>
    <dgm:pt modelId="{8DEC07B8-7735-EB49-981B-E50A4C0B778E}" type="pres">
      <dgm:prSet presAssocID="{D711FC0A-1354-2048-8F2D-A81A9E07FFB2}" presName="connectorText" presStyleLbl="sibTrans2D1" presStyleIdx="3" presStyleCnt="5"/>
      <dgm:spPr/>
    </dgm:pt>
    <dgm:pt modelId="{A95D70D2-CF5F-D142-88B6-934C9FE1BCB7}" type="pres">
      <dgm:prSet presAssocID="{C9C4237C-AED7-CF45-BA23-48621429B823}" presName="node" presStyleLbl="node1" presStyleIdx="4" presStyleCnt="5" custScaleX="82645" custScaleY="82645">
        <dgm:presLayoutVars>
          <dgm:bulletEnabled val="1"/>
        </dgm:presLayoutVars>
      </dgm:prSet>
      <dgm:spPr/>
    </dgm:pt>
    <dgm:pt modelId="{C714B8D4-80B4-334D-8A23-90B5664F3239}" type="pres">
      <dgm:prSet presAssocID="{2FA20A37-05B3-DD49-BFDF-8437ECE94D79}" presName="sibTrans" presStyleLbl="sibTrans2D1" presStyleIdx="4" presStyleCnt="5"/>
      <dgm:spPr/>
    </dgm:pt>
    <dgm:pt modelId="{FDDF93C5-45BD-AD4B-9119-8894010A4953}" type="pres">
      <dgm:prSet presAssocID="{2FA20A37-05B3-DD49-BFDF-8437ECE94D79}" presName="connectorText" presStyleLbl="sibTrans2D1" presStyleIdx="4" presStyleCnt="5"/>
      <dgm:spPr/>
    </dgm:pt>
  </dgm:ptLst>
  <dgm:cxnLst>
    <dgm:cxn modelId="{BA2D8104-9336-B74E-B215-E6D1B225BE7B}" type="presOf" srcId="{6FDA552A-17AC-4942-BF22-1BD64C69C497}" destId="{D88F72C5-E46D-9442-B75F-E31A4D633775}" srcOrd="0" destOrd="0" presId="urn:microsoft.com/office/officeart/2005/8/layout/cycle2"/>
    <dgm:cxn modelId="{D57D440A-1F41-124D-95AE-692668115BD7}" type="presOf" srcId="{C9C4237C-AED7-CF45-BA23-48621429B823}" destId="{A95D70D2-CF5F-D142-88B6-934C9FE1BCB7}" srcOrd="0" destOrd="0" presId="urn:microsoft.com/office/officeart/2005/8/layout/cycle2"/>
    <dgm:cxn modelId="{C6063010-A7E5-4C4D-9564-B3C4C2297046}" type="presOf" srcId="{25059A2D-D6ED-354B-841D-27267879EC18}" destId="{64ABFEE4-3355-9848-9E12-F1DE9D306C1C}" srcOrd="0" destOrd="0" presId="urn:microsoft.com/office/officeart/2005/8/layout/cycle2"/>
    <dgm:cxn modelId="{C1318719-791A-5242-8127-D60AFB0CB2D7}" type="presOf" srcId="{5E5DBF2F-6CE2-5944-8E4B-6A2A9AFA6385}" destId="{9BC1D575-1D13-4246-9541-5446F65D8127}" srcOrd="0" destOrd="0" presId="urn:microsoft.com/office/officeart/2005/8/layout/cycle2"/>
    <dgm:cxn modelId="{C848D029-B89E-A14E-9E3A-5DD118925DBB}" srcId="{5E5DBF2F-6CE2-5944-8E4B-6A2A9AFA6385}" destId="{8286E6DC-C0AB-A64D-9081-16D1A09C7DF4}" srcOrd="2" destOrd="0" parTransId="{53DF0A7C-9610-1F49-BC68-754083DDF4E6}" sibTransId="{6FECEE44-D75C-3242-AA0E-9FD5D8FB5658}"/>
    <dgm:cxn modelId="{630A452A-842C-E141-BB6B-0271067F147E}" srcId="{5E5DBF2F-6CE2-5944-8E4B-6A2A9AFA6385}" destId="{92223ACB-BE5A-844B-BD96-E451F2C6C6A0}" srcOrd="1" destOrd="0" parTransId="{392E16C5-1190-9D4A-A880-9745520E88D3}" sibTransId="{2736BD92-2565-7A4F-8F76-1AFB1423BD61}"/>
    <dgm:cxn modelId="{29F3B42D-33A6-AA40-961F-4AD671CDEDE3}" type="presOf" srcId="{8286E6DC-C0AB-A64D-9081-16D1A09C7DF4}" destId="{98F372EB-B489-FC43-9263-930EE74EF545}" srcOrd="0" destOrd="0" presId="urn:microsoft.com/office/officeart/2005/8/layout/cycle2"/>
    <dgm:cxn modelId="{464DD430-2BF2-7944-8FC4-3C2582EA10F4}" srcId="{5E5DBF2F-6CE2-5944-8E4B-6A2A9AFA6385}" destId="{C9C4237C-AED7-CF45-BA23-48621429B823}" srcOrd="4" destOrd="0" parTransId="{37D0A581-BDE4-0F4D-A908-C360E5CA6A0A}" sibTransId="{2FA20A37-05B3-DD49-BFDF-8437ECE94D79}"/>
    <dgm:cxn modelId="{F259153F-1D8F-554B-B72C-5AAC7E988A73}" type="presOf" srcId="{9F09A998-0A6C-AC44-A298-61A04307EA63}" destId="{80928583-34E9-6448-B35A-84B43C968865}" srcOrd="0" destOrd="0" presId="urn:microsoft.com/office/officeart/2005/8/layout/cycle2"/>
    <dgm:cxn modelId="{7644775B-4AA7-3E43-9A82-1C17CA354204}" type="presOf" srcId="{2FA20A37-05B3-DD49-BFDF-8437ECE94D79}" destId="{FDDF93C5-45BD-AD4B-9119-8894010A4953}" srcOrd="1" destOrd="0" presId="urn:microsoft.com/office/officeart/2005/8/layout/cycle2"/>
    <dgm:cxn modelId="{0CB8AD7C-6202-D447-9BE8-8DF0FDC7B464}" type="presOf" srcId="{2736BD92-2565-7A4F-8F76-1AFB1423BD61}" destId="{13085323-D45C-C146-898B-7FB31E33F3DE}" srcOrd="0" destOrd="0" presId="urn:microsoft.com/office/officeart/2005/8/layout/cycle2"/>
    <dgm:cxn modelId="{F63F11AA-2DEE-0046-B0D3-AFFD157BBCD2}" type="presOf" srcId="{2FA20A37-05B3-DD49-BFDF-8437ECE94D79}" destId="{C714B8D4-80B4-334D-8A23-90B5664F3239}" srcOrd="0" destOrd="0" presId="urn:microsoft.com/office/officeart/2005/8/layout/cycle2"/>
    <dgm:cxn modelId="{CA46BDAC-9349-584B-B864-0F08B9DEA7C2}" type="presOf" srcId="{D711FC0A-1354-2048-8F2D-A81A9E07FFB2}" destId="{EC456D74-EA56-F34E-858C-9787AE84CEC3}" srcOrd="0" destOrd="0" presId="urn:microsoft.com/office/officeart/2005/8/layout/cycle2"/>
    <dgm:cxn modelId="{826DC0CD-9B30-E74A-BCC6-28262F7E0CDB}" type="presOf" srcId="{6FECEE44-D75C-3242-AA0E-9FD5D8FB5658}" destId="{766E7072-F437-DE48-8890-043F83F5FFE4}" srcOrd="1" destOrd="0" presId="urn:microsoft.com/office/officeart/2005/8/layout/cycle2"/>
    <dgm:cxn modelId="{BA4A95D7-A2AE-BE4E-8104-E78E2C685362}" srcId="{5E5DBF2F-6CE2-5944-8E4B-6A2A9AFA6385}" destId="{25059A2D-D6ED-354B-841D-27267879EC18}" srcOrd="0" destOrd="0" parTransId="{580DB29A-B34A-544B-BC3F-706EAA48168D}" sibTransId="{6FDA552A-17AC-4942-BF22-1BD64C69C497}"/>
    <dgm:cxn modelId="{C21F43DD-02DF-D843-A783-07F9E705AB75}" type="presOf" srcId="{2736BD92-2565-7A4F-8F76-1AFB1423BD61}" destId="{2E87F7EB-4229-C44D-9553-67045CE7EBDF}" srcOrd="1" destOrd="0" presId="urn:microsoft.com/office/officeart/2005/8/layout/cycle2"/>
    <dgm:cxn modelId="{87B5BADD-B4B6-084A-858C-43D0D9E0D7CE}" srcId="{5E5DBF2F-6CE2-5944-8E4B-6A2A9AFA6385}" destId="{9F09A998-0A6C-AC44-A298-61A04307EA63}" srcOrd="3" destOrd="0" parTransId="{DA76C0C9-C1BF-6742-8A4B-AA99542F540A}" sibTransId="{D711FC0A-1354-2048-8F2D-A81A9E07FFB2}"/>
    <dgm:cxn modelId="{05D65AE3-60C5-B943-9103-7A4FFB8FB8BE}" type="presOf" srcId="{92223ACB-BE5A-844B-BD96-E451F2C6C6A0}" destId="{D23662AD-D34C-034B-A097-F3BCD670D8A2}" srcOrd="0" destOrd="0" presId="urn:microsoft.com/office/officeart/2005/8/layout/cycle2"/>
    <dgm:cxn modelId="{F17D05E5-EDE3-3944-A8B8-4F7CBA54C0C6}" type="presOf" srcId="{6FDA552A-17AC-4942-BF22-1BD64C69C497}" destId="{921FDBF8-5E64-8E42-8A3F-44DD0C5F41F8}" srcOrd="1" destOrd="0" presId="urn:microsoft.com/office/officeart/2005/8/layout/cycle2"/>
    <dgm:cxn modelId="{47E481E8-62C9-CE42-B45B-9A6979E24B36}" type="presOf" srcId="{D711FC0A-1354-2048-8F2D-A81A9E07FFB2}" destId="{8DEC07B8-7735-EB49-981B-E50A4C0B778E}" srcOrd="1" destOrd="0" presId="urn:microsoft.com/office/officeart/2005/8/layout/cycle2"/>
    <dgm:cxn modelId="{1D2492FE-301C-C741-9582-AFBD031B1B63}" type="presOf" srcId="{6FECEE44-D75C-3242-AA0E-9FD5D8FB5658}" destId="{D8560EAF-6456-4849-937A-E0DB918E93E4}" srcOrd="0" destOrd="0" presId="urn:microsoft.com/office/officeart/2005/8/layout/cycle2"/>
    <dgm:cxn modelId="{B249F0EF-8164-7444-937D-BE426CFDB209}" type="presParOf" srcId="{9BC1D575-1D13-4246-9541-5446F65D8127}" destId="{64ABFEE4-3355-9848-9E12-F1DE9D306C1C}" srcOrd="0" destOrd="0" presId="urn:microsoft.com/office/officeart/2005/8/layout/cycle2"/>
    <dgm:cxn modelId="{F3F5C91D-A323-E049-8078-8FB443DEFC12}" type="presParOf" srcId="{9BC1D575-1D13-4246-9541-5446F65D8127}" destId="{D88F72C5-E46D-9442-B75F-E31A4D633775}" srcOrd="1" destOrd="0" presId="urn:microsoft.com/office/officeart/2005/8/layout/cycle2"/>
    <dgm:cxn modelId="{FDA34CBA-3B9E-B447-8A38-D7511FFC5B23}" type="presParOf" srcId="{D88F72C5-E46D-9442-B75F-E31A4D633775}" destId="{921FDBF8-5E64-8E42-8A3F-44DD0C5F41F8}" srcOrd="0" destOrd="0" presId="urn:microsoft.com/office/officeart/2005/8/layout/cycle2"/>
    <dgm:cxn modelId="{2C223E27-CF9A-1244-AB95-097FB793F47A}" type="presParOf" srcId="{9BC1D575-1D13-4246-9541-5446F65D8127}" destId="{D23662AD-D34C-034B-A097-F3BCD670D8A2}" srcOrd="2" destOrd="0" presId="urn:microsoft.com/office/officeart/2005/8/layout/cycle2"/>
    <dgm:cxn modelId="{81BA2768-A01A-F841-84DE-FDB5A49857B0}" type="presParOf" srcId="{9BC1D575-1D13-4246-9541-5446F65D8127}" destId="{13085323-D45C-C146-898B-7FB31E33F3DE}" srcOrd="3" destOrd="0" presId="urn:microsoft.com/office/officeart/2005/8/layout/cycle2"/>
    <dgm:cxn modelId="{66E89D6E-7CD3-454C-9169-54095C676B7B}" type="presParOf" srcId="{13085323-D45C-C146-898B-7FB31E33F3DE}" destId="{2E87F7EB-4229-C44D-9553-67045CE7EBDF}" srcOrd="0" destOrd="0" presId="urn:microsoft.com/office/officeart/2005/8/layout/cycle2"/>
    <dgm:cxn modelId="{C0A839D3-3833-BE4C-B3E0-538C21827A24}" type="presParOf" srcId="{9BC1D575-1D13-4246-9541-5446F65D8127}" destId="{98F372EB-B489-FC43-9263-930EE74EF545}" srcOrd="4" destOrd="0" presId="urn:microsoft.com/office/officeart/2005/8/layout/cycle2"/>
    <dgm:cxn modelId="{66CE1986-AB23-C741-A08C-8E4F2751D325}" type="presParOf" srcId="{9BC1D575-1D13-4246-9541-5446F65D8127}" destId="{D8560EAF-6456-4849-937A-E0DB918E93E4}" srcOrd="5" destOrd="0" presId="urn:microsoft.com/office/officeart/2005/8/layout/cycle2"/>
    <dgm:cxn modelId="{AD435C88-6100-9341-8DD6-4C808468139E}" type="presParOf" srcId="{D8560EAF-6456-4849-937A-E0DB918E93E4}" destId="{766E7072-F437-DE48-8890-043F83F5FFE4}" srcOrd="0" destOrd="0" presId="urn:microsoft.com/office/officeart/2005/8/layout/cycle2"/>
    <dgm:cxn modelId="{ADBC2E83-D19B-9348-A5F2-038C7D75C90F}" type="presParOf" srcId="{9BC1D575-1D13-4246-9541-5446F65D8127}" destId="{80928583-34E9-6448-B35A-84B43C968865}" srcOrd="6" destOrd="0" presId="urn:microsoft.com/office/officeart/2005/8/layout/cycle2"/>
    <dgm:cxn modelId="{9A639ABA-6C54-394F-95B9-31B16C6CE080}" type="presParOf" srcId="{9BC1D575-1D13-4246-9541-5446F65D8127}" destId="{EC456D74-EA56-F34E-858C-9787AE84CEC3}" srcOrd="7" destOrd="0" presId="urn:microsoft.com/office/officeart/2005/8/layout/cycle2"/>
    <dgm:cxn modelId="{CCB9DE1F-4CC4-0543-BB57-66C8008E4BED}" type="presParOf" srcId="{EC456D74-EA56-F34E-858C-9787AE84CEC3}" destId="{8DEC07B8-7735-EB49-981B-E50A4C0B778E}" srcOrd="0" destOrd="0" presId="urn:microsoft.com/office/officeart/2005/8/layout/cycle2"/>
    <dgm:cxn modelId="{1EB1E648-6500-2C4E-8E61-4CE9B650C034}" type="presParOf" srcId="{9BC1D575-1D13-4246-9541-5446F65D8127}" destId="{A95D70D2-CF5F-D142-88B6-934C9FE1BCB7}" srcOrd="8" destOrd="0" presId="urn:microsoft.com/office/officeart/2005/8/layout/cycle2"/>
    <dgm:cxn modelId="{6FCE4F40-86B3-0644-B461-696514624CC0}" type="presParOf" srcId="{9BC1D575-1D13-4246-9541-5446F65D8127}" destId="{C714B8D4-80B4-334D-8A23-90B5664F3239}" srcOrd="9" destOrd="0" presId="urn:microsoft.com/office/officeart/2005/8/layout/cycle2"/>
    <dgm:cxn modelId="{2A46782F-C9CD-4B44-8FD9-0F81B007721B}" type="presParOf" srcId="{C714B8D4-80B4-334D-8A23-90B5664F3239}" destId="{FDDF93C5-45BD-AD4B-9119-8894010A49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0A1A7-9098-BA44-9729-97A50887217C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49BB7A-2333-F547-907D-5062162F6E08}">
      <dgm:prSet phldrT="[Text]" custT="1"/>
      <dgm:spPr>
        <a:solidFill>
          <a:schemeClr val="accent2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01</a:t>
          </a:r>
        </a:p>
      </dgm:t>
    </dgm:pt>
    <dgm:pt modelId="{1BF72BAB-7AD5-F343-B1E8-125D0D35F8C5}" type="parTrans" cxnId="{56C48E3B-DFE5-B146-A5FD-26F560896B1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E86859-B1C1-DE4C-870F-05579DCAAC96}" type="sibTrans" cxnId="{56C48E3B-DFE5-B146-A5FD-26F560896B1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63555C-9908-554A-B18B-DA7D4A1A321B}">
      <dgm:prSet phldrT="[Text]" custT="1"/>
      <dgm:spPr>
        <a:solidFill>
          <a:schemeClr val="accent4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03</a:t>
          </a:r>
        </a:p>
      </dgm:t>
    </dgm:pt>
    <dgm:pt modelId="{CA62B9C4-FAF9-8A4F-8440-B8DA1F3EC903}" type="parTrans" cxnId="{E6FA0CCD-111F-584B-A21A-346112E17F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3F7853-1880-E74C-8693-548F2918F915}" type="sibTrans" cxnId="{E6FA0CCD-111F-584B-A21A-346112E17F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BBCF8D-AA5E-F04B-B5FA-CC6DAC809C8F}">
      <dgm:prSet phldrT="[Text]" custT="1"/>
      <dgm:spPr>
        <a:solidFill>
          <a:schemeClr val="accent3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02</a:t>
          </a:r>
        </a:p>
      </dgm:t>
    </dgm:pt>
    <dgm:pt modelId="{6881D485-1214-BB4F-8B65-F1C66AFFE1B6}" type="parTrans" cxnId="{88878077-C2AA-0C49-8FAE-8AB20741C67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DBCE73-CA8D-0049-8AD7-CBCC455E4022}" type="sibTrans" cxnId="{88878077-C2AA-0C49-8FAE-8AB20741C67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C24151-D141-2A4D-87B3-EF41FF2701E8}">
      <dgm:prSet phldrT="[Text]" custT="1"/>
      <dgm:spPr>
        <a:solidFill>
          <a:schemeClr val="accent6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04</a:t>
          </a:r>
        </a:p>
      </dgm:t>
    </dgm:pt>
    <dgm:pt modelId="{24E732AD-BCBA-4744-B260-F912E1EBD43C}" type="parTrans" cxnId="{8BD3C268-D948-9443-A28E-9C006E8DBA4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8AD684-16E9-1F4B-9E1B-B12C535FCB8F}" type="sibTrans" cxnId="{8BD3C268-D948-9443-A28E-9C006E8DBA4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7E221-FC58-2D49-8E79-D4AF5CB38DF8}" type="pres">
      <dgm:prSet presAssocID="{C000A1A7-9098-BA44-9729-97A50887217C}" presName="matrix" presStyleCnt="0">
        <dgm:presLayoutVars>
          <dgm:chMax val="1"/>
          <dgm:dir/>
          <dgm:resizeHandles val="exact"/>
        </dgm:presLayoutVars>
      </dgm:prSet>
      <dgm:spPr/>
    </dgm:pt>
    <dgm:pt modelId="{95A1EB51-A52F-0148-981C-5406B689AEA0}" type="pres">
      <dgm:prSet presAssocID="{C000A1A7-9098-BA44-9729-97A50887217C}" presName="axisShape" presStyleLbl="bgShp" presStyleIdx="0" presStyleCnt="1"/>
      <dgm:spPr>
        <a:solidFill>
          <a:schemeClr val="tx2">
            <a:lumMod val="20000"/>
            <a:lumOff val="80000"/>
          </a:schemeClr>
        </a:solidFill>
      </dgm:spPr>
    </dgm:pt>
    <dgm:pt modelId="{744FD753-A32A-CE4B-9D51-311D3A58526B}" type="pres">
      <dgm:prSet presAssocID="{C000A1A7-9098-BA44-9729-97A50887217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93D56F-1D3D-1845-A9AF-A6D04030433E}" type="pres">
      <dgm:prSet presAssocID="{C000A1A7-9098-BA44-9729-97A50887217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70F10D4-A01F-C144-BE64-AC6959721C04}" type="pres">
      <dgm:prSet presAssocID="{C000A1A7-9098-BA44-9729-97A50887217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9F4183-015C-FB45-B678-212022A61D60}" type="pres">
      <dgm:prSet presAssocID="{C000A1A7-9098-BA44-9729-97A50887217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5B401C-91B4-934E-91DE-D888694D7EF7}" type="presOf" srcId="{C000A1A7-9098-BA44-9729-97A50887217C}" destId="{5A97E221-FC58-2D49-8E79-D4AF5CB38DF8}" srcOrd="0" destOrd="0" presId="urn:microsoft.com/office/officeart/2005/8/layout/matrix2"/>
    <dgm:cxn modelId="{DEEF0939-9D7A-194E-AB9B-4D7A42CCF85E}" type="presOf" srcId="{5463555C-9908-554A-B18B-DA7D4A1A321B}" destId="{2C93D56F-1D3D-1845-A9AF-A6D04030433E}" srcOrd="0" destOrd="0" presId="urn:microsoft.com/office/officeart/2005/8/layout/matrix2"/>
    <dgm:cxn modelId="{56C48E3B-DFE5-B146-A5FD-26F560896B1A}" srcId="{C000A1A7-9098-BA44-9729-97A50887217C}" destId="{B049BB7A-2333-F547-907D-5062162F6E08}" srcOrd="0" destOrd="0" parTransId="{1BF72BAB-7AD5-F343-B1E8-125D0D35F8C5}" sibTransId="{BEE86859-B1C1-DE4C-870F-05579DCAAC96}"/>
    <dgm:cxn modelId="{3FC8115E-8CFD-3E48-8E2D-70CEF33870E4}" type="presOf" srcId="{95C24151-D141-2A4D-87B3-EF41FF2701E8}" destId="{BD9F4183-015C-FB45-B678-212022A61D60}" srcOrd="0" destOrd="0" presId="urn:microsoft.com/office/officeart/2005/8/layout/matrix2"/>
    <dgm:cxn modelId="{8BD3C268-D948-9443-A28E-9C006E8DBA4A}" srcId="{C000A1A7-9098-BA44-9729-97A50887217C}" destId="{95C24151-D141-2A4D-87B3-EF41FF2701E8}" srcOrd="3" destOrd="0" parTransId="{24E732AD-BCBA-4744-B260-F912E1EBD43C}" sibTransId="{9F8AD684-16E9-1F4B-9E1B-B12C535FCB8F}"/>
    <dgm:cxn modelId="{88878077-C2AA-0C49-8FAE-8AB20741C672}" srcId="{C000A1A7-9098-BA44-9729-97A50887217C}" destId="{72BBCF8D-AA5E-F04B-B5FA-CC6DAC809C8F}" srcOrd="2" destOrd="0" parTransId="{6881D485-1214-BB4F-8B65-F1C66AFFE1B6}" sibTransId="{8CDBCE73-CA8D-0049-8AD7-CBCC455E4022}"/>
    <dgm:cxn modelId="{8C08F2CC-2585-6D4F-BB89-6CE9510A1CB7}" type="presOf" srcId="{B049BB7A-2333-F547-907D-5062162F6E08}" destId="{744FD753-A32A-CE4B-9D51-311D3A58526B}" srcOrd="0" destOrd="0" presId="urn:microsoft.com/office/officeart/2005/8/layout/matrix2"/>
    <dgm:cxn modelId="{E6FA0CCD-111F-584B-A21A-346112E17F55}" srcId="{C000A1A7-9098-BA44-9729-97A50887217C}" destId="{5463555C-9908-554A-B18B-DA7D4A1A321B}" srcOrd="1" destOrd="0" parTransId="{CA62B9C4-FAF9-8A4F-8440-B8DA1F3EC903}" sibTransId="{973F7853-1880-E74C-8693-548F2918F915}"/>
    <dgm:cxn modelId="{F78235F6-4D1A-204A-9947-0604B08E3AE0}" type="presOf" srcId="{72BBCF8D-AA5E-F04B-B5FA-CC6DAC809C8F}" destId="{770F10D4-A01F-C144-BE64-AC6959721C04}" srcOrd="0" destOrd="0" presId="urn:microsoft.com/office/officeart/2005/8/layout/matrix2"/>
    <dgm:cxn modelId="{2E5D19DB-A512-F644-86DE-11E8B3A1388E}" type="presParOf" srcId="{5A97E221-FC58-2D49-8E79-D4AF5CB38DF8}" destId="{95A1EB51-A52F-0148-981C-5406B689AEA0}" srcOrd="0" destOrd="0" presId="urn:microsoft.com/office/officeart/2005/8/layout/matrix2"/>
    <dgm:cxn modelId="{169C815A-D147-B04D-919D-B52298A86085}" type="presParOf" srcId="{5A97E221-FC58-2D49-8E79-D4AF5CB38DF8}" destId="{744FD753-A32A-CE4B-9D51-311D3A58526B}" srcOrd="1" destOrd="0" presId="urn:microsoft.com/office/officeart/2005/8/layout/matrix2"/>
    <dgm:cxn modelId="{42F52D0B-530E-764E-B1B5-51B354D3D714}" type="presParOf" srcId="{5A97E221-FC58-2D49-8E79-D4AF5CB38DF8}" destId="{2C93D56F-1D3D-1845-A9AF-A6D04030433E}" srcOrd="2" destOrd="0" presId="urn:microsoft.com/office/officeart/2005/8/layout/matrix2"/>
    <dgm:cxn modelId="{C04018BF-8EEA-B241-B795-B436BF1E1709}" type="presParOf" srcId="{5A97E221-FC58-2D49-8E79-D4AF5CB38DF8}" destId="{770F10D4-A01F-C144-BE64-AC6959721C04}" srcOrd="3" destOrd="0" presId="urn:microsoft.com/office/officeart/2005/8/layout/matrix2"/>
    <dgm:cxn modelId="{6EF4AE1C-EBB0-534E-AA09-5FE43FFF2D77}" type="presParOf" srcId="{5A97E221-FC58-2D49-8E79-D4AF5CB38DF8}" destId="{BD9F4183-015C-FB45-B678-212022A61D6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BFEE4-3355-9848-9E12-F1DE9D306C1C}">
      <dsp:nvSpPr>
        <dsp:cNvPr id="0" name=""/>
        <dsp:cNvSpPr/>
      </dsp:nvSpPr>
      <dsp:spPr>
        <a:xfrm>
          <a:off x="1842506" y="202311"/>
          <a:ext cx="1131807" cy="113180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sp:txBody>
      <dsp:txXfrm>
        <a:off x="2008255" y="368060"/>
        <a:ext cx="800309" cy="800309"/>
      </dsp:txXfrm>
    </dsp:sp>
    <dsp:sp modelId="{D88F72C5-E46D-9442-B75F-E31A4D633775}">
      <dsp:nvSpPr>
        <dsp:cNvPr id="0" name=""/>
        <dsp:cNvSpPr/>
      </dsp:nvSpPr>
      <dsp:spPr>
        <a:xfrm rot="2160000">
          <a:off x="2983775" y="1132814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7016" y="1184503"/>
        <a:ext cx="350426" cy="277319"/>
      </dsp:txXfrm>
    </dsp:sp>
    <dsp:sp modelId="{D23662AD-D34C-034B-A097-F3BCD670D8A2}">
      <dsp:nvSpPr>
        <dsp:cNvPr id="0" name=""/>
        <dsp:cNvSpPr/>
      </dsp:nvSpPr>
      <dsp:spPr>
        <a:xfrm>
          <a:off x="3504721" y="1409981"/>
          <a:ext cx="1131807" cy="1131807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sp:txBody>
      <dsp:txXfrm>
        <a:off x="3670470" y="1575730"/>
        <a:ext cx="800309" cy="800309"/>
      </dsp:txXfrm>
    </dsp:sp>
    <dsp:sp modelId="{13085323-D45C-C146-898B-7FB31E33F3DE}">
      <dsp:nvSpPr>
        <dsp:cNvPr id="0" name=""/>
        <dsp:cNvSpPr/>
      </dsp:nvSpPr>
      <dsp:spPr>
        <a:xfrm rot="6480000">
          <a:off x="3512904" y="270864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603658" y="2735149"/>
        <a:ext cx="350426" cy="277319"/>
      </dsp:txXfrm>
    </dsp:sp>
    <dsp:sp modelId="{98F372EB-B489-FC43-9263-930EE74EF545}">
      <dsp:nvSpPr>
        <dsp:cNvPr id="0" name=""/>
        <dsp:cNvSpPr/>
      </dsp:nvSpPr>
      <dsp:spPr>
        <a:xfrm>
          <a:off x="2869811" y="3364032"/>
          <a:ext cx="1131807" cy="113180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sp:txBody>
      <dsp:txXfrm>
        <a:off x="3035560" y="3529781"/>
        <a:ext cx="800309" cy="800309"/>
      </dsp:txXfrm>
    </dsp:sp>
    <dsp:sp modelId="{D8560EAF-6456-4849-937A-E0DB918E93E4}">
      <dsp:nvSpPr>
        <dsp:cNvPr id="0" name=""/>
        <dsp:cNvSpPr/>
      </dsp:nvSpPr>
      <dsp:spPr>
        <a:xfrm rot="10800000">
          <a:off x="2177708" y="369883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316368" y="3791276"/>
        <a:ext cx="350426" cy="277319"/>
      </dsp:txXfrm>
    </dsp:sp>
    <dsp:sp modelId="{80928583-34E9-6448-B35A-84B43C968865}">
      <dsp:nvSpPr>
        <dsp:cNvPr id="0" name=""/>
        <dsp:cNvSpPr/>
      </dsp:nvSpPr>
      <dsp:spPr>
        <a:xfrm>
          <a:off x="815200" y="3364032"/>
          <a:ext cx="1131807" cy="1131807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4</a:t>
          </a:r>
        </a:p>
      </dsp:txBody>
      <dsp:txXfrm>
        <a:off x="980949" y="3529781"/>
        <a:ext cx="800309" cy="800309"/>
      </dsp:txXfrm>
    </dsp:sp>
    <dsp:sp modelId="{EC456D74-EA56-F34E-858C-9787AE84CEC3}">
      <dsp:nvSpPr>
        <dsp:cNvPr id="0" name=""/>
        <dsp:cNvSpPr/>
      </dsp:nvSpPr>
      <dsp:spPr>
        <a:xfrm rot="15120000">
          <a:off x="823383" y="2734975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14137" y="2893352"/>
        <a:ext cx="350426" cy="277319"/>
      </dsp:txXfrm>
    </dsp:sp>
    <dsp:sp modelId="{A95D70D2-CF5F-D142-88B6-934C9FE1BCB7}">
      <dsp:nvSpPr>
        <dsp:cNvPr id="0" name=""/>
        <dsp:cNvSpPr/>
      </dsp:nvSpPr>
      <dsp:spPr>
        <a:xfrm>
          <a:off x="180291" y="1409981"/>
          <a:ext cx="1131807" cy="1131807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5</a:t>
          </a:r>
        </a:p>
      </dsp:txBody>
      <dsp:txXfrm>
        <a:off x="346040" y="1575730"/>
        <a:ext cx="800309" cy="800309"/>
      </dsp:txXfrm>
    </dsp:sp>
    <dsp:sp modelId="{C714B8D4-80B4-334D-8A23-90B5664F3239}">
      <dsp:nvSpPr>
        <dsp:cNvPr id="0" name=""/>
        <dsp:cNvSpPr/>
      </dsp:nvSpPr>
      <dsp:spPr>
        <a:xfrm rot="19440000">
          <a:off x="1321560" y="114908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34801" y="1282277"/>
        <a:ext cx="350426" cy="277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1EB51-A52F-0148-981C-5406B689AEA0}">
      <dsp:nvSpPr>
        <dsp:cNvPr id="0" name=""/>
        <dsp:cNvSpPr/>
      </dsp:nvSpPr>
      <dsp:spPr>
        <a:xfrm>
          <a:off x="243272" y="0"/>
          <a:ext cx="4487820" cy="44878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FD753-A32A-CE4B-9D51-311D3A58526B}">
      <dsp:nvSpPr>
        <dsp:cNvPr id="0" name=""/>
        <dsp:cNvSpPr/>
      </dsp:nvSpPr>
      <dsp:spPr>
        <a:xfrm>
          <a:off x="534980" y="291708"/>
          <a:ext cx="1795128" cy="179512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01</a:t>
          </a:r>
        </a:p>
      </dsp:txBody>
      <dsp:txXfrm>
        <a:off x="622611" y="379339"/>
        <a:ext cx="1619866" cy="1619866"/>
      </dsp:txXfrm>
    </dsp:sp>
    <dsp:sp modelId="{2C93D56F-1D3D-1845-A9AF-A6D04030433E}">
      <dsp:nvSpPr>
        <dsp:cNvPr id="0" name=""/>
        <dsp:cNvSpPr/>
      </dsp:nvSpPr>
      <dsp:spPr>
        <a:xfrm>
          <a:off x="2644255" y="291708"/>
          <a:ext cx="1795128" cy="179512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03</a:t>
          </a:r>
        </a:p>
      </dsp:txBody>
      <dsp:txXfrm>
        <a:off x="2731886" y="379339"/>
        <a:ext cx="1619866" cy="1619866"/>
      </dsp:txXfrm>
    </dsp:sp>
    <dsp:sp modelId="{770F10D4-A01F-C144-BE64-AC6959721C04}">
      <dsp:nvSpPr>
        <dsp:cNvPr id="0" name=""/>
        <dsp:cNvSpPr/>
      </dsp:nvSpPr>
      <dsp:spPr>
        <a:xfrm>
          <a:off x="534980" y="2400983"/>
          <a:ext cx="1795128" cy="1795128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02</a:t>
          </a:r>
        </a:p>
      </dsp:txBody>
      <dsp:txXfrm>
        <a:off x="622611" y="2488614"/>
        <a:ext cx="1619866" cy="1619866"/>
      </dsp:txXfrm>
    </dsp:sp>
    <dsp:sp modelId="{BD9F4183-015C-FB45-B678-212022A61D60}">
      <dsp:nvSpPr>
        <dsp:cNvPr id="0" name=""/>
        <dsp:cNvSpPr/>
      </dsp:nvSpPr>
      <dsp:spPr>
        <a:xfrm>
          <a:off x="2644255" y="2400983"/>
          <a:ext cx="1795128" cy="179512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04</a:t>
          </a:r>
        </a:p>
      </dsp:txBody>
      <dsp:txXfrm>
        <a:off x="2731886" y="2488614"/>
        <a:ext cx="1619866" cy="1619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4528947" y="3643623"/>
            <a:ext cx="3171446" cy="420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sz="1700" spc="170" dirty="0">
                <a:solidFill>
                  <a:schemeClr val="bg1"/>
                </a:solidFill>
              </a:rPr>
              <a:t>POWERPOINT TEMPLATE</a:t>
            </a: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93524" y="3098374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815799" y="2444414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15799" y="4247566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98344" y="2126958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498344" y="4247566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2B0A527E-40E3-E349-87A6-5EBEA79689FC}"/>
              </a:ext>
            </a:extLst>
          </p:cNvPr>
          <p:cNvSpPr/>
          <p:nvPr/>
        </p:nvSpPr>
        <p:spPr>
          <a:xfrm>
            <a:off x="4012648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198" y="21600"/>
                </a:lnTo>
                <a:cubicBezTo>
                  <a:pt x="536" y="21600"/>
                  <a:pt x="0" y="16766"/>
                  <a:pt x="0" y="10800"/>
                </a:cubicBezTo>
                <a:lnTo>
                  <a:pt x="0" y="10800"/>
                </a:lnTo>
                <a:cubicBezTo>
                  <a:pt x="0" y="4837"/>
                  <a:pt x="536" y="0"/>
                  <a:pt x="1198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EC49FF84-7E48-794C-9B55-C2DE963C3441}"/>
              </a:ext>
            </a:extLst>
          </p:cNvPr>
          <p:cNvSpPr/>
          <p:nvPr/>
        </p:nvSpPr>
        <p:spPr>
          <a:xfrm>
            <a:off x="4241216" y="3936459"/>
            <a:ext cx="252481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279" y="21600"/>
                </a:lnTo>
                <a:cubicBezTo>
                  <a:pt x="1021" y="21600"/>
                  <a:pt x="0" y="16766"/>
                  <a:pt x="0" y="10803"/>
                </a:cubicBezTo>
                <a:lnTo>
                  <a:pt x="0" y="10803"/>
                </a:lnTo>
                <a:cubicBezTo>
                  <a:pt x="0" y="4837"/>
                  <a:pt x="1021" y="0"/>
                  <a:pt x="2279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9DCA946F-877B-4141-B526-B09D3C304877}"/>
              </a:ext>
            </a:extLst>
          </p:cNvPr>
          <p:cNvSpPr/>
          <p:nvPr/>
        </p:nvSpPr>
        <p:spPr>
          <a:xfrm>
            <a:off x="7739585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402" y="21600"/>
                </a:lnTo>
                <a:cubicBezTo>
                  <a:pt x="21063" y="21600"/>
                  <a:pt x="21600" y="16766"/>
                  <a:pt x="21600" y="10800"/>
                </a:cubicBezTo>
                <a:lnTo>
                  <a:pt x="21600" y="10800"/>
                </a:lnTo>
                <a:cubicBezTo>
                  <a:pt x="21600" y="4837"/>
                  <a:pt x="21063" y="0"/>
                  <a:pt x="20402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A05DF56-A631-234D-9EAB-B60C494B63CC}"/>
              </a:ext>
            </a:extLst>
          </p:cNvPr>
          <p:cNvSpPr/>
          <p:nvPr/>
        </p:nvSpPr>
        <p:spPr>
          <a:xfrm>
            <a:off x="7739585" y="3936459"/>
            <a:ext cx="252478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321" y="21600"/>
                </a:lnTo>
                <a:cubicBezTo>
                  <a:pt x="20579" y="21600"/>
                  <a:pt x="21600" y="16766"/>
                  <a:pt x="21600" y="10803"/>
                </a:cubicBezTo>
                <a:lnTo>
                  <a:pt x="21600" y="10803"/>
                </a:lnTo>
                <a:cubicBezTo>
                  <a:pt x="21600" y="4837"/>
                  <a:pt x="20579" y="0"/>
                  <a:pt x="19321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596793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3842735" y="2768223"/>
            <a:ext cx="4543873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800" dirty="0" err="1">
                <a:solidFill>
                  <a:schemeClr val="bg1"/>
                </a:solidFill>
              </a:rPr>
              <a:t>Whirl</a:t>
            </a:r>
            <a:r>
              <a:rPr lang="en-US" sz="6800" dirty="0" err="1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Wind</a:t>
            </a:r>
            <a:endParaRPr sz="6800" spc="1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0948A4F-3A8C-C041-8CDF-E2F86EB17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226125-79A1-AA4A-92D6-15F8A018E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613702"/>
              </p:ext>
            </p:extLst>
          </p:nvPr>
        </p:nvGraphicFramePr>
        <p:xfrm>
          <a:off x="473863" y="1302106"/>
          <a:ext cx="4697983" cy="4579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18ADB-DBD3-AB4E-809D-19A99256DAA8}"/>
              </a:ext>
            </a:extLst>
          </p:cNvPr>
          <p:cNvGrpSpPr/>
          <p:nvPr/>
        </p:nvGrpSpPr>
        <p:grpSpPr>
          <a:xfrm>
            <a:off x="7492334" y="1166276"/>
            <a:ext cx="4124204" cy="783461"/>
            <a:chOff x="7492334" y="1078496"/>
            <a:chExt cx="4124204" cy="78346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AD23F2-FFBF-F14D-9898-89DF8BCA3A3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63AB5-C71C-9A4D-833A-525CEF9CDF27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DB7293-CAEF-7349-9D6E-AA56A6E93A9B}"/>
              </a:ext>
            </a:extLst>
          </p:cNvPr>
          <p:cNvGrpSpPr/>
          <p:nvPr/>
        </p:nvGrpSpPr>
        <p:grpSpPr>
          <a:xfrm>
            <a:off x="7492334" y="2177603"/>
            <a:ext cx="4124204" cy="783461"/>
            <a:chOff x="7492334" y="1078496"/>
            <a:chExt cx="4124204" cy="78346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7C237C-9275-C040-AFBE-DD2C51905F1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DC331C-9571-314C-B9EB-59012058DE7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Strategy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FC59CE-3FE6-F344-90C4-B96D02D1360A}"/>
              </a:ext>
            </a:extLst>
          </p:cNvPr>
          <p:cNvGrpSpPr/>
          <p:nvPr/>
        </p:nvGrpSpPr>
        <p:grpSpPr>
          <a:xfrm>
            <a:off x="7492334" y="3188930"/>
            <a:ext cx="4124204" cy="783461"/>
            <a:chOff x="7492334" y="1078496"/>
            <a:chExt cx="4124204" cy="78346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D000154-C09C-044A-9675-E26E72FD8582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757885-6101-DA4A-AEC1-C35AC79A7FD6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Plan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C85ACB-3A01-B24B-A01D-F8C241E0A8E4}"/>
              </a:ext>
            </a:extLst>
          </p:cNvPr>
          <p:cNvGrpSpPr/>
          <p:nvPr/>
        </p:nvGrpSpPr>
        <p:grpSpPr>
          <a:xfrm>
            <a:off x="7492334" y="4200257"/>
            <a:ext cx="4124204" cy="783461"/>
            <a:chOff x="7492334" y="1078496"/>
            <a:chExt cx="4124204" cy="78346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F329190-74C5-6142-B4A9-E3E1274D523C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D68443-1D37-C74A-950A-41BFE28D616B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31AFA4-0B5C-8A40-A6B5-E3370833CBAA}"/>
              </a:ext>
            </a:extLst>
          </p:cNvPr>
          <p:cNvGrpSpPr/>
          <p:nvPr/>
        </p:nvGrpSpPr>
        <p:grpSpPr>
          <a:xfrm>
            <a:off x="7492334" y="5211583"/>
            <a:ext cx="4124204" cy="783461"/>
            <a:chOff x="7492334" y="1078496"/>
            <a:chExt cx="4124204" cy="78346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911724-052E-534D-86B0-25C27D9D497C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F096F8-37B6-3F41-8C8F-612291200DC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Profit</a:t>
              </a:r>
            </a:p>
          </p:txBody>
        </p:sp>
      </p:grpSp>
      <p:sp>
        <p:nvSpPr>
          <p:cNvPr id="29" name="Shape">
            <a:extLst>
              <a:ext uri="{FF2B5EF4-FFF2-40B4-BE49-F238E27FC236}">
                <a16:creationId xmlns:a16="http://schemas.microsoft.com/office/drawing/2014/main" id="{4FA88CC0-5AFD-5B4E-8482-0AF0985A6CD1}"/>
              </a:ext>
            </a:extLst>
          </p:cNvPr>
          <p:cNvSpPr/>
          <p:nvPr/>
        </p:nvSpPr>
        <p:spPr>
          <a:xfrm>
            <a:off x="6467206" y="2256274"/>
            <a:ext cx="660776" cy="66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98" y="7200"/>
                </a:moveTo>
                <a:cubicBezTo>
                  <a:pt x="6999" y="7200"/>
                  <a:pt x="6838" y="7361"/>
                  <a:pt x="6838" y="7560"/>
                </a:cubicBezTo>
                <a:lnTo>
                  <a:pt x="6838" y="8640"/>
                </a:lnTo>
                <a:lnTo>
                  <a:pt x="6118" y="8640"/>
                </a:lnTo>
                <a:lnTo>
                  <a:pt x="6118" y="6480"/>
                </a:lnTo>
                <a:cubicBezTo>
                  <a:pt x="6118" y="6282"/>
                  <a:pt x="6279" y="6120"/>
                  <a:pt x="6478" y="6120"/>
                </a:cubicBezTo>
                <a:lnTo>
                  <a:pt x="6838" y="6120"/>
                </a:lnTo>
                <a:cubicBezTo>
                  <a:pt x="7037" y="6120"/>
                  <a:pt x="7198" y="5959"/>
                  <a:pt x="7198" y="5760"/>
                </a:cubicBezTo>
                <a:lnTo>
                  <a:pt x="7198" y="4320"/>
                </a:lnTo>
                <a:cubicBezTo>
                  <a:pt x="7198" y="4122"/>
                  <a:pt x="7359" y="3960"/>
                  <a:pt x="7557" y="3960"/>
                </a:cubicBezTo>
                <a:lnTo>
                  <a:pt x="7917" y="3960"/>
                </a:lnTo>
                <a:lnTo>
                  <a:pt x="7917" y="4680"/>
                </a:lnTo>
                <a:lnTo>
                  <a:pt x="8637" y="4680"/>
                </a:lnTo>
                <a:lnTo>
                  <a:pt x="8637" y="3240"/>
                </a:lnTo>
                <a:cubicBezTo>
                  <a:pt x="8637" y="3041"/>
                  <a:pt x="8798" y="2880"/>
                  <a:pt x="8997" y="2880"/>
                </a:cubicBezTo>
                <a:lnTo>
                  <a:pt x="9717" y="2880"/>
                </a:lnTo>
                <a:lnTo>
                  <a:pt x="9717" y="10440"/>
                </a:lnTo>
                <a:lnTo>
                  <a:pt x="7917" y="10440"/>
                </a:lnTo>
                <a:cubicBezTo>
                  <a:pt x="7719" y="10440"/>
                  <a:pt x="7557" y="10278"/>
                  <a:pt x="7557" y="10080"/>
                </a:cubicBezTo>
                <a:lnTo>
                  <a:pt x="7557" y="7920"/>
                </a:lnTo>
                <a:lnTo>
                  <a:pt x="8277" y="7920"/>
                </a:lnTo>
                <a:lnTo>
                  <a:pt x="8277" y="7200"/>
                </a:lnTo>
                <a:cubicBezTo>
                  <a:pt x="8277" y="7200"/>
                  <a:pt x="7198" y="7200"/>
                  <a:pt x="7198" y="7200"/>
                </a:cubicBezTo>
                <a:close/>
                <a:moveTo>
                  <a:pt x="13315" y="6120"/>
                </a:moveTo>
                <a:lnTo>
                  <a:pt x="13315" y="5040"/>
                </a:lnTo>
                <a:cubicBezTo>
                  <a:pt x="13315" y="4841"/>
                  <a:pt x="13155" y="4680"/>
                  <a:pt x="12956" y="4680"/>
                </a:cubicBezTo>
                <a:lnTo>
                  <a:pt x="11876" y="4680"/>
                </a:lnTo>
                <a:lnTo>
                  <a:pt x="11876" y="2880"/>
                </a:lnTo>
                <a:lnTo>
                  <a:pt x="12596" y="2880"/>
                </a:lnTo>
                <a:cubicBezTo>
                  <a:pt x="12794" y="2880"/>
                  <a:pt x="12956" y="3041"/>
                  <a:pt x="12956" y="3240"/>
                </a:cubicBezTo>
                <a:lnTo>
                  <a:pt x="12956" y="3600"/>
                </a:lnTo>
                <a:cubicBezTo>
                  <a:pt x="12956" y="3799"/>
                  <a:pt x="13117" y="3960"/>
                  <a:pt x="13315" y="3960"/>
                </a:cubicBezTo>
                <a:lnTo>
                  <a:pt x="14035" y="3960"/>
                </a:lnTo>
                <a:cubicBezTo>
                  <a:pt x="14234" y="3960"/>
                  <a:pt x="14395" y="4122"/>
                  <a:pt x="14395" y="4320"/>
                </a:cubicBezTo>
                <a:lnTo>
                  <a:pt x="14395" y="5760"/>
                </a:lnTo>
                <a:cubicBezTo>
                  <a:pt x="14395" y="5959"/>
                  <a:pt x="14556" y="6120"/>
                  <a:pt x="14755" y="6120"/>
                </a:cubicBezTo>
                <a:lnTo>
                  <a:pt x="15115" y="6120"/>
                </a:lnTo>
                <a:cubicBezTo>
                  <a:pt x="15313" y="6120"/>
                  <a:pt x="15475" y="6282"/>
                  <a:pt x="15475" y="6480"/>
                </a:cubicBezTo>
                <a:lnTo>
                  <a:pt x="15475" y="7920"/>
                </a:lnTo>
                <a:lnTo>
                  <a:pt x="12956" y="7920"/>
                </a:lnTo>
                <a:cubicBezTo>
                  <a:pt x="12757" y="7920"/>
                  <a:pt x="12596" y="8081"/>
                  <a:pt x="12596" y="8280"/>
                </a:cubicBezTo>
                <a:lnTo>
                  <a:pt x="12596" y="9000"/>
                </a:lnTo>
                <a:lnTo>
                  <a:pt x="13315" y="9000"/>
                </a:lnTo>
                <a:lnTo>
                  <a:pt x="13315" y="8640"/>
                </a:lnTo>
                <a:lnTo>
                  <a:pt x="14035" y="8640"/>
                </a:lnTo>
                <a:lnTo>
                  <a:pt x="14035" y="10080"/>
                </a:lnTo>
                <a:cubicBezTo>
                  <a:pt x="14035" y="10278"/>
                  <a:pt x="13874" y="10440"/>
                  <a:pt x="13675" y="10440"/>
                </a:cubicBezTo>
                <a:lnTo>
                  <a:pt x="11876" y="10440"/>
                </a:lnTo>
                <a:lnTo>
                  <a:pt x="11876" y="5400"/>
                </a:lnTo>
                <a:lnTo>
                  <a:pt x="12596" y="5400"/>
                </a:lnTo>
                <a:lnTo>
                  <a:pt x="12596" y="6120"/>
                </a:lnTo>
                <a:cubicBezTo>
                  <a:pt x="12596" y="6120"/>
                  <a:pt x="13315" y="6120"/>
                  <a:pt x="13315" y="6120"/>
                </a:cubicBezTo>
                <a:close/>
                <a:moveTo>
                  <a:pt x="15515" y="11633"/>
                </a:moveTo>
                <a:cubicBezTo>
                  <a:pt x="15457" y="11695"/>
                  <a:pt x="15423" y="11775"/>
                  <a:pt x="15418" y="11857"/>
                </a:cubicBezTo>
                <a:cubicBezTo>
                  <a:pt x="14267" y="13605"/>
                  <a:pt x="14178" y="14080"/>
                  <a:pt x="13972" y="15176"/>
                </a:cubicBezTo>
                <a:cubicBezTo>
                  <a:pt x="13935" y="15372"/>
                  <a:pt x="13894" y="15590"/>
                  <a:pt x="13841" y="15843"/>
                </a:cubicBezTo>
                <a:cubicBezTo>
                  <a:pt x="13755" y="16265"/>
                  <a:pt x="13404" y="16560"/>
                  <a:pt x="12988" y="16560"/>
                </a:cubicBezTo>
                <a:lnTo>
                  <a:pt x="12305" y="16560"/>
                </a:lnTo>
                <a:lnTo>
                  <a:pt x="13257" y="11160"/>
                </a:lnTo>
                <a:lnTo>
                  <a:pt x="13675" y="11160"/>
                </a:lnTo>
                <a:cubicBezTo>
                  <a:pt x="14271" y="11160"/>
                  <a:pt x="14755" y="10676"/>
                  <a:pt x="14755" y="10080"/>
                </a:cubicBezTo>
                <a:lnTo>
                  <a:pt x="14755" y="8640"/>
                </a:lnTo>
                <a:lnTo>
                  <a:pt x="15835" y="8640"/>
                </a:lnTo>
                <a:cubicBezTo>
                  <a:pt x="16034" y="8640"/>
                  <a:pt x="16195" y="8479"/>
                  <a:pt x="16195" y="8280"/>
                </a:cubicBezTo>
                <a:lnTo>
                  <a:pt x="16195" y="6480"/>
                </a:lnTo>
                <a:cubicBezTo>
                  <a:pt x="16195" y="5884"/>
                  <a:pt x="15710" y="5400"/>
                  <a:pt x="15115" y="5400"/>
                </a:cubicBezTo>
                <a:lnTo>
                  <a:pt x="15115" y="4320"/>
                </a:lnTo>
                <a:cubicBezTo>
                  <a:pt x="15115" y="3725"/>
                  <a:pt x="14631" y="3240"/>
                  <a:pt x="14035" y="3240"/>
                </a:cubicBezTo>
                <a:lnTo>
                  <a:pt x="13675" y="3240"/>
                </a:lnTo>
                <a:cubicBezTo>
                  <a:pt x="13675" y="2645"/>
                  <a:pt x="13191" y="2160"/>
                  <a:pt x="12596" y="2160"/>
                </a:cubicBezTo>
                <a:lnTo>
                  <a:pt x="11516" y="2160"/>
                </a:lnTo>
                <a:cubicBezTo>
                  <a:pt x="11317" y="2160"/>
                  <a:pt x="11156" y="2321"/>
                  <a:pt x="11156" y="2520"/>
                </a:cubicBezTo>
                <a:lnTo>
                  <a:pt x="11156" y="10800"/>
                </a:lnTo>
                <a:cubicBezTo>
                  <a:pt x="11156" y="10999"/>
                  <a:pt x="11317" y="11160"/>
                  <a:pt x="11516" y="11160"/>
                </a:cubicBezTo>
                <a:lnTo>
                  <a:pt x="12527" y="11160"/>
                </a:lnTo>
                <a:lnTo>
                  <a:pt x="11574" y="16560"/>
                </a:lnTo>
                <a:lnTo>
                  <a:pt x="10018" y="16560"/>
                </a:lnTo>
                <a:lnTo>
                  <a:pt x="9066" y="11160"/>
                </a:lnTo>
                <a:lnTo>
                  <a:pt x="10077" y="11160"/>
                </a:lnTo>
                <a:cubicBezTo>
                  <a:pt x="10276" y="11160"/>
                  <a:pt x="10437" y="10999"/>
                  <a:pt x="10437" y="10800"/>
                </a:cubicBezTo>
                <a:lnTo>
                  <a:pt x="10437" y="2520"/>
                </a:lnTo>
                <a:cubicBezTo>
                  <a:pt x="10437" y="2321"/>
                  <a:pt x="10276" y="2160"/>
                  <a:pt x="10077" y="2160"/>
                </a:cubicBezTo>
                <a:lnTo>
                  <a:pt x="8997" y="2160"/>
                </a:lnTo>
                <a:cubicBezTo>
                  <a:pt x="8402" y="2160"/>
                  <a:pt x="7917" y="2645"/>
                  <a:pt x="7917" y="3240"/>
                </a:cubicBezTo>
                <a:lnTo>
                  <a:pt x="7557" y="3240"/>
                </a:lnTo>
                <a:cubicBezTo>
                  <a:pt x="6962" y="3240"/>
                  <a:pt x="6478" y="3725"/>
                  <a:pt x="6478" y="4320"/>
                </a:cubicBezTo>
                <a:lnTo>
                  <a:pt x="6478" y="5400"/>
                </a:lnTo>
                <a:cubicBezTo>
                  <a:pt x="5882" y="5400"/>
                  <a:pt x="5398" y="5884"/>
                  <a:pt x="5398" y="6480"/>
                </a:cubicBezTo>
                <a:lnTo>
                  <a:pt x="5398" y="9000"/>
                </a:lnTo>
                <a:cubicBezTo>
                  <a:pt x="5398" y="9199"/>
                  <a:pt x="5559" y="9360"/>
                  <a:pt x="5758" y="9360"/>
                </a:cubicBezTo>
                <a:lnTo>
                  <a:pt x="6838" y="9360"/>
                </a:lnTo>
                <a:lnTo>
                  <a:pt x="6838" y="10080"/>
                </a:lnTo>
                <a:cubicBezTo>
                  <a:pt x="6838" y="10676"/>
                  <a:pt x="7322" y="11160"/>
                  <a:pt x="7917" y="11160"/>
                </a:cubicBezTo>
                <a:lnTo>
                  <a:pt x="8335" y="11160"/>
                </a:lnTo>
                <a:lnTo>
                  <a:pt x="9288" y="16560"/>
                </a:lnTo>
                <a:lnTo>
                  <a:pt x="8605" y="16560"/>
                </a:lnTo>
                <a:cubicBezTo>
                  <a:pt x="8189" y="16560"/>
                  <a:pt x="7838" y="16265"/>
                  <a:pt x="7751" y="15842"/>
                </a:cubicBezTo>
                <a:cubicBezTo>
                  <a:pt x="7699" y="15590"/>
                  <a:pt x="7658" y="15372"/>
                  <a:pt x="7621" y="15176"/>
                </a:cubicBezTo>
                <a:cubicBezTo>
                  <a:pt x="7415" y="14080"/>
                  <a:pt x="7326" y="13605"/>
                  <a:pt x="6175" y="11857"/>
                </a:cubicBezTo>
                <a:cubicBezTo>
                  <a:pt x="6170" y="11775"/>
                  <a:pt x="6136" y="11695"/>
                  <a:pt x="6078" y="11633"/>
                </a:cubicBezTo>
                <a:cubicBezTo>
                  <a:pt x="4943" y="10431"/>
                  <a:pt x="4319" y="8857"/>
                  <a:pt x="4319" y="7200"/>
                </a:cubicBezTo>
                <a:cubicBezTo>
                  <a:pt x="4319" y="3627"/>
                  <a:pt x="7225" y="720"/>
                  <a:pt x="10796" y="720"/>
                </a:cubicBezTo>
                <a:cubicBezTo>
                  <a:pt x="14368" y="720"/>
                  <a:pt x="17274" y="3627"/>
                  <a:pt x="17274" y="7200"/>
                </a:cubicBezTo>
                <a:cubicBezTo>
                  <a:pt x="17274" y="8857"/>
                  <a:pt x="16650" y="10431"/>
                  <a:pt x="15515" y="11633"/>
                </a:cubicBezTo>
                <a:cubicBezTo>
                  <a:pt x="15515" y="11633"/>
                  <a:pt x="15515" y="11633"/>
                  <a:pt x="15515" y="11633"/>
                </a:cubicBezTo>
                <a:close/>
                <a:moveTo>
                  <a:pt x="12956" y="18000"/>
                </a:moveTo>
                <a:lnTo>
                  <a:pt x="8637" y="18000"/>
                </a:lnTo>
                <a:cubicBezTo>
                  <a:pt x="8439" y="18000"/>
                  <a:pt x="8277" y="17838"/>
                  <a:pt x="8277" y="17640"/>
                </a:cubicBezTo>
                <a:cubicBezTo>
                  <a:pt x="8277" y="17441"/>
                  <a:pt x="8439" y="17280"/>
                  <a:pt x="8637" y="17280"/>
                </a:cubicBezTo>
                <a:lnTo>
                  <a:pt x="12956" y="17280"/>
                </a:lnTo>
                <a:cubicBezTo>
                  <a:pt x="13154" y="17280"/>
                  <a:pt x="13315" y="17441"/>
                  <a:pt x="13315" y="17640"/>
                </a:cubicBezTo>
                <a:cubicBezTo>
                  <a:pt x="13315" y="17838"/>
                  <a:pt x="13154" y="18000"/>
                  <a:pt x="12956" y="18000"/>
                </a:cubicBezTo>
                <a:cubicBezTo>
                  <a:pt x="12956" y="18000"/>
                  <a:pt x="12956" y="18000"/>
                  <a:pt x="12956" y="18000"/>
                </a:cubicBezTo>
                <a:close/>
                <a:moveTo>
                  <a:pt x="12596" y="19440"/>
                </a:moveTo>
                <a:lnTo>
                  <a:pt x="8997" y="19440"/>
                </a:lnTo>
                <a:cubicBezTo>
                  <a:pt x="8798" y="19440"/>
                  <a:pt x="8637" y="19278"/>
                  <a:pt x="8637" y="19080"/>
                </a:cubicBezTo>
                <a:cubicBezTo>
                  <a:pt x="8637" y="18881"/>
                  <a:pt x="8798" y="18720"/>
                  <a:pt x="8997" y="18720"/>
                </a:cubicBezTo>
                <a:lnTo>
                  <a:pt x="12596" y="18720"/>
                </a:lnTo>
                <a:cubicBezTo>
                  <a:pt x="12794" y="18720"/>
                  <a:pt x="12956" y="18881"/>
                  <a:pt x="12956" y="19080"/>
                </a:cubicBezTo>
                <a:cubicBezTo>
                  <a:pt x="12956" y="19278"/>
                  <a:pt x="12794" y="19440"/>
                  <a:pt x="12596" y="19440"/>
                </a:cubicBezTo>
                <a:cubicBezTo>
                  <a:pt x="12596" y="19440"/>
                  <a:pt x="12596" y="19440"/>
                  <a:pt x="12596" y="19440"/>
                </a:cubicBezTo>
                <a:close/>
                <a:moveTo>
                  <a:pt x="12236" y="20880"/>
                </a:moveTo>
                <a:lnTo>
                  <a:pt x="9357" y="20880"/>
                </a:lnTo>
                <a:cubicBezTo>
                  <a:pt x="9158" y="20880"/>
                  <a:pt x="8997" y="20718"/>
                  <a:pt x="8997" y="20520"/>
                </a:cubicBezTo>
                <a:cubicBezTo>
                  <a:pt x="8997" y="20321"/>
                  <a:pt x="9158" y="20160"/>
                  <a:pt x="9357" y="20160"/>
                </a:cubicBezTo>
                <a:lnTo>
                  <a:pt x="12236" y="20160"/>
                </a:lnTo>
                <a:cubicBezTo>
                  <a:pt x="12434" y="20160"/>
                  <a:pt x="12596" y="20321"/>
                  <a:pt x="12596" y="20520"/>
                </a:cubicBezTo>
                <a:cubicBezTo>
                  <a:pt x="12596" y="20718"/>
                  <a:pt x="12434" y="20880"/>
                  <a:pt x="12236" y="20880"/>
                </a:cubicBezTo>
                <a:cubicBezTo>
                  <a:pt x="12236" y="20880"/>
                  <a:pt x="12236" y="20880"/>
                  <a:pt x="12236" y="20880"/>
                </a:cubicBezTo>
                <a:close/>
                <a:moveTo>
                  <a:pt x="20880" y="10440"/>
                </a:moveTo>
                <a:cubicBezTo>
                  <a:pt x="20739" y="10444"/>
                  <a:pt x="20595" y="10527"/>
                  <a:pt x="20539" y="10666"/>
                </a:cubicBezTo>
                <a:lnTo>
                  <a:pt x="20218" y="11469"/>
                </a:lnTo>
                <a:lnTo>
                  <a:pt x="19421" y="8545"/>
                </a:lnTo>
                <a:cubicBezTo>
                  <a:pt x="19381" y="8401"/>
                  <a:pt x="19257" y="8296"/>
                  <a:pt x="19109" y="8282"/>
                </a:cubicBezTo>
                <a:cubicBezTo>
                  <a:pt x="18958" y="8266"/>
                  <a:pt x="18819" y="8346"/>
                  <a:pt x="18752" y="8479"/>
                </a:cubicBezTo>
                <a:lnTo>
                  <a:pt x="17771" y="10440"/>
                </a:lnTo>
                <a:lnTo>
                  <a:pt x="17221" y="10440"/>
                </a:lnTo>
                <a:cubicBezTo>
                  <a:pt x="17724" y="9446"/>
                  <a:pt x="17994" y="8341"/>
                  <a:pt x="17994" y="7200"/>
                </a:cubicBezTo>
                <a:cubicBezTo>
                  <a:pt x="17994" y="3230"/>
                  <a:pt x="14765" y="0"/>
                  <a:pt x="10796" y="0"/>
                </a:cubicBezTo>
                <a:cubicBezTo>
                  <a:pt x="6827" y="0"/>
                  <a:pt x="3599" y="3230"/>
                  <a:pt x="3599" y="7200"/>
                </a:cubicBezTo>
                <a:cubicBezTo>
                  <a:pt x="3599" y="8342"/>
                  <a:pt x="3869" y="9446"/>
                  <a:pt x="4373" y="10441"/>
                </a:cubicBezTo>
                <a:lnTo>
                  <a:pt x="4326" y="10440"/>
                </a:lnTo>
                <a:cubicBezTo>
                  <a:pt x="4181" y="10444"/>
                  <a:pt x="4040" y="10527"/>
                  <a:pt x="3984" y="10666"/>
                </a:cubicBezTo>
                <a:lnTo>
                  <a:pt x="3663" y="11469"/>
                </a:lnTo>
                <a:lnTo>
                  <a:pt x="2866" y="8545"/>
                </a:lnTo>
                <a:cubicBezTo>
                  <a:pt x="2827" y="8401"/>
                  <a:pt x="2703" y="8296"/>
                  <a:pt x="2555" y="8282"/>
                </a:cubicBezTo>
                <a:cubicBezTo>
                  <a:pt x="2402" y="8266"/>
                  <a:pt x="2264" y="8346"/>
                  <a:pt x="2197" y="8479"/>
                </a:cubicBezTo>
                <a:lnTo>
                  <a:pt x="1217" y="10440"/>
                </a:lnTo>
                <a:lnTo>
                  <a:pt x="0" y="10440"/>
                </a:lnTo>
                <a:lnTo>
                  <a:pt x="0" y="11160"/>
                </a:lnTo>
                <a:lnTo>
                  <a:pt x="1440" y="11160"/>
                </a:lnTo>
                <a:cubicBezTo>
                  <a:pt x="1576" y="11160"/>
                  <a:pt x="1700" y="11083"/>
                  <a:pt x="1761" y="10961"/>
                </a:cubicBezTo>
                <a:lnTo>
                  <a:pt x="2419" y="9644"/>
                </a:lnTo>
                <a:lnTo>
                  <a:pt x="3252" y="12695"/>
                </a:lnTo>
                <a:cubicBezTo>
                  <a:pt x="3292" y="12844"/>
                  <a:pt x="3424" y="12950"/>
                  <a:pt x="3578" y="12959"/>
                </a:cubicBezTo>
                <a:cubicBezTo>
                  <a:pt x="3585" y="12960"/>
                  <a:pt x="3592" y="12960"/>
                  <a:pt x="3599" y="12960"/>
                </a:cubicBezTo>
                <a:cubicBezTo>
                  <a:pt x="3745" y="12960"/>
                  <a:pt x="3878" y="12871"/>
                  <a:pt x="3933" y="12734"/>
                </a:cubicBezTo>
                <a:lnTo>
                  <a:pt x="4560" y="11165"/>
                </a:lnTo>
                <a:lnTo>
                  <a:pt x="4802" y="11170"/>
                </a:lnTo>
                <a:cubicBezTo>
                  <a:pt x="4987" y="11447"/>
                  <a:pt x="5185" y="11717"/>
                  <a:pt x="5409" y="11969"/>
                </a:cubicBezTo>
                <a:cubicBezTo>
                  <a:pt x="5419" y="12008"/>
                  <a:pt x="5436" y="12046"/>
                  <a:pt x="5459" y="12080"/>
                </a:cubicBezTo>
                <a:cubicBezTo>
                  <a:pt x="6640" y="13852"/>
                  <a:pt x="6709" y="14219"/>
                  <a:pt x="6914" y="15309"/>
                </a:cubicBezTo>
                <a:cubicBezTo>
                  <a:pt x="6952" y="15510"/>
                  <a:pt x="6994" y="15732"/>
                  <a:pt x="7047" y="15988"/>
                </a:cubicBezTo>
                <a:cubicBezTo>
                  <a:pt x="7138" y="16434"/>
                  <a:pt x="7399" y="16798"/>
                  <a:pt x="7751" y="17025"/>
                </a:cubicBezTo>
                <a:cubicBezTo>
                  <a:pt x="7630" y="17200"/>
                  <a:pt x="7557" y="17411"/>
                  <a:pt x="7557" y="17640"/>
                </a:cubicBezTo>
                <a:cubicBezTo>
                  <a:pt x="7557" y="18024"/>
                  <a:pt x="7760" y="18359"/>
                  <a:pt x="8062" y="18551"/>
                </a:cubicBezTo>
                <a:cubicBezTo>
                  <a:pt x="7972" y="18708"/>
                  <a:pt x="7917" y="18887"/>
                  <a:pt x="7917" y="19080"/>
                </a:cubicBezTo>
                <a:cubicBezTo>
                  <a:pt x="7917" y="19464"/>
                  <a:pt x="8120" y="19799"/>
                  <a:pt x="8422" y="19991"/>
                </a:cubicBezTo>
                <a:cubicBezTo>
                  <a:pt x="8332" y="20148"/>
                  <a:pt x="8277" y="20327"/>
                  <a:pt x="8277" y="20520"/>
                </a:cubicBezTo>
                <a:cubicBezTo>
                  <a:pt x="8277" y="21116"/>
                  <a:pt x="8761" y="21600"/>
                  <a:pt x="9357" y="21600"/>
                </a:cubicBezTo>
                <a:lnTo>
                  <a:pt x="12236" y="21600"/>
                </a:lnTo>
                <a:cubicBezTo>
                  <a:pt x="12831" y="21600"/>
                  <a:pt x="13315" y="21116"/>
                  <a:pt x="13315" y="20520"/>
                </a:cubicBezTo>
                <a:cubicBezTo>
                  <a:pt x="13315" y="20327"/>
                  <a:pt x="13261" y="20148"/>
                  <a:pt x="13171" y="19991"/>
                </a:cubicBezTo>
                <a:cubicBezTo>
                  <a:pt x="13473" y="19799"/>
                  <a:pt x="13675" y="19464"/>
                  <a:pt x="13675" y="19080"/>
                </a:cubicBezTo>
                <a:cubicBezTo>
                  <a:pt x="13675" y="18887"/>
                  <a:pt x="13620" y="18708"/>
                  <a:pt x="13531" y="18551"/>
                </a:cubicBezTo>
                <a:cubicBezTo>
                  <a:pt x="13833" y="18359"/>
                  <a:pt x="14035" y="18024"/>
                  <a:pt x="14035" y="17640"/>
                </a:cubicBezTo>
                <a:cubicBezTo>
                  <a:pt x="14035" y="17411"/>
                  <a:pt x="13963" y="17200"/>
                  <a:pt x="13842" y="17025"/>
                </a:cubicBezTo>
                <a:cubicBezTo>
                  <a:pt x="14194" y="16798"/>
                  <a:pt x="14455" y="16435"/>
                  <a:pt x="14546" y="15989"/>
                </a:cubicBezTo>
                <a:cubicBezTo>
                  <a:pt x="14599" y="15732"/>
                  <a:pt x="14641" y="15510"/>
                  <a:pt x="14679" y="15309"/>
                </a:cubicBezTo>
                <a:cubicBezTo>
                  <a:pt x="14884" y="14219"/>
                  <a:pt x="14953" y="13852"/>
                  <a:pt x="16134" y="12080"/>
                </a:cubicBezTo>
                <a:cubicBezTo>
                  <a:pt x="16157" y="12046"/>
                  <a:pt x="16174" y="12008"/>
                  <a:pt x="16183" y="11969"/>
                </a:cubicBezTo>
                <a:cubicBezTo>
                  <a:pt x="16410" y="11714"/>
                  <a:pt x="16611" y="11441"/>
                  <a:pt x="16798" y="11160"/>
                </a:cubicBezTo>
                <a:lnTo>
                  <a:pt x="17994" y="11160"/>
                </a:lnTo>
                <a:cubicBezTo>
                  <a:pt x="18130" y="11160"/>
                  <a:pt x="18255" y="11083"/>
                  <a:pt x="18316" y="10961"/>
                </a:cubicBezTo>
                <a:lnTo>
                  <a:pt x="18974" y="9644"/>
                </a:lnTo>
                <a:lnTo>
                  <a:pt x="19806" y="12695"/>
                </a:lnTo>
                <a:cubicBezTo>
                  <a:pt x="19847" y="12844"/>
                  <a:pt x="19978" y="12951"/>
                  <a:pt x="20133" y="12959"/>
                </a:cubicBezTo>
                <a:cubicBezTo>
                  <a:pt x="20140" y="12960"/>
                  <a:pt x="20147" y="12960"/>
                  <a:pt x="20153" y="12960"/>
                </a:cubicBezTo>
                <a:cubicBezTo>
                  <a:pt x="20300" y="12960"/>
                  <a:pt x="20433" y="12871"/>
                  <a:pt x="20488" y="12734"/>
                </a:cubicBezTo>
                <a:lnTo>
                  <a:pt x="21115" y="11165"/>
                </a:lnTo>
                <a:lnTo>
                  <a:pt x="21586" y="11175"/>
                </a:lnTo>
                <a:lnTo>
                  <a:pt x="21600" y="10455"/>
                </a:lnTo>
                <a:cubicBezTo>
                  <a:pt x="21600" y="10455"/>
                  <a:pt x="20880" y="10440"/>
                  <a:pt x="20880" y="1044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D2863004-5024-7D40-8127-560FDC887AA5}"/>
              </a:ext>
            </a:extLst>
          </p:cNvPr>
          <p:cNvSpPr/>
          <p:nvPr/>
        </p:nvSpPr>
        <p:spPr>
          <a:xfrm>
            <a:off x="6543460" y="3303001"/>
            <a:ext cx="584522" cy="58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67" y="0"/>
                </a:moveTo>
                <a:cubicBezTo>
                  <a:pt x="8472" y="0"/>
                  <a:pt x="8068" y="402"/>
                  <a:pt x="8068" y="899"/>
                </a:cubicBezTo>
                <a:lnTo>
                  <a:pt x="8068" y="2688"/>
                </a:lnTo>
                <a:cubicBezTo>
                  <a:pt x="7683" y="2815"/>
                  <a:pt x="7310" y="2972"/>
                  <a:pt x="6948" y="3153"/>
                </a:cubicBezTo>
                <a:lnTo>
                  <a:pt x="5689" y="1890"/>
                </a:lnTo>
                <a:cubicBezTo>
                  <a:pt x="5334" y="1550"/>
                  <a:pt x="4773" y="1550"/>
                  <a:pt x="4418" y="1890"/>
                </a:cubicBezTo>
                <a:lnTo>
                  <a:pt x="1885" y="4431"/>
                </a:lnTo>
                <a:cubicBezTo>
                  <a:pt x="1535" y="4782"/>
                  <a:pt x="1535" y="5354"/>
                  <a:pt x="1885" y="5705"/>
                </a:cubicBezTo>
                <a:lnTo>
                  <a:pt x="3144" y="6968"/>
                </a:lnTo>
                <a:cubicBezTo>
                  <a:pt x="2963" y="7331"/>
                  <a:pt x="2807" y="7705"/>
                  <a:pt x="2680" y="8091"/>
                </a:cubicBezTo>
                <a:lnTo>
                  <a:pt x="896" y="8091"/>
                </a:lnTo>
                <a:cubicBezTo>
                  <a:pt x="401" y="8091"/>
                  <a:pt x="0" y="8497"/>
                  <a:pt x="0" y="8993"/>
                </a:cubicBezTo>
                <a:lnTo>
                  <a:pt x="0" y="10790"/>
                </a:lnTo>
                <a:lnTo>
                  <a:pt x="896" y="10790"/>
                </a:lnTo>
                <a:lnTo>
                  <a:pt x="896" y="8993"/>
                </a:lnTo>
                <a:lnTo>
                  <a:pt x="3012" y="8993"/>
                </a:lnTo>
                <a:cubicBezTo>
                  <a:pt x="3212" y="8993"/>
                  <a:pt x="3390" y="8860"/>
                  <a:pt x="3445" y="8668"/>
                </a:cubicBezTo>
                <a:cubicBezTo>
                  <a:pt x="3600" y="8123"/>
                  <a:pt x="3815" y="7596"/>
                  <a:pt x="4086" y="7099"/>
                </a:cubicBezTo>
                <a:cubicBezTo>
                  <a:pt x="4183" y="6924"/>
                  <a:pt x="4150" y="6706"/>
                  <a:pt x="4009" y="6565"/>
                </a:cubicBezTo>
                <a:lnTo>
                  <a:pt x="2518" y="5066"/>
                </a:lnTo>
                <a:lnTo>
                  <a:pt x="5051" y="2525"/>
                </a:lnTo>
                <a:lnTo>
                  <a:pt x="6546" y="4020"/>
                </a:lnTo>
                <a:cubicBezTo>
                  <a:pt x="6687" y="4162"/>
                  <a:pt x="6904" y="4195"/>
                  <a:pt x="7079" y="4098"/>
                </a:cubicBezTo>
                <a:cubicBezTo>
                  <a:pt x="7574" y="3825"/>
                  <a:pt x="8100" y="3611"/>
                  <a:pt x="8643" y="3455"/>
                </a:cubicBezTo>
                <a:cubicBezTo>
                  <a:pt x="8835" y="3399"/>
                  <a:pt x="8967" y="3221"/>
                  <a:pt x="8967" y="3021"/>
                </a:cubicBezTo>
                <a:lnTo>
                  <a:pt x="8967" y="899"/>
                </a:lnTo>
                <a:lnTo>
                  <a:pt x="12551" y="899"/>
                </a:lnTo>
                <a:lnTo>
                  <a:pt x="12551" y="3021"/>
                </a:lnTo>
                <a:cubicBezTo>
                  <a:pt x="12551" y="3221"/>
                  <a:pt x="12684" y="3399"/>
                  <a:pt x="12876" y="3455"/>
                </a:cubicBezTo>
                <a:cubicBezTo>
                  <a:pt x="13419" y="3611"/>
                  <a:pt x="13944" y="3825"/>
                  <a:pt x="14440" y="4098"/>
                </a:cubicBezTo>
                <a:cubicBezTo>
                  <a:pt x="14615" y="4195"/>
                  <a:pt x="14832" y="4162"/>
                  <a:pt x="14973" y="4020"/>
                </a:cubicBezTo>
                <a:lnTo>
                  <a:pt x="16464" y="2525"/>
                </a:lnTo>
                <a:lnTo>
                  <a:pt x="19001" y="5066"/>
                </a:lnTo>
                <a:lnTo>
                  <a:pt x="17506" y="6565"/>
                </a:lnTo>
                <a:cubicBezTo>
                  <a:pt x="17365" y="6706"/>
                  <a:pt x="17336" y="6924"/>
                  <a:pt x="17433" y="7099"/>
                </a:cubicBezTo>
                <a:cubicBezTo>
                  <a:pt x="17705" y="7596"/>
                  <a:pt x="17918" y="8124"/>
                  <a:pt x="18074" y="8668"/>
                </a:cubicBezTo>
                <a:cubicBezTo>
                  <a:pt x="18129" y="8860"/>
                  <a:pt x="18307" y="8993"/>
                  <a:pt x="18507" y="8993"/>
                </a:cubicBezTo>
                <a:lnTo>
                  <a:pt x="20623" y="8993"/>
                </a:lnTo>
                <a:lnTo>
                  <a:pt x="20623" y="10790"/>
                </a:lnTo>
                <a:lnTo>
                  <a:pt x="21519" y="10790"/>
                </a:lnTo>
                <a:lnTo>
                  <a:pt x="21519" y="8989"/>
                </a:lnTo>
                <a:cubicBezTo>
                  <a:pt x="21519" y="8493"/>
                  <a:pt x="21118" y="8091"/>
                  <a:pt x="20623" y="8091"/>
                </a:cubicBezTo>
                <a:lnTo>
                  <a:pt x="18839" y="8091"/>
                </a:lnTo>
                <a:cubicBezTo>
                  <a:pt x="18712" y="7705"/>
                  <a:pt x="18556" y="7331"/>
                  <a:pt x="18375" y="6968"/>
                </a:cubicBezTo>
                <a:lnTo>
                  <a:pt x="19634" y="5705"/>
                </a:lnTo>
                <a:cubicBezTo>
                  <a:pt x="19985" y="5354"/>
                  <a:pt x="19984" y="4782"/>
                  <a:pt x="19634" y="4431"/>
                </a:cubicBezTo>
                <a:lnTo>
                  <a:pt x="17101" y="1890"/>
                </a:lnTo>
                <a:cubicBezTo>
                  <a:pt x="16746" y="1550"/>
                  <a:pt x="16185" y="1550"/>
                  <a:pt x="15830" y="1890"/>
                </a:cubicBezTo>
                <a:lnTo>
                  <a:pt x="14571" y="3153"/>
                </a:lnTo>
                <a:cubicBezTo>
                  <a:pt x="14209" y="2972"/>
                  <a:pt x="13832" y="2815"/>
                  <a:pt x="13447" y="2688"/>
                </a:cubicBezTo>
                <a:lnTo>
                  <a:pt x="13447" y="899"/>
                </a:lnTo>
                <a:cubicBezTo>
                  <a:pt x="13447" y="402"/>
                  <a:pt x="13047" y="0"/>
                  <a:pt x="12551" y="0"/>
                </a:cubicBezTo>
                <a:lnTo>
                  <a:pt x="8967" y="0"/>
                </a:lnTo>
                <a:close/>
                <a:moveTo>
                  <a:pt x="10381" y="1859"/>
                </a:moveTo>
                <a:cubicBezTo>
                  <a:pt x="10381" y="1859"/>
                  <a:pt x="10381" y="2758"/>
                  <a:pt x="10381" y="2758"/>
                </a:cubicBezTo>
                <a:lnTo>
                  <a:pt x="11277" y="2758"/>
                </a:lnTo>
                <a:lnTo>
                  <a:pt x="11277" y="1859"/>
                </a:lnTo>
                <a:lnTo>
                  <a:pt x="10381" y="1859"/>
                </a:lnTo>
                <a:close/>
                <a:moveTo>
                  <a:pt x="4573" y="4462"/>
                </a:moveTo>
                <a:cubicBezTo>
                  <a:pt x="4573" y="4462"/>
                  <a:pt x="4573" y="5360"/>
                  <a:pt x="4573" y="5360"/>
                </a:cubicBezTo>
                <a:lnTo>
                  <a:pt x="5469" y="5360"/>
                </a:lnTo>
                <a:lnTo>
                  <a:pt x="5469" y="4462"/>
                </a:lnTo>
                <a:lnTo>
                  <a:pt x="4573" y="4462"/>
                </a:lnTo>
                <a:close/>
                <a:moveTo>
                  <a:pt x="16189" y="4462"/>
                </a:moveTo>
                <a:cubicBezTo>
                  <a:pt x="16189" y="4462"/>
                  <a:pt x="16189" y="5360"/>
                  <a:pt x="16189" y="5360"/>
                </a:cubicBezTo>
                <a:lnTo>
                  <a:pt x="17085" y="5360"/>
                </a:lnTo>
                <a:lnTo>
                  <a:pt x="17085" y="4462"/>
                </a:lnTo>
                <a:lnTo>
                  <a:pt x="16189" y="4462"/>
                </a:lnTo>
                <a:close/>
                <a:moveTo>
                  <a:pt x="10786" y="5825"/>
                </a:moveTo>
                <a:cubicBezTo>
                  <a:pt x="8311" y="5825"/>
                  <a:pt x="6303" y="7839"/>
                  <a:pt x="6303" y="10322"/>
                </a:cubicBezTo>
                <a:lnTo>
                  <a:pt x="6303" y="10771"/>
                </a:lnTo>
                <a:lnTo>
                  <a:pt x="7199" y="10771"/>
                </a:lnTo>
                <a:lnTo>
                  <a:pt x="7199" y="10322"/>
                </a:lnTo>
                <a:cubicBezTo>
                  <a:pt x="7199" y="8335"/>
                  <a:pt x="8806" y="6724"/>
                  <a:pt x="10786" y="6724"/>
                </a:cubicBezTo>
                <a:cubicBezTo>
                  <a:pt x="12767" y="6724"/>
                  <a:pt x="14370" y="8335"/>
                  <a:pt x="14370" y="10322"/>
                </a:cubicBezTo>
                <a:lnTo>
                  <a:pt x="14370" y="10771"/>
                </a:lnTo>
                <a:lnTo>
                  <a:pt x="15270" y="10771"/>
                </a:lnTo>
                <a:lnTo>
                  <a:pt x="15270" y="10322"/>
                </a:lnTo>
                <a:cubicBezTo>
                  <a:pt x="15270" y="7839"/>
                  <a:pt x="13262" y="5825"/>
                  <a:pt x="10786" y="5825"/>
                </a:cubicBezTo>
                <a:close/>
                <a:moveTo>
                  <a:pt x="10767" y="8056"/>
                </a:moveTo>
                <a:cubicBezTo>
                  <a:pt x="9529" y="8056"/>
                  <a:pt x="8527" y="9061"/>
                  <a:pt x="8527" y="10302"/>
                </a:cubicBezTo>
                <a:lnTo>
                  <a:pt x="8527" y="10752"/>
                </a:lnTo>
                <a:lnTo>
                  <a:pt x="9423" y="10752"/>
                </a:lnTo>
                <a:lnTo>
                  <a:pt x="9423" y="10302"/>
                </a:lnTo>
                <a:cubicBezTo>
                  <a:pt x="9423" y="9557"/>
                  <a:pt x="10024" y="8954"/>
                  <a:pt x="10767" y="8954"/>
                </a:cubicBezTo>
                <a:cubicBezTo>
                  <a:pt x="11510" y="8954"/>
                  <a:pt x="12115" y="9557"/>
                  <a:pt x="12115" y="10302"/>
                </a:cubicBezTo>
                <a:lnTo>
                  <a:pt x="12115" y="10752"/>
                </a:lnTo>
                <a:lnTo>
                  <a:pt x="13011" y="10752"/>
                </a:lnTo>
                <a:lnTo>
                  <a:pt x="13011" y="10302"/>
                </a:lnTo>
                <a:cubicBezTo>
                  <a:pt x="13011" y="9061"/>
                  <a:pt x="12005" y="8056"/>
                  <a:pt x="10767" y="8056"/>
                </a:cubicBezTo>
                <a:close/>
                <a:moveTo>
                  <a:pt x="1854" y="9915"/>
                </a:moveTo>
                <a:cubicBezTo>
                  <a:pt x="1854" y="9915"/>
                  <a:pt x="1854" y="10814"/>
                  <a:pt x="1854" y="10814"/>
                </a:cubicBezTo>
                <a:lnTo>
                  <a:pt x="2750" y="10814"/>
                </a:lnTo>
                <a:lnTo>
                  <a:pt x="2750" y="9915"/>
                </a:lnTo>
                <a:lnTo>
                  <a:pt x="1854" y="9915"/>
                </a:lnTo>
                <a:close/>
                <a:moveTo>
                  <a:pt x="18908" y="9915"/>
                </a:moveTo>
                <a:cubicBezTo>
                  <a:pt x="18908" y="9915"/>
                  <a:pt x="18908" y="10814"/>
                  <a:pt x="18908" y="10814"/>
                </a:cubicBezTo>
                <a:lnTo>
                  <a:pt x="19804" y="10814"/>
                </a:lnTo>
                <a:lnTo>
                  <a:pt x="19804" y="9915"/>
                </a:lnTo>
                <a:lnTo>
                  <a:pt x="18908" y="9915"/>
                </a:lnTo>
                <a:close/>
                <a:moveTo>
                  <a:pt x="10381" y="10411"/>
                </a:moveTo>
                <a:cubicBezTo>
                  <a:pt x="10381" y="10411"/>
                  <a:pt x="10381" y="11966"/>
                  <a:pt x="10381" y="13509"/>
                </a:cubicBezTo>
                <a:lnTo>
                  <a:pt x="3167" y="13509"/>
                </a:lnTo>
                <a:cubicBezTo>
                  <a:pt x="2919" y="13509"/>
                  <a:pt x="2719" y="13710"/>
                  <a:pt x="2719" y="13958"/>
                </a:cubicBezTo>
                <a:lnTo>
                  <a:pt x="2719" y="16205"/>
                </a:lnTo>
                <a:lnTo>
                  <a:pt x="3615" y="16205"/>
                </a:lnTo>
                <a:lnTo>
                  <a:pt x="3615" y="14408"/>
                </a:lnTo>
                <a:lnTo>
                  <a:pt x="10381" y="14408"/>
                </a:lnTo>
                <a:cubicBezTo>
                  <a:pt x="10381" y="15207"/>
                  <a:pt x="10381" y="16255"/>
                  <a:pt x="10381" y="16255"/>
                </a:cubicBezTo>
                <a:lnTo>
                  <a:pt x="11277" y="16255"/>
                </a:lnTo>
                <a:lnTo>
                  <a:pt x="11277" y="14408"/>
                </a:lnTo>
                <a:lnTo>
                  <a:pt x="17962" y="14408"/>
                </a:lnTo>
                <a:lnTo>
                  <a:pt x="17962" y="16205"/>
                </a:lnTo>
                <a:lnTo>
                  <a:pt x="18858" y="16205"/>
                </a:lnTo>
                <a:lnTo>
                  <a:pt x="18858" y="13958"/>
                </a:lnTo>
                <a:cubicBezTo>
                  <a:pt x="18858" y="13710"/>
                  <a:pt x="18658" y="13509"/>
                  <a:pt x="18410" y="13509"/>
                </a:cubicBezTo>
                <a:lnTo>
                  <a:pt x="11277" y="13509"/>
                </a:lnTo>
                <a:lnTo>
                  <a:pt x="11277" y="10411"/>
                </a:lnTo>
                <a:lnTo>
                  <a:pt x="10381" y="10411"/>
                </a:lnTo>
                <a:close/>
                <a:moveTo>
                  <a:pt x="896" y="17103"/>
                </a:moveTo>
                <a:cubicBezTo>
                  <a:pt x="401" y="17103"/>
                  <a:pt x="0" y="17505"/>
                  <a:pt x="0" y="18002"/>
                </a:cubicBezTo>
                <a:lnTo>
                  <a:pt x="0" y="20701"/>
                </a:lnTo>
                <a:cubicBezTo>
                  <a:pt x="0" y="21198"/>
                  <a:pt x="401" y="21600"/>
                  <a:pt x="896" y="21600"/>
                </a:cubicBezTo>
                <a:lnTo>
                  <a:pt x="5380" y="21600"/>
                </a:lnTo>
                <a:cubicBezTo>
                  <a:pt x="5875" y="21600"/>
                  <a:pt x="6276" y="21198"/>
                  <a:pt x="6276" y="20701"/>
                </a:cubicBezTo>
                <a:lnTo>
                  <a:pt x="6276" y="18002"/>
                </a:lnTo>
                <a:cubicBezTo>
                  <a:pt x="6276" y="17505"/>
                  <a:pt x="5875" y="17103"/>
                  <a:pt x="5380" y="17103"/>
                </a:cubicBezTo>
                <a:lnTo>
                  <a:pt x="896" y="17103"/>
                </a:lnTo>
                <a:close/>
                <a:moveTo>
                  <a:pt x="8558" y="17103"/>
                </a:moveTo>
                <a:cubicBezTo>
                  <a:pt x="8063" y="17103"/>
                  <a:pt x="7662" y="17505"/>
                  <a:pt x="7662" y="18002"/>
                </a:cubicBezTo>
                <a:lnTo>
                  <a:pt x="7662" y="20701"/>
                </a:lnTo>
                <a:cubicBezTo>
                  <a:pt x="7662" y="21198"/>
                  <a:pt x="8063" y="21600"/>
                  <a:pt x="8558" y="21600"/>
                </a:cubicBezTo>
                <a:lnTo>
                  <a:pt x="13042" y="21600"/>
                </a:lnTo>
                <a:cubicBezTo>
                  <a:pt x="13537" y="21600"/>
                  <a:pt x="13938" y="21198"/>
                  <a:pt x="13938" y="20701"/>
                </a:cubicBezTo>
                <a:lnTo>
                  <a:pt x="13938" y="18002"/>
                </a:lnTo>
                <a:cubicBezTo>
                  <a:pt x="13938" y="17505"/>
                  <a:pt x="13537" y="17103"/>
                  <a:pt x="13042" y="17103"/>
                </a:cubicBezTo>
                <a:lnTo>
                  <a:pt x="8558" y="17103"/>
                </a:lnTo>
                <a:close/>
                <a:moveTo>
                  <a:pt x="16220" y="17103"/>
                </a:moveTo>
                <a:cubicBezTo>
                  <a:pt x="15725" y="17103"/>
                  <a:pt x="15324" y="17505"/>
                  <a:pt x="15324" y="18002"/>
                </a:cubicBezTo>
                <a:lnTo>
                  <a:pt x="15324" y="20701"/>
                </a:lnTo>
                <a:cubicBezTo>
                  <a:pt x="15324" y="21198"/>
                  <a:pt x="15725" y="21600"/>
                  <a:pt x="16220" y="21600"/>
                </a:cubicBezTo>
                <a:lnTo>
                  <a:pt x="20704" y="21600"/>
                </a:lnTo>
                <a:cubicBezTo>
                  <a:pt x="21199" y="21600"/>
                  <a:pt x="21600" y="21198"/>
                  <a:pt x="21600" y="20701"/>
                </a:cubicBezTo>
                <a:lnTo>
                  <a:pt x="21600" y="18002"/>
                </a:lnTo>
                <a:cubicBezTo>
                  <a:pt x="21600" y="17505"/>
                  <a:pt x="21199" y="17103"/>
                  <a:pt x="20704" y="17103"/>
                </a:cubicBezTo>
                <a:lnTo>
                  <a:pt x="16220" y="17103"/>
                </a:lnTo>
                <a:close/>
                <a:moveTo>
                  <a:pt x="896" y="18002"/>
                </a:moveTo>
                <a:lnTo>
                  <a:pt x="5380" y="18002"/>
                </a:lnTo>
                <a:cubicBezTo>
                  <a:pt x="5380" y="18002"/>
                  <a:pt x="5380" y="20701"/>
                  <a:pt x="5380" y="20701"/>
                </a:cubicBezTo>
                <a:lnTo>
                  <a:pt x="896" y="20701"/>
                </a:lnTo>
                <a:lnTo>
                  <a:pt x="896" y="18002"/>
                </a:lnTo>
                <a:close/>
                <a:moveTo>
                  <a:pt x="8558" y="18002"/>
                </a:moveTo>
                <a:lnTo>
                  <a:pt x="13042" y="18002"/>
                </a:lnTo>
                <a:cubicBezTo>
                  <a:pt x="13042" y="18002"/>
                  <a:pt x="13042" y="20701"/>
                  <a:pt x="13042" y="20701"/>
                </a:cubicBezTo>
                <a:lnTo>
                  <a:pt x="8558" y="20701"/>
                </a:lnTo>
                <a:lnTo>
                  <a:pt x="8558" y="18002"/>
                </a:lnTo>
                <a:close/>
                <a:moveTo>
                  <a:pt x="16220" y="18002"/>
                </a:moveTo>
                <a:lnTo>
                  <a:pt x="20704" y="18002"/>
                </a:lnTo>
                <a:cubicBezTo>
                  <a:pt x="20704" y="18002"/>
                  <a:pt x="20704" y="20701"/>
                  <a:pt x="20704" y="20701"/>
                </a:cubicBezTo>
                <a:lnTo>
                  <a:pt x="16220" y="20701"/>
                </a:lnTo>
                <a:lnTo>
                  <a:pt x="16220" y="18002"/>
                </a:lnTo>
                <a:close/>
                <a:moveTo>
                  <a:pt x="1854" y="18962"/>
                </a:moveTo>
                <a:cubicBezTo>
                  <a:pt x="1854" y="18962"/>
                  <a:pt x="1854" y="19861"/>
                  <a:pt x="1854" y="19861"/>
                </a:cubicBezTo>
                <a:lnTo>
                  <a:pt x="2750" y="19861"/>
                </a:lnTo>
                <a:lnTo>
                  <a:pt x="2750" y="18962"/>
                </a:lnTo>
                <a:lnTo>
                  <a:pt x="1854" y="18962"/>
                </a:lnTo>
                <a:close/>
                <a:moveTo>
                  <a:pt x="3584" y="18962"/>
                </a:moveTo>
                <a:cubicBezTo>
                  <a:pt x="3584" y="18962"/>
                  <a:pt x="3584" y="19861"/>
                  <a:pt x="3584" y="19861"/>
                </a:cubicBezTo>
                <a:lnTo>
                  <a:pt x="4480" y="19861"/>
                </a:lnTo>
                <a:lnTo>
                  <a:pt x="4480" y="18962"/>
                </a:lnTo>
                <a:lnTo>
                  <a:pt x="3584" y="18962"/>
                </a:lnTo>
                <a:close/>
                <a:moveTo>
                  <a:pt x="9516" y="18962"/>
                </a:moveTo>
                <a:cubicBezTo>
                  <a:pt x="9516" y="18962"/>
                  <a:pt x="9516" y="19861"/>
                  <a:pt x="9516" y="19861"/>
                </a:cubicBezTo>
                <a:lnTo>
                  <a:pt x="10412" y="19861"/>
                </a:lnTo>
                <a:lnTo>
                  <a:pt x="10412" y="18962"/>
                </a:lnTo>
                <a:lnTo>
                  <a:pt x="9516" y="18962"/>
                </a:lnTo>
                <a:close/>
                <a:moveTo>
                  <a:pt x="11246" y="18962"/>
                </a:moveTo>
                <a:cubicBezTo>
                  <a:pt x="11246" y="18962"/>
                  <a:pt x="11246" y="19861"/>
                  <a:pt x="11246" y="19861"/>
                </a:cubicBezTo>
                <a:lnTo>
                  <a:pt x="12142" y="19861"/>
                </a:lnTo>
                <a:lnTo>
                  <a:pt x="12142" y="18962"/>
                </a:lnTo>
                <a:lnTo>
                  <a:pt x="11246" y="18962"/>
                </a:lnTo>
                <a:close/>
                <a:moveTo>
                  <a:pt x="17054" y="18962"/>
                </a:moveTo>
                <a:cubicBezTo>
                  <a:pt x="17054" y="18962"/>
                  <a:pt x="17054" y="19861"/>
                  <a:pt x="17054" y="19861"/>
                </a:cubicBezTo>
                <a:lnTo>
                  <a:pt x="17950" y="19861"/>
                </a:lnTo>
                <a:lnTo>
                  <a:pt x="17950" y="18962"/>
                </a:lnTo>
                <a:lnTo>
                  <a:pt x="17054" y="18962"/>
                </a:lnTo>
                <a:close/>
                <a:moveTo>
                  <a:pt x="18908" y="18962"/>
                </a:moveTo>
                <a:cubicBezTo>
                  <a:pt x="18908" y="18962"/>
                  <a:pt x="18908" y="19861"/>
                  <a:pt x="18908" y="19861"/>
                </a:cubicBezTo>
                <a:lnTo>
                  <a:pt x="19804" y="19861"/>
                </a:lnTo>
                <a:lnTo>
                  <a:pt x="19804" y="18962"/>
                </a:lnTo>
                <a:lnTo>
                  <a:pt x="18908" y="1896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B88CC1D2-4EB3-EC48-AADF-1A3847C3F044}"/>
              </a:ext>
            </a:extLst>
          </p:cNvPr>
          <p:cNvSpPr/>
          <p:nvPr/>
        </p:nvSpPr>
        <p:spPr>
          <a:xfrm>
            <a:off x="6321284" y="4320662"/>
            <a:ext cx="806698" cy="54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37" y="6942"/>
                </a:moveTo>
                <a:lnTo>
                  <a:pt x="18288" y="3116"/>
                </a:lnTo>
                <a:cubicBezTo>
                  <a:pt x="18209" y="3019"/>
                  <a:pt x="18112" y="2968"/>
                  <a:pt x="18007" y="2968"/>
                </a:cubicBezTo>
                <a:lnTo>
                  <a:pt x="14303" y="2968"/>
                </a:lnTo>
                <a:lnTo>
                  <a:pt x="14303" y="645"/>
                </a:lnTo>
                <a:cubicBezTo>
                  <a:pt x="14303" y="290"/>
                  <a:pt x="14105" y="0"/>
                  <a:pt x="13863" y="0"/>
                </a:cubicBezTo>
                <a:lnTo>
                  <a:pt x="2661" y="0"/>
                </a:lnTo>
                <a:cubicBezTo>
                  <a:pt x="2419" y="0"/>
                  <a:pt x="2221" y="290"/>
                  <a:pt x="2221" y="645"/>
                </a:cubicBezTo>
                <a:lnTo>
                  <a:pt x="2221" y="5368"/>
                </a:lnTo>
                <a:cubicBezTo>
                  <a:pt x="2221" y="5722"/>
                  <a:pt x="2419" y="6013"/>
                  <a:pt x="2661" y="6013"/>
                </a:cubicBezTo>
                <a:cubicBezTo>
                  <a:pt x="2903" y="6013"/>
                  <a:pt x="3101" y="5722"/>
                  <a:pt x="3101" y="5368"/>
                </a:cubicBezTo>
                <a:lnTo>
                  <a:pt x="3101" y="1290"/>
                </a:lnTo>
                <a:lnTo>
                  <a:pt x="13428" y="1290"/>
                </a:lnTo>
                <a:lnTo>
                  <a:pt x="13428" y="16587"/>
                </a:lnTo>
                <a:lnTo>
                  <a:pt x="9822" y="16587"/>
                </a:lnTo>
                <a:cubicBezTo>
                  <a:pt x="9580" y="16587"/>
                  <a:pt x="9382" y="16878"/>
                  <a:pt x="9382" y="17232"/>
                </a:cubicBezTo>
                <a:cubicBezTo>
                  <a:pt x="9382" y="17587"/>
                  <a:pt x="9580" y="17878"/>
                  <a:pt x="9822" y="17878"/>
                </a:cubicBezTo>
                <a:lnTo>
                  <a:pt x="15192" y="17878"/>
                </a:lnTo>
                <a:cubicBezTo>
                  <a:pt x="15434" y="17878"/>
                  <a:pt x="15632" y="17587"/>
                  <a:pt x="15632" y="17232"/>
                </a:cubicBezTo>
                <a:cubicBezTo>
                  <a:pt x="15632" y="16878"/>
                  <a:pt x="15434" y="16587"/>
                  <a:pt x="15192" y="16587"/>
                </a:cubicBezTo>
                <a:lnTo>
                  <a:pt x="14308" y="16587"/>
                </a:lnTo>
                <a:lnTo>
                  <a:pt x="14308" y="4258"/>
                </a:lnTo>
                <a:lnTo>
                  <a:pt x="17853" y="4258"/>
                </a:lnTo>
                <a:lnTo>
                  <a:pt x="20720" y="7742"/>
                </a:lnTo>
                <a:lnTo>
                  <a:pt x="20690" y="16574"/>
                </a:lnTo>
                <a:lnTo>
                  <a:pt x="20232" y="16574"/>
                </a:lnTo>
                <a:cubicBezTo>
                  <a:pt x="19990" y="16574"/>
                  <a:pt x="19792" y="16865"/>
                  <a:pt x="19792" y="17220"/>
                </a:cubicBezTo>
                <a:cubicBezTo>
                  <a:pt x="19792" y="17574"/>
                  <a:pt x="19990" y="17865"/>
                  <a:pt x="20232" y="17865"/>
                </a:cubicBezTo>
                <a:lnTo>
                  <a:pt x="21125" y="17865"/>
                </a:lnTo>
                <a:cubicBezTo>
                  <a:pt x="21367" y="17865"/>
                  <a:pt x="21565" y="17581"/>
                  <a:pt x="21565" y="17226"/>
                </a:cubicBezTo>
                <a:lnTo>
                  <a:pt x="21600" y="7445"/>
                </a:lnTo>
                <a:cubicBezTo>
                  <a:pt x="21596" y="7252"/>
                  <a:pt x="21538" y="7065"/>
                  <a:pt x="21437" y="6942"/>
                </a:cubicBezTo>
                <a:cubicBezTo>
                  <a:pt x="21437" y="6942"/>
                  <a:pt x="21437" y="6942"/>
                  <a:pt x="21437" y="6942"/>
                </a:cubicBezTo>
                <a:close/>
                <a:moveTo>
                  <a:pt x="2230" y="7813"/>
                </a:moveTo>
                <a:lnTo>
                  <a:pt x="7565" y="7813"/>
                </a:lnTo>
                <a:cubicBezTo>
                  <a:pt x="7807" y="7813"/>
                  <a:pt x="8005" y="7522"/>
                  <a:pt x="8005" y="7168"/>
                </a:cubicBezTo>
                <a:cubicBezTo>
                  <a:pt x="8005" y="6813"/>
                  <a:pt x="7807" y="6523"/>
                  <a:pt x="7565" y="6523"/>
                </a:cubicBezTo>
                <a:lnTo>
                  <a:pt x="2230" y="6523"/>
                </a:lnTo>
                <a:cubicBezTo>
                  <a:pt x="1988" y="6523"/>
                  <a:pt x="1790" y="6813"/>
                  <a:pt x="1790" y="7168"/>
                </a:cubicBezTo>
                <a:cubicBezTo>
                  <a:pt x="1790" y="7522"/>
                  <a:pt x="1988" y="7813"/>
                  <a:pt x="2230" y="7813"/>
                </a:cubicBezTo>
                <a:cubicBezTo>
                  <a:pt x="2230" y="7813"/>
                  <a:pt x="2230" y="7813"/>
                  <a:pt x="2230" y="7813"/>
                </a:cubicBezTo>
                <a:close/>
                <a:moveTo>
                  <a:pt x="1333" y="10742"/>
                </a:moveTo>
                <a:lnTo>
                  <a:pt x="6668" y="10787"/>
                </a:lnTo>
                <a:cubicBezTo>
                  <a:pt x="6910" y="10787"/>
                  <a:pt x="7108" y="10503"/>
                  <a:pt x="7112" y="10148"/>
                </a:cubicBezTo>
                <a:cubicBezTo>
                  <a:pt x="7117" y="9787"/>
                  <a:pt x="6919" y="9497"/>
                  <a:pt x="6677" y="9497"/>
                </a:cubicBezTo>
                <a:lnTo>
                  <a:pt x="1342" y="9452"/>
                </a:lnTo>
                <a:cubicBezTo>
                  <a:pt x="1337" y="9452"/>
                  <a:pt x="1337" y="9452"/>
                  <a:pt x="1337" y="9452"/>
                </a:cubicBezTo>
                <a:cubicBezTo>
                  <a:pt x="1095" y="9452"/>
                  <a:pt x="897" y="9736"/>
                  <a:pt x="897" y="10090"/>
                </a:cubicBezTo>
                <a:cubicBezTo>
                  <a:pt x="893" y="10452"/>
                  <a:pt x="1091" y="10742"/>
                  <a:pt x="1333" y="10742"/>
                </a:cubicBezTo>
                <a:cubicBezTo>
                  <a:pt x="1333" y="10742"/>
                  <a:pt x="1333" y="10742"/>
                  <a:pt x="1333" y="10742"/>
                </a:cubicBezTo>
                <a:close/>
                <a:moveTo>
                  <a:pt x="6215" y="13071"/>
                </a:moveTo>
                <a:cubicBezTo>
                  <a:pt x="6215" y="12716"/>
                  <a:pt x="6017" y="12426"/>
                  <a:pt x="5775" y="12426"/>
                </a:cubicBezTo>
                <a:lnTo>
                  <a:pt x="440" y="12426"/>
                </a:lnTo>
                <a:cubicBezTo>
                  <a:pt x="198" y="12426"/>
                  <a:pt x="0" y="12716"/>
                  <a:pt x="0" y="13071"/>
                </a:cubicBezTo>
                <a:cubicBezTo>
                  <a:pt x="0" y="13426"/>
                  <a:pt x="198" y="13716"/>
                  <a:pt x="440" y="13716"/>
                </a:cubicBezTo>
                <a:lnTo>
                  <a:pt x="5775" y="13716"/>
                </a:lnTo>
                <a:cubicBezTo>
                  <a:pt x="6017" y="13716"/>
                  <a:pt x="6215" y="13432"/>
                  <a:pt x="6215" y="13071"/>
                </a:cubicBezTo>
                <a:cubicBezTo>
                  <a:pt x="6215" y="13071"/>
                  <a:pt x="6215" y="13071"/>
                  <a:pt x="6215" y="13071"/>
                </a:cubicBezTo>
                <a:close/>
                <a:moveTo>
                  <a:pt x="3985" y="16587"/>
                </a:moveTo>
                <a:lnTo>
                  <a:pt x="3101" y="16587"/>
                </a:lnTo>
                <a:lnTo>
                  <a:pt x="3101" y="14871"/>
                </a:lnTo>
                <a:cubicBezTo>
                  <a:pt x="3101" y="14516"/>
                  <a:pt x="2903" y="14226"/>
                  <a:pt x="2661" y="14226"/>
                </a:cubicBezTo>
                <a:cubicBezTo>
                  <a:pt x="2419" y="14226"/>
                  <a:pt x="2221" y="14516"/>
                  <a:pt x="2221" y="14871"/>
                </a:cubicBezTo>
                <a:lnTo>
                  <a:pt x="2221" y="17232"/>
                </a:lnTo>
                <a:cubicBezTo>
                  <a:pt x="2221" y="17587"/>
                  <a:pt x="2419" y="17878"/>
                  <a:pt x="2661" y="17878"/>
                </a:cubicBezTo>
                <a:lnTo>
                  <a:pt x="3985" y="17878"/>
                </a:lnTo>
                <a:cubicBezTo>
                  <a:pt x="4227" y="17878"/>
                  <a:pt x="4425" y="17587"/>
                  <a:pt x="4425" y="17232"/>
                </a:cubicBezTo>
                <a:cubicBezTo>
                  <a:pt x="4425" y="16878"/>
                  <a:pt x="4227" y="16587"/>
                  <a:pt x="3985" y="16587"/>
                </a:cubicBezTo>
                <a:cubicBezTo>
                  <a:pt x="3985" y="16587"/>
                  <a:pt x="3985" y="16587"/>
                  <a:pt x="3985" y="16587"/>
                </a:cubicBezTo>
                <a:close/>
                <a:moveTo>
                  <a:pt x="6919" y="20310"/>
                </a:moveTo>
                <a:cubicBezTo>
                  <a:pt x="6312" y="20310"/>
                  <a:pt x="5801" y="19574"/>
                  <a:pt x="5801" y="18697"/>
                </a:cubicBezTo>
                <a:cubicBezTo>
                  <a:pt x="5801" y="17819"/>
                  <a:pt x="6312" y="17084"/>
                  <a:pt x="6919" y="17084"/>
                </a:cubicBezTo>
                <a:cubicBezTo>
                  <a:pt x="7517" y="17084"/>
                  <a:pt x="8001" y="17807"/>
                  <a:pt x="8001" y="18697"/>
                </a:cubicBezTo>
                <a:cubicBezTo>
                  <a:pt x="8001" y="19587"/>
                  <a:pt x="7517" y="20310"/>
                  <a:pt x="6919" y="20310"/>
                </a:cubicBezTo>
                <a:cubicBezTo>
                  <a:pt x="6919" y="20310"/>
                  <a:pt x="6919" y="20310"/>
                  <a:pt x="6919" y="20310"/>
                </a:cubicBezTo>
                <a:close/>
                <a:moveTo>
                  <a:pt x="6919" y="15794"/>
                </a:moveTo>
                <a:cubicBezTo>
                  <a:pt x="6391" y="15794"/>
                  <a:pt x="5889" y="16097"/>
                  <a:pt x="5511" y="16645"/>
                </a:cubicBezTo>
                <a:cubicBezTo>
                  <a:pt x="5133" y="17200"/>
                  <a:pt x="4922" y="17923"/>
                  <a:pt x="4922" y="18697"/>
                </a:cubicBezTo>
                <a:cubicBezTo>
                  <a:pt x="4922" y="19471"/>
                  <a:pt x="5128" y="20194"/>
                  <a:pt x="5511" y="20749"/>
                </a:cubicBezTo>
                <a:cubicBezTo>
                  <a:pt x="5894" y="21297"/>
                  <a:pt x="6391" y="21600"/>
                  <a:pt x="6919" y="21600"/>
                </a:cubicBezTo>
                <a:cubicBezTo>
                  <a:pt x="8001" y="21600"/>
                  <a:pt x="8880" y="20297"/>
                  <a:pt x="8880" y="18697"/>
                </a:cubicBezTo>
                <a:cubicBezTo>
                  <a:pt x="8880" y="17097"/>
                  <a:pt x="8001" y="15794"/>
                  <a:pt x="6919" y="15794"/>
                </a:cubicBezTo>
                <a:cubicBezTo>
                  <a:pt x="6919" y="15794"/>
                  <a:pt x="6919" y="15794"/>
                  <a:pt x="6919" y="15794"/>
                </a:cubicBezTo>
                <a:close/>
                <a:moveTo>
                  <a:pt x="18759" y="11245"/>
                </a:moveTo>
                <a:lnTo>
                  <a:pt x="16058" y="11245"/>
                </a:lnTo>
                <a:lnTo>
                  <a:pt x="16058" y="7239"/>
                </a:lnTo>
                <a:lnTo>
                  <a:pt x="17703" y="7239"/>
                </a:lnTo>
                <a:lnTo>
                  <a:pt x="18759" y="8632"/>
                </a:lnTo>
                <a:cubicBezTo>
                  <a:pt x="18759" y="8632"/>
                  <a:pt x="18759" y="11245"/>
                  <a:pt x="18759" y="11245"/>
                </a:cubicBezTo>
                <a:close/>
                <a:moveTo>
                  <a:pt x="18169" y="6123"/>
                </a:moveTo>
                <a:cubicBezTo>
                  <a:pt x="18090" y="6013"/>
                  <a:pt x="17985" y="5955"/>
                  <a:pt x="17875" y="5955"/>
                </a:cubicBezTo>
                <a:lnTo>
                  <a:pt x="15618" y="5955"/>
                </a:lnTo>
                <a:cubicBezTo>
                  <a:pt x="15376" y="5955"/>
                  <a:pt x="15178" y="6245"/>
                  <a:pt x="15178" y="6600"/>
                </a:cubicBezTo>
                <a:lnTo>
                  <a:pt x="15178" y="11890"/>
                </a:lnTo>
                <a:cubicBezTo>
                  <a:pt x="15178" y="12245"/>
                  <a:pt x="15376" y="12535"/>
                  <a:pt x="15618" y="12535"/>
                </a:cubicBezTo>
                <a:lnTo>
                  <a:pt x="19198" y="12535"/>
                </a:lnTo>
                <a:cubicBezTo>
                  <a:pt x="19440" y="12535"/>
                  <a:pt x="19638" y="12245"/>
                  <a:pt x="19638" y="11890"/>
                </a:cubicBezTo>
                <a:lnTo>
                  <a:pt x="19638" y="8349"/>
                </a:lnTo>
                <a:cubicBezTo>
                  <a:pt x="19638" y="8168"/>
                  <a:pt x="19586" y="7994"/>
                  <a:pt x="19493" y="7871"/>
                </a:cubicBezTo>
                <a:cubicBezTo>
                  <a:pt x="19493" y="7871"/>
                  <a:pt x="18169" y="6123"/>
                  <a:pt x="18169" y="6123"/>
                </a:cubicBezTo>
                <a:close/>
                <a:moveTo>
                  <a:pt x="17659" y="20310"/>
                </a:moveTo>
                <a:cubicBezTo>
                  <a:pt x="17052" y="20310"/>
                  <a:pt x="16542" y="19574"/>
                  <a:pt x="16542" y="18697"/>
                </a:cubicBezTo>
                <a:cubicBezTo>
                  <a:pt x="16542" y="17819"/>
                  <a:pt x="17052" y="17084"/>
                  <a:pt x="17659" y="17084"/>
                </a:cubicBezTo>
                <a:cubicBezTo>
                  <a:pt x="18257" y="17084"/>
                  <a:pt x="18741" y="17807"/>
                  <a:pt x="18741" y="18697"/>
                </a:cubicBezTo>
                <a:cubicBezTo>
                  <a:pt x="18741" y="19587"/>
                  <a:pt x="18257" y="20310"/>
                  <a:pt x="17659" y="20310"/>
                </a:cubicBezTo>
                <a:cubicBezTo>
                  <a:pt x="17659" y="20310"/>
                  <a:pt x="17659" y="20310"/>
                  <a:pt x="17659" y="20310"/>
                </a:cubicBezTo>
                <a:close/>
                <a:moveTo>
                  <a:pt x="17659" y="15794"/>
                </a:moveTo>
                <a:cubicBezTo>
                  <a:pt x="17131" y="15794"/>
                  <a:pt x="16630" y="16097"/>
                  <a:pt x="16252" y="16645"/>
                </a:cubicBezTo>
                <a:cubicBezTo>
                  <a:pt x="15873" y="17200"/>
                  <a:pt x="15662" y="17923"/>
                  <a:pt x="15662" y="18697"/>
                </a:cubicBezTo>
                <a:cubicBezTo>
                  <a:pt x="15662" y="19471"/>
                  <a:pt x="15869" y="20194"/>
                  <a:pt x="16252" y="20749"/>
                </a:cubicBezTo>
                <a:cubicBezTo>
                  <a:pt x="16634" y="21297"/>
                  <a:pt x="17131" y="21600"/>
                  <a:pt x="17659" y="21600"/>
                </a:cubicBezTo>
                <a:cubicBezTo>
                  <a:pt x="18741" y="21600"/>
                  <a:pt x="19621" y="20297"/>
                  <a:pt x="19621" y="18697"/>
                </a:cubicBezTo>
                <a:cubicBezTo>
                  <a:pt x="19621" y="17097"/>
                  <a:pt x="18741" y="15794"/>
                  <a:pt x="17659" y="15794"/>
                </a:cubicBezTo>
                <a:cubicBezTo>
                  <a:pt x="17659" y="15794"/>
                  <a:pt x="17659" y="15794"/>
                  <a:pt x="17659" y="157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553A7B29-989E-934A-A9D5-090BCF0361AE}"/>
              </a:ext>
            </a:extLst>
          </p:cNvPr>
          <p:cNvSpPr/>
          <p:nvPr/>
        </p:nvSpPr>
        <p:spPr>
          <a:xfrm>
            <a:off x="6539399" y="5331837"/>
            <a:ext cx="588583" cy="569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93" y="0"/>
                </a:moveTo>
                <a:cubicBezTo>
                  <a:pt x="18894" y="0"/>
                  <a:pt x="18733" y="167"/>
                  <a:pt x="18733" y="373"/>
                </a:cubicBezTo>
                <a:cubicBezTo>
                  <a:pt x="18733" y="578"/>
                  <a:pt x="18894" y="745"/>
                  <a:pt x="19093" y="745"/>
                </a:cubicBezTo>
                <a:lnTo>
                  <a:pt x="19664" y="745"/>
                </a:lnTo>
                <a:lnTo>
                  <a:pt x="13696" y="6918"/>
                </a:lnTo>
                <a:lnTo>
                  <a:pt x="10532" y="3645"/>
                </a:lnTo>
                <a:cubicBezTo>
                  <a:pt x="10391" y="3500"/>
                  <a:pt x="10163" y="3500"/>
                  <a:pt x="10022" y="3645"/>
                </a:cubicBezTo>
                <a:lnTo>
                  <a:pt x="6319" y="7475"/>
                </a:lnTo>
                <a:lnTo>
                  <a:pt x="4593" y="5693"/>
                </a:lnTo>
                <a:cubicBezTo>
                  <a:pt x="4453" y="5548"/>
                  <a:pt x="4226" y="5548"/>
                  <a:pt x="4086" y="5693"/>
                </a:cubicBezTo>
                <a:lnTo>
                  <a:pt x="847" y="9040"/>
                </a:lnTo>
                <a:cubicBezTo>
                  <a:pt x="754" y="9133"/>
                  <a:pt x="716" y="9274"/>
                  <a:pt x="749" y="9404"/>
                </a:cubicBezTo>
                <a:cubicBezTo>
                  <a:pt x="782" y="9534"/>
                  <a:pt x="880" y="9635"/>
                  <a:pt x="1006" y="9669"/>
                </a:cubicBezTo>
                <a:cubicBezTo>
                  <a:pt x="1131" y="9703"/>
                  <a:pt x="1267" y="9664"/>
                  <a:pt x="1357" y="9568"/>
                </a:cubicBezTo>
                <a:lnTo>
                  <a:pt x="4340" y="6480"/>
                </a:lnTo>
                <a:lnTo>
                  <a:pt x="6066" y="8265"/>
                </a:lnTo>
                <a:cubicBezTo>
                  <a:pt x="6206" y="8410"/>
                  <a:pt x="6432" y="8410"/>
                  <a:pt x="6573" y="8265"/>
                </a:cubicBezTo>
                <a:lnTo>
                  <a:pt x="10276" y="4435"/>
                </a:lnTo>
                <a:cubicBezTo>
                  <a:pt x="10276" y="4435"/>
                  <a:pt x="13439" y="7708"/>
                  <a:pt x="13439" y="7708"/>
                </a:cubicBezTo>
                <a:cubicBezTo>
                  <a:pt x="13580" y="7853"/>
                  <a:pt x="13809" y="7853"/>
                  <a:pt x="13950" y="7708"/>
                </a:cubicBezTo>
                <a:lnTo>
                  <a:pt x="20171" y="1270"/>
                </a:lnTo>
                <a:lnTo>
                  <a:pt x="20171" y="1860"/>
                </a:lnTo>
                <a:cubicBezTo>
                  <a:pt x="20171" y="2065"/>
                  <a:pt x="20332" y="2232"/>
                  <a:pt x="20531" y="2232"/>
                </a:cubicBezTo>
                <a:cubicBezTo>
                  <a:pt x="20730" y="2232"/>
                  <a:pt x="20891" y="2065"/>
                  <a:pt x="20891" y="1860"/>
                </a:cubicBezTo>
                <a:lnTo>
                  <a:pt x="20891" y="373"/>
                </a:lnTo>
                <a:cubicBezTo>
                  <a:pt x="20890" y="328"/>
                  <a:pt x="20881" y="283"/>
                  <a:pt x="20865" y="241"/>
                </a:cubicBezTo>
                <a:cubicBezTo>
                  <a:pt x="20860" y="229"/>
                  <a:pt x="20854" y="218"/>
                  <a:pt x="20848" y="206"/>
                </a:cubicBezTo>
                <a:cubicBezTo>
                  <a:pt x="20834" y="178"/>
                  <a:pt x="20819" y="152"/>
                  <a:pt x="20799" y="128"/>
                </a:cubicBezTo>
                <a:cubicBezTo>
                  <a:pt x="20767" y="87"/>
                  <a:pt x="20725" y="54"/>
                  <a:pt x="20678" y="33"/>
                </a:cubicBezTo>
                <a:cubicBezTo>
                  <a:pt x="20675" y="33"/>
                  <a:pt x="20673" y="28"/>
                  <a:pt x="20669" y="27"/>
                </a:cubicBezTo>
                <a:cubicBezTo>
                  <a:pt x="20629" y="10"/>
                  <a:pt x="20588" y="4"/>
                  <a:pt x="20545" y="3"/>
                </a:cubicBezTo>
                <a:cubicBezTo>
                  <a:pt x="20540" y="4"/>
                  <a:pt x="20535" y="0"/>
                  <a:pt x="20531" y="0"/>
                </a:cubicBezTo>
                <a:lnTo>
                  <a:pt x="19093" y="0"/>
                </a:lnTo>
                <a:close/>
                <a:moveTo>
                  <a:pt x="16203" y="8202"/>
                </a:moveTo>
                <a:cubicBezTo>
                  <a:pt x="15607" y="8202"/>
                  <a:pt x="15122" y="8704"/>
                  <a:pt x="15122" y="9320"/>
                </a:cubicBezTo>
                <a:lnTo>
                  <a:pt x="15122" y="20485"/>
                </a:lnTo>
                <a:cubicBezTo>
                  <a:pt x="15122" y="21102"/>
                  <a:pt x="15607" y="21600"/>
                  <a:pt x="16203" y="21600"/>
                </a:cubicBezTo>
                <a:lnTo>
                  <a:pt x="20519" y="21600"/>
                </a:lnTo>
                <a:cubicBezTo>
                  <a:pt x="21116" y="21600"/>
                  <a:pt x="21600" y="21102"/>
                  <a:pt x="21600" y="20485"/>
                </a:cubicBezTo>
                <a:lnTo>
                  <a:pt x="21600" y="9320"/>
                </a:lnTo>
                <a:cubicBezTo>
                  <a:pt x="21600" y="8704"/>
                  <a:pt x="21116" y="8202"/>
                  <a:pt x="20519" y="8202"/>
                </a:cubicBezTo>
                <a:lnTo>
                  <a:pt x="16203" y="8202"/>
                </a:lnTo>
                <a:close/>
                <a:moveTo>
                  <a:pt x="16203" y="8948"/>
                </a:moveTo>
                <a:lnTo>
                  <a:pt x="20519" y="8948"/>
                </a:lnTo>
                <a:cubicBezTo>
                  <a:pt x="20718" y="8948"/>
                  <a:pt x="20880" y="9115"/>
                  <a:pt x="20880" y="9320"/>
                </a:cubicBezTo>
                <a:cubicBezTo>
                  <a:pt x="20880" y="9320"/>
                  <a:pt x="20880" y="20485"/>
                  <a:pt x="20880" y="20485"/>
                </a:cubicBezTo>
                <a:cubicBezTo>
                  <a:pt x="20880" y="20691"/>
                  <a:pt x="20718" y="20855"/>
                  <a:pt x="20519" y="20855"/>
                </a:cubicBezTo>
                <a:lnTo>
                  <a:pt x="16203" y="20855"/>
                </a:lnTo>
                <a:cubicBezTo>
                  <a:pt x="16004" y="20855"/>
                  <a:pt x="15843" y="20691"/>
                  <a:pt x="15843" y="20485"/>
                </a:cubicBezTo>
                <a:lnTo>
                  <a:pt x="15843" y="9320"/>
                </a:lnTo>
                <a:cubicBezTo>
                  <a:pt x="15843" y="9115"/>
                  <a:pt x="16004" y="8948"/>
                  <a:pt x="16203" y="8948"/>
                </a:cubicBezTo>
                <a:close/>
                <a:moveTo>
                  <a:pt x="8642" y="10015"/>
                </a:moveTo>
                <a:cubicBezTo>
                  <a:pt x="8046" y="10015"/>
                  <a:pt x="7561" y="10516"/>
                  <a:pt x="7561" y="11132"/>
                </a:cubicBezTo>
                <a:lnTo>
                  <a:pt x="7561" y="20435"/>
                </a:lnTo>
                <a:cubicBezTo>
                  <a:pt x="7561" y="21051"/>
                  <a:pt x="8046" y="21552"/>
                  <a:pt x="8642" y="21552"/>
                </a:cubicBezTo>
                <a:lnTo>
                  <a:pt x="12958" y="21552"/>
                </a:lnTo>
                <a:cubicBezTo>
                  <a:pt x="13554" y="21552"/>
                  <a:pt x="14039" y="21051"/>
                  <a:pt x="14039" y="20435"/>
                </a:cubicBezTo>
                <a:lnTo>
                  <a:pt x="14039" y="11132"/>
                </a:lnTo>
                <a:cubicBezTo>
                  <a:pt x="14039" y="10516"/>
                  <a:pt x="13554" y="10015"/>
                  <a:pt x="12958" y="10015"/>
                </a:cubicBezTo>
                <a:lnTo>
                  <a:pt x="8642" y="10015"/>
                </a:lnTo>
                <a:close/>
                <a:moveTo>
                  <a:pt x="8642" y="10760"/>
                </a:moveTo>
                <a:lnTo>
                  <a:pt x="12958" y="10760"/>
                </a:lnTo>
                <a:cubicBezTo>
                  <a:pt x="13157" y="10760"/>
                  <a:pt x="13318" y="10927"/>
                  <a:pt x="13318" y="11132"/>
                </a:cubicBezTo>
                <a:cubicBezTo>
                  <a:pt x="13318" y="11132"/>
                  <a:pt x="13318" y="20435"/>
                  <a:pt x="13318" y="20435"/>
                </a:cubicBezTo>
                <a:cubicBezTo>
                  <a:pt x="13318" y="20640"/>
                  <a:pt x="13157" y="20807"/>
                  <a:pt x="12958" y="20807"/>
                </a:cubicBezTo>
                <a:lnTo>
                  <a:pt x="8642" y="20807"/>
                </a:lnTo>
                <a:cubicBezTo>
                  <a:pt x="8443" y="20807"/>
                  <a:pt x="8282" y="20640"/>
                  <a:pt x="8282" y="20435"/>
                </a:cubicBezTo>
                <a:lnTo>
                  <a:pt x="8282" y="11132"/>
                </a:lnTo>
                <a:cubicBezTo>
                  <a:pt x="8282" y="10927"/>
                  <a:pt x="8443" y="10760"/>
                  <a:pt x="8642" y="10760"/>
                </a:cubicBezTo>
                <a:close/>
                <a:moveTo>
                  <a:pt x="1081" y="11922"/>
                </a:moveTo>
                <a:cubicBezTo>
                  <a:pt x="484" y="11922"/>
                  <a:pt x="0" y="12423"/>
                  <a:pt x="0" y="13040"/>
                </a:cubicBezTo>
                <a:lnTo>
                  <a:pt x="0" y="20482"/>
                </a:lnTo>
                <a:cubicBezTo>
                  <a:pt x="0" y="21099"/>
                  <a:pt x="484" y="21597"/>
                  <a:pt x="1081" y="21597"/>
                </a:cubicBezTo>
                <a:lnTo>
                  <a:pt x="5397" y="21597"/>
                </a:lnTo>
                <a:cubicBezTo>
                  <a:pt x="5993" y="21597"/>
                  <a:pt x="6478" y="21099"/>
                  <a:pt x="6478" y="20482"/>
                </a:cubicBezTo>
                <a:lnTo>
                  <a:pt x="6478" y="13040"/>
                </a:lnTo>
                <a:cubicBezTo>
                  <a:pt x="6478" y="12423"/>
                  <a:pt x="5993" y="11922"/>
                  <a:pt x="5397" y="11922"/>
                </a:cubicBezTo>
                <a:lnTo>
                  <a:pt x="1081" y="11922"/>
                </a:lnTo>
                <a:close/>
                <a:moveTo>
                  <a:pt x="1081" y="12667"/>
                </a:moveTo>
                <a:lnTo>
                  <a:pt x="5397" y="12667"/>
                </a:lnTo>
                <a:cubicBezTo>
                  <a:pt x="5596" y="12667"/>
                  <a:pt x="5757" y="12834"/>
                  <a:pt x="5757" y="13040"/>
                </a:cubicBezTo>
                <a:cubicBezTo>
                  <a:pt x="5757" y="13040"/>
                  <a:pt x="5757" y="20482"/>
                  <a:pt x="5757" y="20482"/>
                </a:cubicBezTo>
                <a:cubicBezTo>
                  <a:pt x="5757" y="20688"/>
                  <a:pt x="5596" y="20855"/>
                  <a:pt x="5397" y="20855"/>
                </a:cubicBezTo>
                <a:lnTo>
                  <a:pt x="1081" y="20855"/>
                </a:lnTo>
                <a:cubicBezTo>
                  <a:pt x="882" y="20855"/>
                  <a:pt x="720" y="20688"/>
                  <a:pt x="720" y="20482"/>
                </a:cubicBezTo>
                <a:lnTo>
                  <a:pt x="720" y="13040"/>
                </a:lnTo>
                <a:cubicBezTo>
                  <a:pt x="720" y="12834"/>
                  <a:pt x="882" y="12667"/>
                  <a:pt x="1081" y="1266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B0F3A03B-2CD3-6B47-812A-9FB33FF7616B}"/>
              </a:ext>
            </a:extLst>
          </p:cNvPr>
          <p:cNvSpPr/>
          <p:nvPr/>
        </p:nvSpPr>
        <p:spPr>
          <a:xfrm>
            <a:off x="6614996" y="1285210"/>
            <a:ext cx="512986" cy="583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2" h="21417" extrusionOk="0">
                <a:moveTo>
                  <a:pt x="14933" y="0"/>
                </a:moveTo>
                <a:cubicBezTo>
                  <a:pt x="14541" y="0"/>
                  <a:pt x="14223" y="279"/>
                  <a:pt x="14223" y="625"/>
                </a:cubicBezTo>
                <a:lnTo>
                  <a:pt x="14223" y="1878"/>
                </a:lnTo>
                <a:cubicBezTo>
                  <a:pt x="14223" y="2224"/>
                  <a:pt x="14541" y="2503"/>
                  <a:pt x="14933" y="2503"/>
                </a:cubicBezTo>
                <a:cubicBezTo>
                  <a:pt x="15326" y="2503"/>
                  <a:pt x="15644" y="2224"/>
                  <a:pt x="15644" y="1878"/>
                </a:cubicBezTo>
                <a:lnTo>
                  <a:pt x="15644" y="625"/>
                </a:lnTo>
                <a:cubicBezTo>
                  <a:pt x="15644" y="279"/>
                  <a:pt x="15326" y="0"/>
                  <a:pt x="14933" y="0"/>
                </a:cubicBezTo>
                <a:close/>
                <a:moveTo>
                  <a:pt x="10179" y="859"/>
                </a:moveTo>
                <a:cubicBezTo>
                  <a:pt x="9632" y="859"/>
                  <a:pt x="9087" y="1041"/>
                  <a:pt x="8671" y="1407"/>
                </a:cubicBezTo>
                <a:cubicBezTo>
                  <a:pt x="7923" y="2064"/>
                  <a:pt x="7857" y="3067"/>
                  <a:pt x="8409" y="3783"/>
                </a:cubicBezTo>
                <a:lnTo>
                  <a:pt x="8401" y="3833"/>
                </a:lnTo>
                <a:cubicBezTo>
                  <a:pt x="7821" y="6384"/>
                  <a:pt x="6405" y="8704"/>
                  <a:pt x="4313" y="10544"/>
                </a:cubicBezTo>
                <a:lnTo>
                  <a:pt x="626" y="13791"/>
                </a:lnTo>
                <a:cubicBezTo>
                  <a:pt x="-208" y="14524"/>
                  <a:pt x="-208" y="15714"/>
                  <a:pt x="626" y="16447"/>
                </a:cubicBezTo>
                <a:lnTo>
                  <a:pt x="2635" y="18214"/>
                </a:lnTo>
                <a:cubicBezTo>
                  <a:pt x="3469" y="18947"/>
                  <a:pt x="4817" y="18947"/>
                  <a:pt x="5651" y="18214"/>
                </a:cubicBezTo>
                <a:lnTo>
                  <a:pt x="6156" y="17773"/>
                </a:lnTo>
                <a:lnTo>
                  <a:pt x="9678" y="20866"/>
                </a:lnTo>
                <a:cubicBezTo>
                  <a:pt x="10511" y="21600"/>
                  <a:pt x="11859" y="21600"/>
                  <a:pt x="12693" y="20866"/>
                </a:cubicBezTo>
                <a:cubicBezTo>
                  <a:pt x="13525" y="20135"/>
                  <a:pt x="13525" y="18946"/>
                  <a:pt x="12693" y="18214"/>
                </a:cubicBezTo>
                <a:lnTo>
                  <a:pt x="11185" y="16888"/>
                </a:lnTo>
                <a:lnTo>
                  <a:pt x="11687" y="16447"/>
                </a:lnTo>
                <a:cubicBezTo>
                  <a:pt x="12521" y="15714"/>
                  <a:pt x="12521" y="14524"/>
                  <a:pt x="11687" y="13791"/>
                </a:cubicBezTo>
                <a:lnTo>
                  <a:pt x="11347" y="13492"/>
                </a:lnTo>
                <a:cubicBezTo>
                  <a:pt x="13028" y="12457"/>
                  <a:pt x="14938" y="11735"/>
                  <a:pt x="16977" y="11376"/>
                </a:cubicBezTo>
                <a:lnTo>
                  <a:pt x="17034" y="11365"/>
                </a:lnTo>
                <a:cubicBezTo>
                  <a:pt x="17866" y="11859"/>
                  <a:pt x="19000" y="11782"/>
                  <a:pt x="19732" y="11138"/>
                </a:cubicBezTo>
                <a:cubicBezTo>
                  <a:pt x="20563" y="10407"/>
                  <a:pt x="20563" y="9214"/>
                  <a:pt x="19732" y="8482"/>
                </a:cubicBezTo>
                <a:lnTo>
                  <a:pt x="11687" y="1407"/>
                </a:lnTo>
                <a:cubicBezTo>
                  <a:pt x="11271" y="1041"/>
                  <a:pt x="10725" y="859"/>
                  <a:pt x="10179" y="859"/>
                </a:cubicBezTo>
                <a:close/>
                <a:moveTo>
                  <a:pt x="19287" y="1349"/>
                </a:moveTo>
                <a:cubicBezTo>
                  <a:pt x="19105" y="1349"/>
                  <a:pt x="18920" y="1411"/>
                  <a:pt x="18782" y="1533"/>
                </a:cubicBezTo>
                <a:lnTo>
                  <a:pt x="17361" y="2783"/>
                </a:lnTo>
                <a:cubicBezTo>
                  <a:pt x="17083" y="3027"/>
                  <a:pt x="17083" y="3424"/>
                  <a:pt x="17361" y="3668"/>
                </a:cubicBezTo>
                <a:cubicBezTo>
                  <a:pt x="17639" y="3912"/>
                  <a:pt x="18090" y="3912"/>
                  <a:pt x="18368" y="3668"/>
                </a:cubicBezTo>
                <a:lnTo>
                  <a:pt x="19788" y="2419"/>
                </a:lnTo>
                <a:cubicBezTo>
                  <a:pt x="20066" y="2174"/>
                  <a:pt x="20066" y="1777"/>
                  <a:pt x="19788" y="1533"/>
                </a:cubicBezTo>
                <a:cubicBezTo>
                  <a:pt x="19649" y="1411"/>
                  <a:pt x="19469" y="1349"/>
                  <a:pt x="19287" y="1349"/>
                </a:cubicBezTo>
                <a:close/>
                <a:moveTo>
                  <a:pt x="10179" y="2108"/>
                </a:moveTo>
                <a:cubicBezTo>
                  <a:pt x="10361" y="2108"/>
                  <a:pt x="10541" y="2170"/>
                  <a:pt x="10680" y="2292"/>
                </a:cubicBezTo>
                <a:lnTo>
                  <a:pt x="18729" y="9368"/>
                </a:lnTo>
                <a:cubicBezTo>
                  <a:pt x="19007" y="9611"/>
                  <a:pt x="19007" y="10009"/>
                  <a:pt x="18729" y="10253"/>
                </a:cubicBezTo>
                <a:cubicBezTo>
                  <a:pt x="18451" y="10497"/>
                  <a:pt x="18000" y="10497"/>
                  <a:pt x="17723" y="10253"/>
                </a:cubicBezTo>
                <a:lnTo>
                  <a:pt x="9678" y="3177"/>
                </a:lnTo>
                <a:cubicBezTo>
                  <a:pt x="9400" y="2933"/>
                  <a:pt x="9400" y="2537"/>
                  <a:pt x="9678" y="2292"/>
                </a:cubicBezTo>
                <a:cubicBezTo>
                  <a:pt x="9817" y="2170"/>
                  <a:pt x="9997" y="2108"/>
                  <a:pt x="10179" y="2108"/>
                </a:cubicBezTo>
                <a:close/>
                <a:moveTo>
                  <a:pt x="9586" y="4868"/>
                </a:moveTo>
                <a:lnTo>
                  <a:pt x="15796" y="10330"/>
                </a:lnTo>
                <a:cubicBezTo>
                  <a:pt x="13354" y="10886"/>
                  <a:pt x="11107" y="11926"/>
                  <a:pt x="9203" y="13377"/>
                </a:cubicBezTo>
                <a:lnTo>
                  <a:pt x="6126" y="10667"/>
                </a:lnTo>
                <a:cubicBezTo>
                  <a:pt x="7775" y="8992"/>
                  <a:pt x="8954" y="7016"/>
                  <a:pt x="9586" y="4868"/>
                </a:cubicBezTo>
                <a:close/>
                <a:moveTo>
                  <a:pt x="19257" y="5029"/>
                </a:moveTo>
                <a:cubicBezTo>
                  <a:pt x="18864" y="5029"/>
                  <a:pt x="18546" y="5308"/>
                  <a:pt x="18546" y="5654"/>
                </a:cubicBezTo>
                <a:cubicBezTo>
                  <a:pt x="18546" y="5999"/>
                  <a:pt x="18864" y="6278"/>
                  <a:pt x="19257" y="6278"/>
                </a:cubicBezTo>
                <a:lnTo>
                  <a:pt x="20682" y="6278"/>
                </a:lnTo>
                <a:cubicBezTo>
                  <a:pt x="21075" y="6278"/>
                  <a:pt x="21392" y="5999"/>
                  <a:pt x="21392" y="5654"/>
                </a:cubicBezTo>
                <a:cubicBezTo>
                  <a:pt x="21392" y="5308"/>
                  <a:pt x="21075" y="5029"/>
                  <a:pt x="20682" y="5029"/>
                </a:cubicBezTo>
                <a:lnTo>
                  <a:pt x="19257" y="5029"/>
                </a:lnTo>
                <a:close/>
                <a:moveTo>
                  <a:pt x="5150" y="11579"/>
                </a:moveTo>
                <a:lnTo>
                  <a:pt x="8165" y="14236"/>
                </a:lnTo>
                <a:cubicBezTo>
                  <a:pt x="7821" y="14538"/>
                  <a:pt x="5001" y="17018"/>
                  <a:pt x="4648" y="17329"/>
                </a:cubicBezTo>
                <a:cubicBezTo>
                  <a:pt x="4370" y="17573"/>
                  <a:pt x="3920" y="17573"/>
                  <a:pt x="3642" y="17329"/>
                </a:cubicBezTo>
                <a:lnTo>
                  <a:pt x="1628" y="15562"/>
                </a:lnTo>
                <a:cubicBezTo>
                  <a:pt x="1350" y="15317"/>
                  <a:pt x="1350" y="14921"/>
                  <a:pt x="1628" y="14676"/>
                </a:cubicBezTo>
                <a:lnTo>
                  <a:pt x="5150" y="11579"/>
                </a:lnTo>
                <a:close/>
                <a:moveTo>
                  <a:pt x="5202" y="13615"/>
                </a:moveTo>
                <a:cubicBezTo>
                  <a:pt x="5020" y="13615"/>
                  <a:pt x="4839" y="13676"/>
                  <a:pt x="4701" y="13799"/>
                </a:cubicBezTo>
                <a:lnTo>
                  <a:pt x="3694" y="14684"/>
                </a:lnTo>
                <a:cubicBezTo>
                  <a:pt x="3416" y="14928"/>
                  <a:pt x="3416" y="15321"/>
                  <a:pt x="3694" y="15566"/>
                </a:cubicBezTo>
                <a:cubicBezTo>
                  <a:pt x="3972" y="15810"/>
                  <a:pt x="4423" y="15810"/>
                  <a:pt x="4701" y="15566"/>
                </a:cubicBezTo>
                <a:lnTo>
                  <a:pt x="5703" y="14684"/>
                </a:lnTo>
                <a:cubicBezTo>
                  <a:pt x="5981" y="14440"/>
                  <a:pt x="5981" y="14043"/>
                  <a:pt x="5703" y="13799"/>
                </a:cubicBezTo>
                <a:cubicBezTo>
                  <a:pt x="5564" y="13676"/>
                  <a:pt x="5384" y="13615"/>
                  <a:pt x="5202" y="13615"/>
                </a:cubicBezTo>
                <a:close/>
                <a:moveTo>
                  <a:pt x="10214" y="14262"/>
                </a:moveTo>
                <a:lnTo>
                  <a:pt x="10680" y="14676"/>
                </a:lnTo>
                <a:cubicBezTo>
                  <a:pt x="10958" y="14921"/>
                  <a:pt x="10958" y="15317"/>
                  <a:pt x="10680" y="15562"/>
                </a:cubicBezTo>
                <a:lnTo>
                  <a:pt x="10179" y="16002"/>
                </a:lnTo>
                <a:cubicBezTo>
                  <a:pt x="10179" y="16002"/>
                  <a:pt x="9172" y="15117"/>
                  <a:pt x="9172" y="15117"/>
                </a:cubicBezTo>
                <a:cubicBezTo>
                  <a:pt x="9386" y="14929"/>
                  <a:pt x="9708" y="14642"/>
                  <a:pt x="10214" y="14262"/>
                </a:cubicBezTo>
                <a:close/>
                <a:moveTo>
                  <a:pt x="8165" y="16002"/>
                </a:moveTo>
                <a:cubicBezTo>
                  <a:pt x="8165" y="16002"/>
                  <a:pt x="11687" y="19099"/>
                  <a:pt x="11687" y="19099"/>
                </a:cubicBezTo>
                <a:cubicBezTo>
                  <a:pt x="11964" y="19343"/>
                  <a:pt x="11964" y="19741"/>
                  <a:pt x="11687" y="19985"/>
                </a:cubicBezTo>
                <a:cubicBezTo>
                  <a:pt x="11409" y="20229"/>
                  <a:pt x="10957" y="20229"/>
                  <a:pt x="10680" y="19985"/>
                </a:cubicBezTo>
                <a:lnTo>
                  <a:pt x="7163" y="16888"/>
                </a:lnTo>
                <a:lnTo>
                  <a:pt x="8165" y="1600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3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Grid Matrix Infographic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232DFC7-5CC4-294C-8B59-3B24BDE4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950966"/>
              </p:ext>
            </p:extLst>
          </p:nvPr>
        </p:nvGraphicFramePr>
        <p:xfrm>
          <a:off x="3382404" y="1353788"/>
          <a:ext cx="4974364" cy="448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120B9600-B11F-7F46-9319-662010FFCA9D}"/>
              </a:ext>
            </a:extLst>
          </p:cNvPr>
          <p:cNvGrpSpPr/>
          <p:nvPr/>
        </p:nvGrpSpPr>
        <p:grpSpPr>
          <a:xfrm>
            <a:off x="8585860" y="1508719"/>
            <a:ext cx="3142216" cy="1695082"/>
            <a:chOff x="8585860" y="1756784"/>
            <a:chExt cx="3142216" cy="16950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881959-2ED9-7D42-93E4-877B16243B04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F9BCB0-EEC7-8647-B7E2-78E0DE8F3A46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C93027-F33B-1B4D-9BDC-0A08EF50F409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590D2E-390C-9F4D-9A41-95D0945E6200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1925F0-ABA7-3244-A796-9F726D6E5229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BC9327-00F2-BB4C-88F2-7DF4BB959500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CB60D6-A23B-0B4A-ABED-B4BF04399FF4}"/>
              </a:ext>
            </a:extLst>
          </p:cNvPr>
          <p:cNvGrpSpPr/>
          <p:nvPr/>
        </p:nvGrpSpPr>
        <p:grpSpPr>
          <a:xfrm>
            <a:off x="8585860" y="4096223"/>
            <a:ext cx="3142216" cy="1695082"/>
            <a:chOff x="8585860" y="1756784"/>
            <a:chExt cx="3142216" cy="169508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B51C69-6122-A844-8FDD-C8B4B909EBE2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6A596E-F218-954C-94D2-A776E2EFCA25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FFE766-75B1-1B4E-9A34-602AF4BFF2A2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CE8B4E-880F-FC45-8F21-13EEEF5E1D05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838D2B-C720-D642-B63A-45BE57B3A6A3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AB411B-4913-C84E-9B19-8DA043D3AB2E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B3759E-71AF-E344-905A-E406501FCD01}"/>
              </a:ext>
            </a:extLst>
          </p:cNvPr>
          <p:cNvGrpSpPr/>
          <p:nvPr/>
        </p:nvGrpSpPr>
        <p:grpSpPr>
          <a:xfrm>
            <a:off x="463924" y="1508719"/>
            <a:ext cx="3142216" cy="1695082"/>
            <a:chOff x="8585860" y="1756784"/>
            <a:chExt cx="3142216" cy="169508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8703612-BE00-3944-A876-5507CE3C32BA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ACA9D3-B685-5943-924A-96564A33A1C0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FBB98A-CE47-AC41-88E6-E8DF552262B0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8F7CA-46A7-3E43-8040-011D03AD7E18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71834E4-1E84-DA4A-A924-B27B948E4F60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1098FF7-C4BA-DD43-9ACA-1CE40AC363B1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E88246-DF1E-5B4C-9F5E-2A634CFA1C18}"/>
              </a:ext>
            </a:extLst>
          </p:cNvPr>
          <p:cNvGrpSpPr/>
          <p:nvPr/>
        </p:nvGrpSpPr>
        <p:grpSpPr>
          <a:xfrm>
            <a:off x="463924" y="4096223"/>
            <a:ext cx="3142216" cy="1695082"/>
            <a:chOff x="8585860" y="1756784"/>
            <a:chExt cx="3142216" cy="169508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DBCC1E-08FC-2443-AA8E-40BAA9A5E114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37A37E-BB7B-3349-B385-1BB5069D6D64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73430F-88B9-B545-9ECA-F3FB1DA96A81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6E81E2-2747-7F41-B375-7A6456FA96C3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2B25EC7-BAE0-DE43-B934-E77D8B563CD5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759ADE-17AE-4D46-9874-184E499854E2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86609A-952E-8541-A47D-59E8C171AF03}"/>
              </a:ext>
            </a:extLst>
          </p:cNvPr>
          <p:cNvCxnSpPr>
            <a:cxnSpLocks/>
          </p:cNvCxnSpPr>
          <p:nvPr/>
        </p:nvCxnSpPr>
        <p:spPr>
          <a:xfrm>
            <a:off x="523303" y="3599691"/>
            <a:ext cx="2772100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BED93B-8526-7142-91BC-EB689FC06A0A}"/>
              </a:ext>
            </a:extLst>
          </p:cNvPr>
          <p:cNvCxnSpPr>
            <a:cxnSpLocks/>
          </p:cNvCxnSpPr>
          <p:nvPr/>
        </p:nvCxnSpPr>
        <p:spPr>
          <a:xfrm>
            <a:off x="8633363" y="3599691"/>
            <a:ext cx="2772100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">
            <a:extLst>
              <a:ext uri="{FF2B5EF4-FFF2-40B4-BE49-F238E27FC236}">
                <a16:creationId xmlns:a16="http://schemas.microsoft.com/office/drawing/2014/main" id="{3A9345E9-12A5-6147-B766-FE7EC05D83BF}"/>
              </a:ext>
            </a:extLst>
          </p:cNvPr>
          <p:cNvSpPr/>
          <p:nvPr/>
        </p:nvSpPr>
        <p:spPr>
          <a:xfrm>
            <a:off x="4414287" y="4197051"/>
            <a:ext cx="855638" cy="78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185" y="0"/>
                </a:moveTo>
                <a:cubicBezTo>
                  <a:pt x="6732" y="0"/>
                  <a:pt x="4426" y="1041"/>
                  <a:pt x="2692" y="2925"/>
                </a:cubicBezTo>
                <a:cubicBezTo>
                  <a:pt x="957" y="4810"/>
                  <a:pt x="0" y="7314"/>
                  <a:pt x="0" y="9980"/>
                </a:cubicBezTo>
                <a:cubicBezTo>
                  <a:pt x="0" y="12645"/>
                  <a:pt x="957" y="15150"/>
                  <a:pt x="2692" y="17035"/>
                </a:cubicBezTo>
                <a:cubicBezTo>
                  <a:pt x="3207" y="17595"/>
                  <a:pt x="3768" y="18082"/>
                  <a:pt x="4374" y="18487"/>
                </a:cubicBezTo>
                <a:lnTo>
                  <a:pt x="3110" y="20918"/>
                </a:lnTo>
                <a:cubicBezTo>
                  <a:pt x="3036" y="21060"/>
                  <a:pt x="3034" y="21232"/>
                  <a:pt x="3110" y="21373"/>
                </a:cubicBezTo>
                <a:cubicBezTo>
                  <a:pt x="3185" y="21513"/>
                  <a:pt x="3324" y="21600"/>
                  <a:pt x="3474" y="21600"/>
                </a:cubicBezTo>
                <a:lnTo>
                  <a:pt x="5647" y="21600"/>
                </a:lnTo>
                <a:cubicBezTo>
                  <a:pt x="5800" y="21600"/>
                  <a:pt x="5936" y="21516"/>
                  <a:pt x="6011" y="21373"/>
                </a:cubicBezTo>
                <a:lnTo>
                  <a:pt x="6912" y="19653"/>
                </a:lnTo>
                <a:cubicBezTo>
                  <a:pt x="7646" y="19856"/>
                  <a:pt x="8407" y="19960"/>
                  <a:pt x="9185" y="19960"/>
                </a:cubicBezTo>
                <a:cubicBezTo>
                  <a:pt x="9963" y="19960"/>
                  <a:pt x="10724" y="19856"/>
                  <a:pt x="11459" y="19653"/>
                </a:cubicBezTo>
                <a:lnTo>
                  <a:pt x="12359" y="21373"/>
                </a:lnTo>
                <a:cubicBezTo>
                  <a:pt x="12434" y="21516"/>
                  <a:pt x="12571" y="21600"/>
                  <a:pt x="12723" y="21600"/>
                </a:cubicBezTo>
                <a:lnTo>
                  <a:pt x="14896" y="21600"/>
                </a:lnTo>
                <a:cubicBezTo>
                  <a:pt x="15046" y="21600"/>
                  <a:pt x="15184" y="21513"/>
                  <a:pt x="15260" y="21373"/>
                </a:cubicBezTo>
                <a:cubicBezTo>
                  <a:pt x="15336" y="21232"/>
                  <a:pt x="15334" y="21060"/>
                  <a:pt x="15260" y="20918"/>
                </a:cubicBezTo>
                <a:lnTo>
                  <a:pt x="13987" y="18487"/>
                </a:lnTo>
                <a:cubicBezTo>
                  <a:pt x="14592" y="18082"/>
                  <a:pt x="15162" y="17595"/>
                  <a:pt x="15678" y="17035"/>
                </a:cubicBezTo>
                <a:cubicBezTo>
                  <a:pt x="16871" y="15739"/>
                  <a:pt x="17709" y="14121"/>
                  <a:pt x="18106" y="12351"/>
                </a:cubicBezTo>
                <a:lnTo>
                  <a:pt x="21144" y="12351"/>
                </a:lnTo>
                <a:cubicBezTo>
                  <a:pt x="21314" y="12351"/>
                  <a:pt x="21470" y="12246"/>
                  <a:pt x="21535" y="12075"/>
                </a:cubicBezTo>
                <a:cubicBezTo>
                  <a:pt x="21600" y="11904"/>
                  <a:pt x="21564" y="11701"/>
                  <a:pt x="21444" y="11571"/>
                </a:cubicBezTo>
                <a:cubicBezTo>
                  <a:pt x="21444" y="11571"/>
                  <a:pt x="19980" y="9980"/>
                  <a:pt x="19980" y="9980"/>
                </a:cubicBezTo>
                <a:lnTo>
                  <a:pt x="21444" y="8379"/>
                </a:lnTo>
                <a:cubicBezTo>
                  <a:pt x="21564" y="8249"/>
                  <a:pt x="21600" y="8056"/>
                  <a:pt x="21535" y="7885"/>
                </a:cubicBezTo>
                <a:cubicBezTo>
                  <a:pt x="21470" y="7714"/>
                  <a:pt x="21314" y="7599"/>
                  <a:pt x="21144" y="7599"/>
                </a:cubicBezTo>
                <a:lnTo>
                  <a:pt x="18106" y="7599"/>
                </a:lnTo>
                <a:cubicBezTo>
                  <a:pt x="17709" y="5829"/>
                  <a:pt x="16872" y="4222"/>
                  <a:pt x="15678" y="2925"/>
                </a:cubicBezTo>
                <a:cubicBezTo>
                  <a:pt x="13944" y="1041"/>
                  <a:pt x="11638" y="0"/>
                  <a:pt x="9185" y="0"/>
                </a:cubicBezTo>
                <a:close/>
                <a:moveTo>
                  <a:pt x="9185" y="919"/>
                </a:moveTo>
                <a:cubicBezTo>
                  <a:pt x="11413" y="919"/>
                  <a:pt x="13503" y="1855"/>
                  <a:pt x="15078" y="3567"/>
                </a:cubicBezTo>
                <a:cubicBezTo>
                  <a:pt x="16113" y="4692"/>
                  <a:pt x="16854" y="6077"/>
                  <a:pt x="17233" y="7599"/>
                </a:cubicBezTo>
                <a:lnTo>
                  <a:pt x="17015" y="7599"/>
                </a:lnTo>
                <a:cubicBezTo>
                  <a:pt x="16903" y="7599"/>
                  <a:pt x="16794" y="7651"/>
                  <a:pt x="16715" y="7737"/>
                </a:cubicBezTo>
                <a:lnTo>
                  <a:pt x="15596" y="8952"/>
                </a:lnTo>
                <a:cubicBezTo>
                  <a:pt x="15484" y="8120"/>
                  <a:pt x="15243" y="7307"/>
                  <a:pt x="14869" y="6571"/>
                </a:cubicBezTo>
                <a:cubicBezTo>
                  <a:pt x="14756" y="6349"/>
                  <a:pt x="14499" y="6271"/>
                  <a:pt x="14296" y="6393"/>
                </a:cubicBezTo>
                <a:cubicBezTo>
                  <a:pt x="14092" y="6515"/>
                  <a:pt x="14020" y="6794"/>
                  <a:pt x="14132" y="7016"/>
                </a:cubicBezTo>
                <a:cubicBezTo>
                  <a:pt x="14532" y="7802"/>
                  <a:pt x="14748" y="8663"/>
                  <a:pt x="14805" y="9525"/>
                </a:cubicBezTo>
                <a:lnTo>
                  <a:pt x="12950" y="9525"/>
                </a:lnTo>
                <a:cubicBezTo>
                  <a:pt x="12856" y="8598"/>
                  <a:pt x="12484" y="7734"/>
                  <a:pt x="11868" y="7065"/>
                </a:cubicBezTo>
                <a:cubicBezTo>
                  <a:pt x="11152" y="6287"/>
                  <a:pt x="10198" y="5859"/>
                  <a:pt x="9185" y="5859"/>
                </a:cubicBezTo>
                <a:cubicBezTo>
                  <a:pt x="8172" y="5859"/>
                  <a:pt x="7218" y="6287"/>
                  <a:pt x="6502" y="7065"/>
                </a:cubicBezTo>
                <a:cubicBezTo>
                  <a:pt x="5786" y="7843"/>
                  <a:pt x="5393" y="8879"/>
                  <a:pt x="5393" y="9980"/>
                </a:cubicBezTo>
                <a:cubicBezTo>
                  <a:pt x="5393" y="11080"/>
                  <a:pt x="5786" y="12116"/>
                  <a:pt x="6502" y="12895"/>
                </a:cubicBezTo>
                <a:cubicBezTo>
                  <a:pt x="7218" y="13673"/>
                  <a:pt x="8172" y="14100"/>
                  <a:pt x="9185" y="14100"/>
                </a:cubicBezTo>
                <a:cubicBezTo>
                  <a:pt x="10198" y="14100"/>
                  <a:pt x="11152" y="13673"/>
                  <a:pt x="11868" y="12895"/>
                </a:cubicBezTo>
                <a:cubicBezTo>
                  <a:pt x="12484" y="12225"/>
                  <a:pt x="12857" y="11362"/>
                  <a:pt x="12950" y="10434"/>
                </a:cubicBezTo>
                <a:lnTo>
                  <a:pt x="14805" y="10434"/>
                </a:lnTo>
                <a:cubicBezTo>
                  <a:pt x="14705" y="11865"/>
                  <a:pt x="14153" y="13258"/>
                  <a:pt x="13177" y="14318"/>
                </a:cubicBezTo>
                <a:cubicBezTo>
                  <a:pt x="12111" y="15476"/>
                  <a:pt x="10693" y="16116"/>
                  <a:pt x="9185" y="16116"/>
                </a:cubicBezTo>
                <a:cubicBezTo>
                  <a:pt x="7677" y="16116"/>
                  <a:pt x="6259" y="15476"/>
                  <a:pt x="5193" y="14318"/>
                </a:cubicBezTo>
                <a:cubicBezTo>
                  <a:pt x="4126" y="13159"/>
                  <a:pt x="3538" y="11618"/>
                  <a:pt x="3538" y="9980"/>
                </a:cubicBezTo>
                <a:cubicBezTo>
                  <a:pt x="3538" y="8341"/>
                  <a:pt x="4126" y="6800"/>
                  <a:pt x="5193" y="5642"/>
                </a:cubicBezTo>
                <a:cubicBezTo>
                  <a:pt x="6961" y="3720"/>
                  <a:pt x="9726" y="3293"/>
                  <a:pt x="11913" y="4605"/>
                </a:cubicBezTo>
                <a:cubicBezTo>
                  <a:pt x="12117" y="4727"/>
                  <a:pt x="12374" y="4648"/>
                  <a:pt x="12486" y="4427"/>
                </a:cubicBezTo>
                <a:cubicBezTo>
                  <a:pt x="12599" y="4205"/>
                  <a:pt x="12517" y="3926"/>
                  <a:pt x="12313" y="3804"/>
                </a:cubicBezTo>
                <a:cubicBezTo>
                  <a:pt x="11107" y="3080"/>
                  <a:pt x="9695" y="2794"/>
                  <a:pt x="8321" y="2994"/>
                </a:cubicBezTo>
                <a:cubicBezTo>
                  <a:pt x="6902" y="3201"/>
                  <a:pt x="5607" y="3887"/>
                  <a:pt x="4593" y="4990"/>
                </a:cubicBezTo>
                <a:cubicBezTo>
                  <a:pt x="3367" y="6321"/>
                  <a:pt x="2692" y="8097"/>
                  <a:pt x="2692" y="9980"/>
                </a:cubicBezTo>
                <a:cubicBezTo>
                  <a:pt x="2692" y="11863"/>
                  <a:pt x="3367" y="13628"/>
                  <a:pt x="4593" y="14960"/>
                </a:cubicBezTo>
                <a:cubicBezTo>
                  <a:pt x="5818" y="16291"/>
                  <a:pt x="7452" y="17025"/>
                  <a:pt x="9185" y="17025"/>
                </a:cubicBezTo>
                <a:cubicBezTo>
                  <a:pt x="10918" y="17025"/>
                  <a:pt x="12543" y="16291"/>
                  <a:pt x="13769" y="14960"/>
                </a:cubicBezTo>
                <a:cubicBezTo>
                  <a:pt x="14764" y="13878"/>
                  <a:pt x="15402" y="12515"/>
                  <a:pt x="15606" y="11008"/>
                </a:cubicBezTo>
                <a:lnTo>
                  <a:pt x="16715" y="12223"/>
                </a:lnTo>
                <a:cubicBezTo>
                  <a:pt x="16794" y="12308"/>
                  <a:pt x="16903" y="12351"/>
                  <a:pt x="17015" y="12351"/>
                </a:cubicBezTo>
                <a:lnTo>
                  <a:pt x="17233" y="12351"/>
                </a:lnTo>
                <a:cubicBezTo>
                  <a:pt x="16854" y="13872"/>
                  <a:pt x="16113" y="15259"/>
                  <a:pt x="15078" y="16383"/>
                </a:cubicBezTo>
                <a:cubicBezTo>
                  <a:pt x="14521" y="16988"/>
                  <a:pt x="13901" y="17499"/>
                  <a:pt x="13232" y="17904"/>
                </a:cubicBezTo>
                <a:cubicBezTo>
                  <a:pt x="13224" y="17909"/>
                  <a:pt x="13222" y="17909"/>
                  <a:pt x="13214" y="17914"/>
                </a:cubicBezTo>
                <a:cubicBezTo>
                  <a:pt x="13209" y="17917"/>
                  <a:pt x="13200" y="17921"/>
                  <a:pt x="13196" y="17924"/>
                </a:cubicBezTo>
                <a:cubicBezTo>
                  <a:pt x="12682" y="18231"/>
                  <a:pt x="12138" y="18483"/>
                  <a:pt x="11577" y="18665"/>
                </a:cubicBezTo>
                <a:cubicBezTo>
                  <a:pt x="11555" y="18670"/>
                  <a:pt x="11534" y="18676"/>
                  <a:pt x="11513" y="18685"/>
                </a:cubicBezTo>
                <a:cubicBezTo>
                  <a:pt x="10765" y="18920"/>
                  <a:pt x="9985" y="19041"/>
                  <a:pt x="9185" y="19041"/>
                </a:cubicBezTo>
                <a:cubicBezTo>
                  <a:pt x="8385" y="19041"/>
                  <a:pt x="7605" y="18920"/>
                  <a:pt x="6857" y="18685"/>
                </a:cubicBezTo>
                <a:cubicBezTo>
                  <a:pt x="6836" y="18676"/>
                  <a:pt x="6806" y="18670"/>
                  <a:pt x="6784" y="18665"/>
                </a:cubicBezTo>
                <a:cubicBezTo>
                  <a:pt x="6223" y="18483"/>
                  <a:pt x="5688" y="18231"/>
                  <a:pt x="5175" y="17924"/>
                </a:cubicBezTo>
                <a:cubicBezTo>
                  <a:pt x="5169" y="17921"/>
                  <a:pt x="5161" y="17917"/>
                  <a:pt x="5156" y="17914"/>
                </a:cubicBezTo>
                <a:cubicBezTo>
                  <a:pt x="5148" y="17909"/>
                  <a:pt x="5138" y="17909"/>
                  <a:pt x="5129" y="17904"/>
                </a:cubicBezTo>
                <a:cubicBezTo>
                  <a:pt x="4460" y="17499"/>
                  <a:pt x="3839" y="16988"/>
                  <a:pt x="3283" y="16383"/>
                </a:cubicBezTo>
                <a:cubicBezTo>
                  <a:pt x="1707" y="14671"/>
                  <a:pt x="846" y="12401"/>
                  <a:pt x="846" y="9980"/>
                </a:cubicBezTo>
                <a:cubicBezTo>
                  <a:pt x="846" y="7559"/>
                  <a:pt x="1707" y="5279"/>
                  <a:pt x="3283" y="3567"/>
                </a:cubicBezTo>
                <a:cubicBezTo>
                  <a:pt x="4858" y="1855"/>
                  <a:pt x="6957" y="919"/>
                  <a:pt x="9185" y="919"/>
                </a:cubicBezTo>
                <a:close/>
                <a:moveTo>
                  <a:pt x="13514" y="5059"/>
                </a:moveTo>
                <a:cubicBezTo>
                  <a:pt x="13406" y="5059"/>
                  <a:pt x="13305" y="5108"/>
                  <a:pt x="13223" y="5197"/>
                </a:cubicBezTo>
                <a:cubicBezTo>
                  <a:pt x="13059" y="5376"/>
                  <a:pt x="13059" y="5661"/>
                  <a:pt x="13223" y="5840"/>
                </a:cubicBezTo>
                <a:cubicBezTo>
                  <a:pt x="13223" y="5840"/>
                  <a:pt x="13223" y="5850"/>
                  <a:pt x="13223" y="5850"/>
                </a:cubicBezTo>
                <a:cubicBezTo>
                  <a:pt x="13305" y="5939"/>
                  <a:pt x="13415" y="5978"/>
                  <a:pt x="13523" y="5978"/>
                </a:cubicBezTo>
                <a:cubicBezTo>
                  <a:pt x="13631" y="5978"/>
                  <a:pt x="13741" y="5939"/>
                  <a:pt x="13823" y="5850"/>
                </a:cubicBezTo>
                <a:cubicBezTo>
                  <a:pt x="13987" y="5671"/>
                  <a:pt x="13987" y="5376"/>
                  <a:pt x="13823" y="5197"/>
                </a:cubicBezTo>
                <a:lnTo>
                  <a:pt x="13814" y="5197"/>
                </a:lnTo>
                <a:cubicBezTo>
                  <a:pt x="13732" y="5108"/>
                  <a:pt x="13622" y="5059"/>
                  <a:pt x="13514" y="5059"/>
                </a:cubicBezTo>
                <a:close/>
                <a:moveTo>
                  <a:pt x="9185" y="6778"/>
                </a:moveTo>
                <a:cubicBezTo>
                  <a:pt x="9973" y="6778"/>
                  <a:pt x="10711" y="7112"/>
                  <a:pt x="11268" y="7717"/>
                </a:cubicBezTo>
                <a:cubicBezTo>
                  <a:pt x="11724" y="8213"/>
                  <a:pt x="12015" y="8844"/>
                  <a:pt x="12104" y="9525"/>
                </a:cubicBezTo>
                <a:lnTo>
                  <a:pt x="10586" y="9525"/>
                </a:lnTo>
                <a:cubicBezTo>
                  <a:pt x="10635" y="9398"/>
                  <a:pt x="10627" y="9249"/>
                  <a:pt x="10558" y="9120"/>
                </a:cubicBezTo>
                <a:cubicBezTo>
                  <a:pt x="10442" y="8901"/>
                  <a:pt x="10187" y="8826"/>
                  <a:pt x="9985" y="8952"/>
                </a:cubicBezTo>
                <a:lnTo>
                  <a:pt x="8976" y="9585"/>
                </a:lnTo>
                <a:cubicBezTo>
                  <a:pt x="8845" y="9666"/>
                  <a:pt x="8767" y="9816"/>
                  <a:pt x="8767" y="9980"/>
                </a:cubicBezTo>
                <a:cubicBezTo>
                  <a:pt x="8767" y="10143"/>
                  <a:pt x="8845" y="10293"/>
                  <a:pt x="8976" y="10375"/>
                </a:cubicBezTo>
                <a:lnTo>
                  <a:pt x="9985" y="11008"/>
                </a:lnTo>
                <a:cubicBezTo>
                  <a:pt x="10052" y="11049"/>
                  <a:pt x="10123" y="11067"/>
                  <a:pt x="10195" y="11067"/>
                </a:cubicBezTo>
                <a:cubicBezTo>
                  <a:pt x="10340" y="11067"/>
                  <a:pt x="10480" y="10986"/>
                  <a:pt x="10558" y="10840"/>
                </a:cubicBezTo>
                <a:cubicBezTo>
                  <a:pt x="10626" y="10711"/>
                  <a:pt x="10635" y="10562"/>
                  <a:pt x="10586" y="10434"/>
                </a:cubicBezTo>
                <a:lnTo>
                  <a:pt x="12104" y="10434"/>
                </a:lnTo>
                <a:cubicBezTo>
                  <a:pt x="12015" y="11117"/>
                  <a:pt x="11724" y="11747"/>
                  <a:pt x="11268" y="12243"/>
                </a:cubicBezTo>
                <a:cubicBezTo>
                  <a:pt x="10711" y="12848"/>
                  <a:pt x="9973" y="13181"/>
                  <a:pt x="9185" y="13181"/>
                </a:cubicBezTo>
                <a:cubicBezTo>
                  <a:pt x="8397" y="13181"/>
                  <a:pt x="7660" y="12848"/>
                  <a:pt x="7103" y="12243"/>
                </a:cubicBezTo>
                <a:cubicBezTo>
                  <a:pt x="6546" y="11637"/>
                  <a:pt x="6239" y="10836"/>
                  <a:pt x="6239" y="9980"/>
                </a:cubicBezTo>
                <a:cubicBezTo>
                  <a:pt x="6239" y="9124"/>
                  <a:pt x="6546" y="8323"/>
                  <a:pt x="7103" y="7717"/>
                </a:cubicBezTo>
                <a:cubicBezTo>
                  <a:pt x="7660" y="7112"/>
                  <a:pt x="8397" y="6778"/>
                  <a:pt x="9185" y="6778"/>
                </a:cubicBezTo>
                <a:close/>
                <a:moveTo>
                  <a:pt x="17188" y="8517"/>
                </a:moveTo>
                <a:lnTo>
                  <a:pt x="20134" y="8517"/>
                </a:lnTo>
                <a:cubicBezTo>
                  <a:pt x="20134" y="8517"/>
                  <a:pt x="19207" y="9525"/>
                  <a:pt x="19207" y="9525"/>
                </a:cubicBezTo>
                <a:lnTo>
                  <a:pt x="16269" y="9525"/>
                </a:lnTo>
                <a:lnTo>
                  <a:pt x="17188" y="8517"/>
                </a:lnTo>
                <a:close/>
                <a:moveTo>
                  <a:pt x="16269" y="10434"/>
                </a:moveTo>
                <a:lnTo>
                  <a:pt x="19207" y="10434"/>
                </a:lnTo>
                <a:lnTo>
                  <a:pt x="20134" y="11442"/>
                </a:lnTo>
                <a:cubicBezTo>
                  <a:pt x="20134" y="11442"/>
                  <a:pt x="17188" y="11442"/>
                  <a:pt x="17188" y="11442"/>
                </a:cubicBezTo>
                <a:lnTo>
                  <a:pt x="16269" y="10434"/>
                </a:lnTo>
                <a:close/>
                <a:moveTo>
                  <a:pt x="5111" y="18932"/>
                </a:moveTo>
                <a:cubicBezTo>
                  <a:pt x="5426" y="19101"/>
                  <a:pt x="5753" y="19248"/>
                  <a:pt x="6084" y="19377"/>
                </a:cubicBezTo>
                <a:cubicBezTo>
                  <a:pt x="6084" y="19377"/>
                  <a:pt x="5402" y="20691"/>
                  <a:pt x="5402" y="20691"/>
                </a:cubicBezTo>
                <a:lnTo>
                  <a:pt x="4201" y="20691"/>
                </a:lnTo>
                <a:lnTo>
                  <a:pt x="5111" y="18932"/>
                </a:lnTo>
                <a:close/>
                <a:moveTo>
                  <a:pt x="13250" y="18932"/>
                </a:moveTo>
                <a:cubicBezTo>
                  <a:pt x="13250" y="18932"/>
                  <a:pt x="14169" y="20691"/>
                  <a:pt x="14169" y="20691"/>
                </a:cubicBezTo>
                <a:lnTo>
                  <a:pt x="12968" y="20691"/>
                </a:lnTo>
                <a:lnTo>
                  <a:pt x="12286" y="19377"/>
                </a:lnTo>
                <a:cubicBezTo>
                  <a:pt x="12616" y="19248"/>
                  <a:pt x="12936" y="19101"/>
                  <a:pt x="13250" y="1893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736CC2F3-9514-EF45-9245-8B61DFA8C3D8}"/>
              </a:ext>
            </a:extLst>
          </p:cNvPr>
          <p:cNvSpPr/>
          <p:nvPr/>
        </p:nvSpPr>
        <p:spPr>
          <a:xfrm>
            <a:off x="4387414" y="2047974"/>
            <a:ext cx="855807" cy="84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" y="0"/>
                </a:moveTo>
                <a:cubicBezTo>
                  <a:pt x="870" y="0"/>
                  <a:pt x="0" y="880"/>
                  <a:pt x="0" y="1963"/>
                </a:cubicBezTo>
                <a:cubicBezTo>
                  <a:pt x="0" y="3046"/>
                  <a:pt x="870" y="3926"/>
                  <a:pt x="1940" y="3926"/>
                </a:cubicBezTo>
                <a:lnTo>
                  <a:pt x="5318" y="3926"/>
                </a:lnTo>
                <a:cubicBezTo>
                  <a:pt x="5103" y="4242"/>
                  <a:pt x="4981" y="4629"/>
                  <a:pt x="4981" y="5041"/>
                </a:cubicBezTo>
                <a:cubicBezTo>
                  <a:pt x="4981" y="5452"/>
                  <a:pt x="5103" y="5831"/>
                  <a:pt x="5318" y="6146"/>
                </a:cubicBezTo>
                <a:lnTo>
                  <a:pt x="4216" y="6146"/>
                </a:lnTo>
                <a:cubicBezTo>
                  <a:pt x="3146" y="6146"/>
                  <a:pt x="2277" y="7026"/>
                  <a:pt x="2277" y="8109"/>
                </a:cubicBezTo>
                <a:cubicBezTo>
                  <a:pt x="2277" y="8731"/>
                  <a:pt x="2567" y="9288"/>
                  <a:pt x="3014" y="9648"/>
                </a:cubicBezTo>
                <a:cubicBezTo>
                  <a:pt x="2567" y="10008"/>
                  <a:pt x="2277" y="10565"/>
                  <a:pt x="2277" y="11187"/>
                </a:cubicBezTo>
                <a:cubicBezTo>
                  <a:pt x="2277" y="11809"/>
                  <a:pt x="2567" y="12357"/>
                  <a:pt x="3014" y="12717"/>
                </a:cubicBezTo>
                <a:cubicBezTo>
                  <a:pt x="2567" y="13077"/>
                  <a:pt x="2277" y="13634"/>
                  <a:pt x="2277" y="14256"/>
                </a:cubicBezTo>
                <a:cubicBezTo>
                  <a:pt x="2277" y="14877"/>
                  <a:pt x="2567" y="15435"/>
                  <a:pt x="3014" y="15795"/>
                </a:cubicBezTo>
                <a:cubicBezTo>
                  <a:pt x="2567" y="16155"/>
                  <a:pt x="2277" y="16712"/>
                  <a:pt x="2277" y="17333"/>
                </a:cubicBezTo>
                <a:cubicBezTo>
                  <a:pt x="2277" y="18416"/>
                  <a:pt x="3146" y="19296"/>
                  <a:pt x="4216" y="19296"/>
                </a:cubicBezTo>
                <a:lnTo>
                  <a:pt x="9188" y="19296"/>
                </a:lnTo>
                <a:cubicBezTo>
                  <a:pt x="10498" y="20714"/>
                  <a:pt x="12360" y="21600"/>
                  <a:pt x="14424" y="21600"/>
                </a:cubicBezTo>
                <a:cubicBezTo>
                  <a:pt x="18379" y="21600"/>
                  <a:pt x="21600" y="18340"/>
                  <a:pt x="21600" y="14339"/>
                </a:cubicBezTo>
                <a:cubicBezTo>
                  <a:pt x="21600" y="11008"/>
                  <a:pt x="19373" y="8204"/>
                  <a:pt x="16346" y="7354"/>
                </a:cubicBezTo>
                <a:cubicBezTo>
                  <a:pt x="16294" y="7230"/>
                  <a:pt x="16228" y="7111"/>
                  <a:pt x="16154" y="7003"/>
                </a:cubicBezTo>
                <a:lnTo>
                  <a:pt x="17256" y="7003"/>
                </a:lnTo>
                <a:cubicBezTo>
                  <a:pt x="18326" y="7003"/>
                  <a:pt x="19196" y="6123"/>
                  <a:pt x="19196" y="5041"/>
                </a:cubicBezTo>
                <a:cubicBezTo>
                  <a:pt x="19196" y="3958"/>
                  <a:pt x="18326" y="3078"/>
                  <a:pt x="17256" y="3078"/>
                </a:cubicBezTo>
                <a:lnTo>
                  <a:pt x="13878" y="3078"/>
                </a:lnTo>
                <a:cubicBezTo>
                  <a:pt x="14093" y="2762"/>
                  <a:pt x="14215" y="2374"/>
                  <a:pt x="14215" y="1963"/>
                </a:cubicBezTo>
                <a:cubicBezTo>
                  <a:pt x="14215" y="880"/>
                  <a:pt x="13345" y="0"/>
                  <a:pt x="12275" y="0"/>
                </a:cubicBezTo>
                <a:lnTo>
                  <a:pt x="1940" y="0"/>
                </a:lnTo>
                <a:close/>
                <a:moveTo>
                  <a:pt x="1940" y="857"/>
                </a:moveTo>
                <a:lnTo>
                  <a:pt x="12275" y="857"/>
                </a:lnTo>
                <a:cubicBezTo>
                  <a:pt x="12880" y="857"/>
                  <a:pt x="13368" y="1351"/>
                  <a:pt x="13368" y="1963"/>
                </a:cubicBezTo>
                <a:cubicBezTo>
                  <a:pt x="13368" y="2575"/>
                  <a:pt x="12880" y="3078"/>
                  <a:pt x="12275" y="3078"/>
                </a:cubicBezTo>
                <a:cubicBezTo>
                  <a:pt x="12275" y="3078"/>
                  <a:pt x="1940" y="3078"/>
                  <a:pt x="1940" y="3078"/>
                </a:cubicBezTo>
                <a:cubicBezTo>
                  <a:pt x="1335" y="3078"/>
                  <a:pt x="847" y="2575"/>
                  <a:pt x="847" y="1963"/>
                </a:cubicBezTo>
                <a:cubicBezTo>
                  <a:pt x="847" y="1351"/>
                  <a:pt x="1335" y="857"/>
                  <a:pt x="1940" y="857"/>
                </a:cubicBezTo>
                <a:close/>
                <a:moveTo>
                  <a:pt x="6921" y="3926"/>
                </a:moveTo>
                <a:cubicBezTo>
                  <a:pt x="6921" y="3926"/>
                  <a:pt x="17256" y="3926"/>
                  <a:pt x="17256" y="3926"/>
                </a:cubicBezTo>
                <a:cubicBezTo>
                  <a:pt x="17861" y="3926"/>
                  <a:pt x="18349" y="4428"/>
                  <a:pt x="18349" y="5041"/>
                </a:cubicBezTo>
                <a:cubicBezTo>
                  <a:pt x="18349" y="5653"/>
                  <a:pt x="17861" y="6146"/>
                  <a:pt x="17256" y="6146"/>
                </a:cubicBezTo>
                <a:lnTo>
                  <a:pt x="6921" y="6146"/>
                </a:lnTo>
                <a:cubicBezTo>
                  <a:pt x="6316" y="6146"/>
                  <a:pt x="5819" y="5653"/>
                  <a:pt x="5819" y="5041"/>
                </a:cubicBezTo>
                <a:cubicBezTo>
                  <a:pt x="5819" y="4428"/>
                  <a:pt x="6316" y="3926"/>
                  <a:pt x="6921" y="3926"/>
                </a:cubicBezTo>
                <a:close/>
                <a:moveTo>
                  <a:pt x="4216" y="7003"/>
                </a:moveTo>
                <a:lnTo>
                  <a:pt x="14552" y="7003"/>
                </a:lnTo>
                <a:cubicBezTo>
                  <a:pt x="14722" y="7003"/>
                  <a:pt x="14888" y="7043"/>
                  <a:pt x="15034" y="7114"/>
                </a:cubicBezTo>
                <a:cubicBezTo>
                  <a:pt x="14835" y="7097"/>
                  <a:pt x="14628" y="7086"/>
                  <a:pt x="14424" y="7086"/>
                </a:cubicBezTo>
                <a:cubicBezTo>
                  <a:pt x="12444" y="7086"/>
                  <a:pt x="10651" y="7906"/>
                  <a:pt x="9352" y="9224"/>
                </a:cubicBezTo>
                <a:lnTo>
                  <a:pt x="4216" y="9224"/>
                </a:lnTo>
                <a:cubicBezTo>
                  <a:pt x="3611" y="9224"/>
                  <a:pt x="3123" y="8721"/>
                  <a:pt x="3123" y="8109"/>
                </a:cubicBezTo>
                <a:cubicBezTo>
                  <a:pt x="3123" y="7497"/>
                  <a:pt x="3611" y="7003"/>
                  <a:pt x="4216" y="7003"/>
                </a:cubicBezTo>
                <a:close/>
                <a:moveTo>
                  <a:pt x="14424" y="7943"/>
                </a:moveTo>
                <a:cubicBezTo>
                  <a:pt x="17913" y="7943"/>
                  <a:pt x="20753" y="10808"/>
                  <a:pt x="20753" y="14339"/>
                </a:cubicBezTo>
                <a:cubicBezTo>
                  <a:pt x="20753" y="17869"/>
                  <a:pt x="17913" y="20743"/>
                  <a:pt x="14424" y="20743"/>
                </a:cubicBezTo>
                <a:cubicBezTo>
                  <a:pt x="10936" y="20743"/>
                  <a:pt x="8095" y="17869"/>
                  <a:pt x="8095" y="14339"/>
                </a:cubicBezTo>
                <a:cubicBezTo>
                  <a:pt x="8095" y="10808"/>
                  <a:pt x="10936" y="7943"/>
                  <a:pt x="14424" y="7943"/>
                </a:cubicBezTo>
                <a:close/>
                <a:moveTo>
                  <a:pt x="15280" y="8846"/>
                </a:moveTo>
                <a:cubicBezTo>
                  <a:pt x="15047" y="8846"/>
                  <a:pt x="14861" y="9034"/>
                  <a:pt x="14861" y="9270"/>
                </a:cubicBezTo>
                <a:cubicBezTo>
                  <a:pt x="14861" y="9506"/>
                  <a:pt x="15047" y="9703"/>
                  <a:pt x="15280" y="9703"/>
                </a:cubicBezTo>
                <a:lnTo>
                  <a:pt x="15308" y="9703"/>
                </a:lnTo>
                <a:cubicBezTo>
                  <a:pt x="15542" y="9703"/>
                  <a:pt x="15734" y="9514"/>
                  <a:pt x="15736" y="9280"/>
                </a:cubicBezTo>
                <a:cubicBezTo>
                  <a:pt x="15737" y="9044"/>
                  <a:pt x="15541" y="8847"/>
                  <a:pt x="15308" y="8846"/>
                </a:cubicBezTo>
                <a:lnTo>
                  <a:pt x="15280" y="8846"/>
                </a:lnTo>
                <a:close/>
                <a:moveTo>
                  <a:pt x="16601" y="9464"/>
                </a:moveTo>
                <a:cubicBezTo>
                  <a:pt x="16499" y="9500"/>
                  <a:pt x="16414" y="9570"/>
                  <a:pt x="16364" y="9676"/>
                </a:cubicBezTo>
                <a:cubicBezTo>
                  <a:pt x="16263" y="9888"/>
                  <a:pt x="16345" y="10145"/>
                  <a:pt x="16555" y="10247"/>
                </a:cubicBezTo>
                <a:cubicBezTo>
                  <a:pt x="18154" y="11025"/>
                  <a:pt x="19187" y="12691"/>
                  <a:pt x="19187" y="14486"/>
                </a:cubicBezTo>
                <a:cubicBezTo>
                  <a:pt x="19187" y="15254"/>
                  <a:pt x="19003" y="16015"/>
                  <a:pt x="18650" y="16688"/>
                </a:cubicBezTo>
                <a:cubicBezTo>
                  <a:pt x="18540" y="16896"/>
                  <a:pt x="18617" y="17149"/>
                  <a:pt x="18823" y="17260"/>
                </a:cubicBezTo>
                <a:cubicBezTo>
                  <a:pt x="18886" y="17294"/>
                  <a:pt x="18956" y="17315"/>
                  <a:pt x="19023" y="17315"/>
                </a:cubicBezTo>
                <a:cubicBezTo>
                  <a:pt x="19174" y="17315"/>
                  <a:pt x="19321" y="17229"/>
                  <a:pt x="19396" y="17085"/>
                </a:cubicBezTo>
                <a:cubicBezTo>
                  <a:pt x="19815" y="16289"/>
                  <a:pt x="20034" y="15393"/>
                  <a:pt x="20034" y="14486"/>
                </a:cubicBezTo>
                <a:cubicBezTo>
                  <a:pt x="20034" y="13421"/>
                  <a:pt x="19735" y="12384"/>
                  <a:pt x="19169" y="11491"/>
                </a:cubicBezTo>
                <a:cubicBezTo>
                  <a:pt x="18617" y="10622"/>
                  <a:pt x="17837" y="9929"/>
                  <a:pt x="16919" y="9482"/>
                </a:cubicBezTo>
                <a:cubicBezTo>
                  <a:pt x="16814" y="9431"/>
                  <a:pt x="16703" y="9428"/>
                  <a:pt x="16601" y="9464"/>
                </a:cubicBezTo>
                <a:close/>
                <a:moveTo>
                  <a:pt x="4216" y="10072"/>
                </a:moveTo>
                <a:lnTo>
                  <a:pt x="8633" y="10072"/>
                </a:lnTo>
                <a:cubicBezTo>
                  <a:pt x="8154" y="10736"/>
                  <a:pt x="7784" y="11486"/>
                  <a:pt x="7549" y="12293"/>
                </a:cubicBezTo>
                <a:lnTo>
                  <a:pt x="4216" y="12293"/>
                </a:lnTo>
                <a:cubicBezTo>
                  <a:pt x="3611" y="12293"/>
                  <a:pt x="3123" y="11799"/>
                  <a:pt x="3123" y="11187"/>
                </a:cubicBezTo>
                <a:cubicBezTo>
                  <a:pt x="3123" y="10575"/>
                  <a:pt x="3611" y="10072"/>
                  <a:pt x="4216" y="10072"/>
                </a:cubicBezTo>
                <a:close/>
                <a:moveTo>
                  <a:pt x="14597" y="10911"/>
                </a:moveTo>
                <a:cubicBezTo>
                  <a:pt x="14364" y="10911"/>
                  <a:pt x="14169" y="11099"/>
                  <a:pt x="14169" y="11334"/>
                </a:cubicBezTo>
                <a:lnTo>
                  <a:pt x="14169" y="11556"/>
                </a:lnTo>
                <a:cubicBezTo>
                  <a:pt x="13396" y="11734"/>
                  <a:pt x="12822" y="12395"/>
                  <a:pt x="12822" y="13177"/>
                </a:cubicBezTo>
                <a:cubicBezTo>
                  <a:pt x="12822" y="14096"/>
                  <a:pt x="13621" y="14845"/>
                  <a:pt x="14597" y="14845"/>
                </a:cubicBezTo>
                <a:cubicBezTo>
                  <a:pt x="15109" y="14845"/>
                  <a:pt x="15517" y="15208"/>
                  <a:pt x="15517" y="15656"/>
                </a:cubicBezTo>
                <a:cubicBezTo>
                  <a:pt x="15517" y="16104"/>
                  <a:pt x="15109" y="16467"/>
                  <a:pt x="14597" y="16467"/>
                </a:cubicBezTo>
                <a:cubicBezTo>
                  <a:pt x="14085" y="16467"/>
                  <a:pt x="13668" y="16104"/>
                  <a:pt x="13668" y="15656"/>
                </a:cubicBezTo>
                <a:cubicBezTo>
                  <a:pt x="13668" y="15421"/>
                  <a:pt x="13473" y="15232"/>
                  <a:pt x="13240" y="15232"/>
                </a:cubicBezTo>
                <a:cubicBezTo>
                  <a:pt x="13008" y="15232"/>
                  <a:pt x="12822" y="15421"/>
                  <a:pt x="12822" y="15656"/>
                </a:cubicBezTo>
                <a:cubicBezTo>
                  <a:pt x="12822" y="16438"/>
                  <a:pt x="13396" y="17100"/>
                  <a:pt x="14169" y="17278"/>
                </a:cubicBezTo>
                <a:lnTo>
                  <a:pt x="14169" y="17462"/>
                </a:lnTo>
                <a:cubicBezTo>
                  <a:pt x="14169" y="17698"/>
                  <a:pt x="14364" y="17886"/>
                  <a:pt x="14597" y="17886"/>
                </a:cubicBezTo>
                <a:cubicBezTo>
                  <a:pt x="14830" y="17886"/>
                  <a:pt x="15016" y="17698"/>
                  <a:pt x="15016" y="17462"/>
                </a:cubicBezTo>
                <a:lnTo>
                  <a:pt x="15016" y="17278"/>
                </a:lnTo>
                <a:cubicBezTo>
                  <a:pt x="15790" y="17100"/>
                  <a:pt x="16364" y="16438"/>
                  <a:pt x="16364" y="15656"/>
                </a:cubicBezTo>
                <a:cubicBezTo>
                  <a:pt x="16364" y="14737"/>
                  <a:pt x="15574" y="13988"/>
                  <a:pt x="14597" y="13988"/>
                </a:cubicBezTo>
                <a:cubicBezTo>
                  <a:pt x="14085" y="13988"/>
                  <a:pt x="13668" y="13626"/>
                  <a:pt x="13668" y="13177"/>
                </a:cubicBezTo>
                <a:cubicBezTo>
                  <a:pt x="13668" y="12729"/>
                  <a:pt x="14085" y="12367"/>
                  <a:pt x="14597" y="12367"/>
                </a:cubicBezTo>
                <a:cubicBezTo>
                  <a:pt x="15109" y="12367"/>
                  <a:pt x="15517" y="12729"/>
                  <a:pt x="15517" y="13177"/>
                </a:cubicBezTo>
                <a:cubicBezTo>
                  <a:pt x="15517" y="13413"/>
                  <a:pt x="15712" y="13601"/>
                  <a:pt x="15945" y="13601"/>
                </a:cubicBezTo>
                <a:cubicBezTo>
                  <a:pt x="16178" y="13601"/>
                  <a:pt x="16364" y="13413"/>
                  <a:pt x="16364" y="13177"/>
                </a:cubicBezTo>
                <a:cubicBezTo>
                  <a:pt x="16364" y="12395"/>
                  <a:pt x="15790" y="11734"/>
                  <a:pt x="15016" y="11556"/>
                </a:cubicBezTo>
                <a:lnTo>
                  <a:pt x="15016" y="11334"/>
                </a:lnTo>
                <a:cubicBezTo>
                  <a:pt x="15016" y="11099"/>
                  <a:pt x="14830" y="10911"/>
                  <a:pt x="14597" y="10911"/>
                </a:cubicBezTo>
                <a:close/>
                <a:moveTo>
                  <a:pt x="9926" y="11519"/>
                </a:moveTo>
                <a:cubicBezTo>
                  <a:pt x="9823" y="11551"/>
                  <a:pt x="9726" y="11627"/>
                  <a:pt x="9671" y="11731"/>
                </a:cubicBezTo>
                <a:cubicBezTo>
                  <a:pt x="9253" y="12527"/>
                  <a:pt x="9033" y="13422"/>
                  <a:pt x="9033" y="14329"/>
                </a:cubicBezTo>
                <a:cubicBezTo>
                  <a:pt x="9033" y="15395"/>
                  <a:pt x="9332" y="16431"/>
                  <a:pt x="9898" y="17324"/>
                </a:cubicBezTo>
                <a:cubicBezTo>
                  <a:pt x="10450" y="18193"/>
                  <a:pt x="11230" y="18886"/>
                  <a:pt x="12148" y="19333"/>
                </a:cubicBezTo>
                <a:cubicBezTo>
                  <a:pt x="12207" y="19362"/>
                  <a:pt x="12269" y="19379"/>
                  <a:pt x="12330" y="19379"/>
                </a:cubicBezTo>
                <a:cubicBezTo>
                  <a:pt x="12487" y="19379"/>
                  <a:pt x="12631" y="19283"/>
                  <a:pt x="12703" y="19130"/>
                </a:cubicBezTo>
                <a:cubicBezTo>
                  <a:pt x="12804" y="18918"/>
                  <a:pt x="12722" y="18670"/>
                  <a:pt x="12512" y="18568"/>
                </a:cubicBezTo>
                <a:cubicBezTo>
                  <a:pt x="10913" y="17790"/>
                  <a:pt x="9880" y="16124"/>
                  <a:pt x="9880" y="14329"/>
                </a:cubicBezTo>
                <a:cubicBezTo>
                  <a:pt x="9880" y="13561"/>
                  <a:pt x="10064" y="12800"/>
                  <a:pt x="10418" y="12127"/>
                </a:cubicBezTo>
                <a:cubicBezTo>
                  <a:pt x="10527" y="11919"/>
                  <a:pt x="10450" y="11657"/>
                  <a:pt x="10245" y="11546"/>
                </a:cubicBezTo>
                <a:cubicBezTo>
                  <a:pt x="10142" y="11491"/>
                  <a:pt x="10029" y="11487"/>
                  <a:pt x="9926" y="11519"/>
                </a:cubicBezTo>
                <a:close/>
                <a:moveTo>
                  <a:pt x="4216" y="13150"/>
                </a:moveTo>
                <a:lnTo>
                  <a:pt x="7349" y="13150"/>
                </a:lnTo>
                <a:cubicBezTo>
                  <a:pt x="7285" y="13539"/>
                  <a:pt x="7258" y="13931"/>
                  <a:pt x="7258" y="14339"/>
                </a:cubicBezTo>
                <a:cubicBezTo>
                  <a:pt x="7258" y="14686"/>
                  <a:pt x="7284" y="15036"/>
                  <a:pt x="7331" y="15371"/>
                </a:cubicBezTo>
                <a:lnTo>
                  <a:pt x="4216" y="15371"/>
                </a:lnTo>
                <a:cubicBezTo>
                  <a:pt x="3611" y="15371"/>
                  <a:pt x="3123" y="14868"/>
                  <a:pt x="3123" y="14256"/>
                </a:cubicBezTo>
                <a:cubicBezTo>
                  <a:pt x="3123" y="13644"/>
                  <a:pt x="3611" y="13150"/>
                  <a:pt x="4216" y="13150"/>
                </a:cubicBezTo>
                <a:close/>
                <a:moveTo>
                  <a:pt x="4216" y="16218"/>
                </a:moveTo>
                <a:lnTo>
                  <a:pt x="7504" y="16218"/>
                </a:lnTo>
                <a:cubicBezTo>
                  <a:pt x="7716" y="17022"/>
                  <a:pt x="8061" y="17771"/>
                  <a:pt x="8514" y="18439"/>
                </a:cubicBezTo>
                <a:cubicBezTo>
                  <a:pt x="8514" y="18439"/>
                  <a:pt x="4216" y="18439"/>
                  <a:pt x="4216" y="18439"/>
                </a:cubicBezTo>
                <a:cubicBezTo>
                  <a:pt x="3611" y="18439"/>
                  <a:pt x="3123" y="17945"/>
                  <a:pt x="3123" y="17333"/>
                </a:cubicBezTo>
                <a:cubicBezTo>
                  <a:pt x="3123" y="16722"/>
                  <a:pt x="3611" y="16218"/>
                  <a:pt x="4216" y="16218"/>
                </a:cubicBezTo>
                <a:close/>
                <a:moveTo>
                  <a:pt x="13832" y="19167"/>
                </a:moveTo>
                <a:cubicBezTo>
                  <a:pt x="13598" y="19167"/>
                  <a:pt x="13405" y="19355"/>
                  <a:pt x="13404" y="19591"/>
                </a:cubicBezTo>
                <a:cubicBezTo>
                  <a:pt x="13403" y="19827"/>
                  <a:pt x="13590" y="20023"/>
                  <a:pt x="13823" y="20024"/>
                </a:cubicBezTo>
                <a:lnTo>
                  <a:pt x="13851" y="20024"/>
                </a:lnTo>
                <a:cubicBezTo>
                  <a:pt x="14084" y="20024"/>
                  <a:pt x="14279" y="19827"/>
                  <a:pt x="14279" y="19591"/>
                </a:cubicBezTo>
                <a:cubicBezTo>
                  <a:pt x="14279" y="19355"/>
                  <a:pt x="14084" y="19167"/>
                  <a:pt x="13851" y="19167"/>
                </a:cubicBezTo>
                <a:lnTo>
                  <a:pt x="13832" y="1916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D2802D26-873A-F042-8E16-B269C71FA8FF}"/>
              </a:ext>
            </a:extLst>
          </p:cNvPr>
          <p:cNvSpPr/>
          <p:nvPr/>
        </p:nvSpPr>
        <p:spPr>
          <a:xfrm>
            <a:off x="6518632" y="2035780"/>
            <a:ext cx="737105" cy="855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2" y="0"/>
                </a:moveTo>
                <a:cubicBezTo>
                  <a:pt x="6846" y="0"/>
                  <a:pt x="4462" y="2078"/>
                  <a:pt x="4462" y="4644"/>
                </a:cubicBezTo>
                <a:lnTo>
                  <a:pt x="4462" y="7422"/>
                </a:lnTo>
                <a:cubicBezTo>
                  <a:pt x="4462" y="9172"/>
                  <a:pt x="5440" y="10822"/>
                  <a:pt x="7052" y="11847"/>
                </a:cubicBezTo>
                <a:lnTo>
                  <a:pt x="5699" y="12894"/>
                </a:lnTo>
                <a:cubicBezTo>
                  <a:pt x="3075" y="12980"/>
                  <a:pt x="0" y="14795"/>
                  <a:pt x="0" y="17120"/>
                </a:cubicBezTo>
                <a:lnTo>
                  <a:pt x="0" y="21172"/>
                </a:lnTo>
                <a:cubicBezTo>
                  <a:pt x="0" y="21405"/>
                  <a:pt x="216" y="21600"/>
                  <a:pt x="486" y="21600"/>
                </a:cubicBezTo>
                <a:lnTo>
                  <a:pt x="21114" y="21600"/>
                </a:lnTo>
                <a:cubicBezTo>
                  <a:pt x="21384" y="21600"/>
                  <a:pt x="21600" y="21405"/>
                  <a:pt x="21600" y="21172"/>
                </a:cubicBezTo>
                <a:cubicBezTo>
                  <a:pt x="21600" y="21172"/>
                  <a:pt x="21600" y="17120"/>
                  <a:pt x="21600" y="17120"/>
                </a:cubicBezTo>
                <a:cubicBezTo>
                  <a:pt x="21600" y="14800"/>
                  <a:pt x="18530" y="12981"/>
                  <a:pt x="15901" y="12894"/>
                </a:cubicBezTo>
                <a:lnTo>
                  <a:pt x="14569" y="11856"/>
                </a:lnTo>
                <a:cubicBezTo>
                  <a:pt x="16203" y="10830"/>
                  <a:pt x="17191" y="9175"/>
                  <a:pt x="17191" y="7422"/>
                </a:cubicBezTo>
                <a:lnTo>
                  <a:pt x="17191" y="4644"/>
                </a:lnTo>
                <a:cubicBezTo>
                  <a:pt x="17191" y="2086"/>
                  <a:pt x="14769" y="0"/>
                  <a:pt x="11789" y="0"/>
                </a:cubicBezTo>
                <a:lnTo>
                  <a:pt x="9822" y="0"/>
                </a:lnTo>
                <a:close/>
                <a:moveTo>
                  <a:pt x="9822" y="847"/>
                </a:moveTo>
                <a:lnTo>
                  <a:pt x="11789" y="847"/>
                </a:lnTo>
                <a:cubicBezTo>
                  <a:pt x="14229" y="847"/>
                  <a:pt x="16208" y="2551"/>
                  <a:pt x="16208" y="4644"/>
                </a:cubicBezTo>
                <a:lnTo>
                  <a:pt x="16208" y="4990"/>
                </a:lnTo>
                <a:lnTo>
                  <a:pt x="15288" y="3852"/>
                </a:lnTo>
                <a:cubicBezTo>
                  <a:pt x="15205" y="3749"/>
                  <a:pt x="15074" y="3680"/>
                  <a:pt x="14929" y="3670"/>
                </a:cubicBezTo>
                <a:cubicBezTo>
                  <a:pt x="14783" y="3659"/>
                  <a:pt x="14640" y="3707"/>
                  <a:pt x="14537" y="3797"/>
                </a:cubicBezTo>
                <a:cubicBezTo>
                  <a:pt x="13542" y="4674"/>
                  <a:pt x="12394" y="5063"/>
                  <a:pt x="10805" y="5063"/>
                </a:cubicBezTo>
                <a:cubicBezTo>
                  <a:pt x="9216" y="5063"/>
                  <a:pt x="8059" y="4674"/>
                  <a:pt x="7063" y="3797"/>
                </a:cubicBezTo>
                <a:cubicBezTo>
                  <a:pt x="6960" y="3707"/>
                  <a:pt x="6817" y="3659"/>
                  <a:pt x="6671" y="3670"/>
                </a:cubicBezTo>
                <a:cubicBezTo>
                  <a:pt x="6525" y="3681"/>
                  <a:pt x="6394" y="3748"/>
                  <a:pt x="6312" y="3852"/>
                </a:cubicBezTo>
                <a:lnTo>
                  <a:pt x="5434" y="4954"/>
                </a:lnTo>
                <a:lnTo>
                  <a:pt x="5434" y="4644"/>
                </a:lnTo>
                <a:cubicBezTo>
                  <a:pt x="5434" y="2551"/>
                  <a:pt x="7401" y="847"/>
                  <a:pt x="9822" y="847"/>
                </a:cubicBezTo>
                <a:close/>
                <a:moveTo>
                  <a:pt x="14812" y="4726"/>
                </a:moveTo>
                <a:lnTo>
                  <a:pt x="16208" y="6465"/>
                </a:lnTo>
                <a:lnTo>
                  <a:pt x="16208" y="7422"/>
                </a:lnTo>
                <a:cubicBezTo>
                  <a:pt x="16208" y="9948"/>
                  <a:pt x="13813" y="12066"/>
                  <a:pt x="10805" y="12066"/>
                </a:cubicBezTo>
                <a:cubicBezTo>
                  <a:pt x="7808" y="12066"/>
                  <a:pt x="5434" y="9954"/>
                  <a:pt x="5434" y="7422"/>
                </a:cubicBezTo>
                <a:lnTo>
                  <a:pt x="5434" y="6447"/>
                </a:lnTo>
                <a:lnTo>
                  <a:pt x="6798" y="4735"/>
                </a:lnTo>
                <a:cubicBezTo>
                  <a:pt x="7888" y="5534"/>
                  <a:pt x="9178" y="5910"/>
                  <a:pt x="10805" y="5910"/>
                </a:cubicBezTo>
                <a:cubicBezTo>
                  <a:pt x="12434" y="5910"/>
                  <a:pt x="13722" y="5526"/>
                  <a:pt x="14812" y="4726"/>
                </a:cubicBezTo>
                <a:close/>
                <a:moveTo>
                  <a:pt x="8268" y="6994"/>
                </a:moveTo>
                <a:cubicBezTo>
                  <a:pt x="7997" y="6994"/>
                  <a:pt x="7781" y="7179"/>
                  <a:pt x="7781" y="7412"/>
                </a:cubicBezTo>
                <a:cubicBezTo>
                  <a:pt x="7781" y="7645"/>
                  <a:pt x="7997" y="7840"/>
                  <a:pt x="8268" y="7840"/>
                </a:cubicBezTo>
                <a:cubicBezTo>
                  <a:pt x="8538" y="7840"/>
                  <a:pt x="8765" y="7645"/>
                  <a:pt x="8765" y="7412"/>
                </a:cubicBezTo>
                <a:cubicBezTo>
                  <a:pt x="8765" y="7179"/>
                  <a:pt x="8538" y="6994"/>
                  <a:pt x="8268" y="6994"/>
                </a:cubicBezTo>
                <a:close/>
                <a:moveTo>
                  <a:pt x="13004" y="6994"/>
                </a:moveTo>
                <a:cubicBezTo>
                  <a:pt x="12733" y="6994"/>
                  <a:pt x="12518" y="7179"/>
                  <a:pt x="12518" y="7412"/>
                </a:cubicBezTo>
                <a:cubicBezTo>
                  <a:pt x="12518" y="7645"/>
                  <a:pt x="12733" y="7840"/>
                  <a:pt x="13004" y="7840"/>
                </a:cubicBezTo>
                <a:cubicBezTo>
                  <a:pt x="13274" y="7840"/>
                  <a:pt x="13501" y="7645"/>
                  <a:pt x="13501" y="7412"/>
                </a:cubicBezTo>
                <a:cubicBezTo>
                  <a:pt x="13501" y="7179"/>
                  <a:pt x="13274" y="6994"/>
                  <a:pt x="13004" y="6994"/>
                </a:cubicBezTo>
                <a:close/>
                <a:moveTo>
                  <a:pt x="9463" y="9935"/>
                </a:moveTo>
                <a:cubicBezTo>
                  <a:pt x="9345" y="9971"/>
                  <a:pt x="9235" y="10048"/>
                  <a:pt x="9177" y="10153"/>
                </a:cubicBezTo>
                <a:cubicBezTo>
                  <a:pt x="9062" y="10364"/>
                  <a:pt x="9175" y="10610"/>
                  <a:pt x="9420" y="10709"/>
                </a:cubicBezTo>
                <a:cubicBezTo>
                  <a:pt x="9831" y="10876"/>
                  <a:pt x="10263" y="10964"/>
                  <a:pt x="10721" y="10964"/>
                </a:cubicBezTo>
                <a:cubicBezTo>
                  <a:pt x="11168" y="10964"/>
                  <a:pt x="11606" y="10879"/>
                  <a:pt x="12011" y="10718"/>
                </a:cubicBezTo>
                <a:cubicBezTo>
                  <a:pt x="12257" y="10621"/>
                  <a:pt x="12367" y="10374"/>
                  <a:pt x="12254" y="10163"/>
                </a:cubicBezTo>
                <a:cubicBezTo>
                  <a:pt x="12141" y="9951"/>
                  <a:pt x="11844" y="9856"/>
                  <a:pt x="11598" y="9953"/>
                </a:cubicBezTo>
                <a:cubicBezTo>
                  <a:pt x="11323" y="10062"/>
                  <a:pt x="11026" y="10117"/>
                  <a:pt x="10721" y="10117"/>
                </a:cubicBezTo>
                <a:cubicBezTo>
                  <a:pt x="10409" y="10117"/>
                  <a:pt x="10112" y="10058"/>
                  <a:pt x="9833" y="9944"/>
                </a:cubicBezTo>
                <a:cubicBezTo>
                  <a:pt x="9710" y="9894"/>
                  <a:pt x="9581" y="9898"/>
                  <a:pt x="9463" y="9935"/>
                </a:cubicBezTo>
                <a:close/>
                <a:moveTo>
                  <a:pt x="7750" y="12439"/>
                </a:moveTo>
                <a:lnTo>
                  <a:pt x="10097" y="15681"/>
                </a:lnTo>
                <a:lnTo>
                  <a:pt x="8099" y="16546"/>
                </a:lnTo>
                <a:lnTo>
                  <a:pt x="6481" y="13423"/>
                </a:lnTo>
                <a:cubicBezTo>
                  <a:pt x="6481" y="13423"/>
                  <a:pt x="7750" y="12439"/>
                  <a:pt x="7750" y="12439"/>
                </a:cubicBezTo>
                <a:close/>
                <a:moveTo>
                  <a:pt x="13850" y="12439"/>
                </a:moveTo>
                <a:lnTo>
                  <a:pt x="15119" y="13423"/>
                </a:lnTo>
                <a:lnTo>
                  <a:pt x="13512" y="16546"/>
                </a:lnTo>
                <a:cubicBezTo>
                  <a:pt x="13512" y="16546"/>
                  <a:pt x="11503" y="15681"/>
                  <a:pt x="11503" y="15681"/>
                </a:cubicBezTo>
                <a:lnTo>
                  <a:pt x="13850" y="12439"/>
                </a:lnTo>
                <a:close/>
                <a:moveTo>
                  <a:pt x="9103" y="12703"/>
                </a:moveTo>
                <a:cubicBezTo>
                  <a:pt x="9656" y="12836"/>
                  <a:pt x="10225" y="12904"/>
                  <a:pt x="10805" y="12904"/>
                </a:cubicBezTo>
                <a:cubicBezTo>
                  <a:pt x="11380" y="12904"/>
                  <a:pt x="11947" y="12843"/>
                  <a:pt x="12497" y="12712"/>
                </a:cubicBezTo>
                <a:cubicBezTo>
                  <a:pt x="12497" y="12712"/>
                  <a:pt x="10805" y="15053"/>
                  <a:pt x="10805" y="15053"/>
                </a:cubicBezTo>
                <a:lnTo>
                  <a:pt x="9103" y="12703"/>
                </a:lnTo>
                <a:close/>
                <a:moveTo>
                  <a:pt x="5572" y="13741"/>
                </a:moveTo>
                <a:lnTo>
                  <a:pt x="7411" y="17293"/>
                </a:lnTo>
                <a:cubicBezTo>
                  <a:pt x="7466" y="17398"/>
                  <a:pt x="7561" y="17473"/>
                  <a:pt x="7686" y="17511"/>
                </a:cubicBezTo>
                <a:cubicBezTo>
                  <a:pt x="7812" y="17550"/>
                  <a:pt x="7958" y="17545"/>
                  <a:pt x="8078" y="17493"/>
                </a:cubicBezTo>
                <a:lnTo>
                  <a:pt x="8426" y="17347"/>
                </a:lnTo>
                <a:lnTo>
                  <a:pt x="8818" y="18413"/>
                </a:lnTo>
                <a:lnTo>
                  <a:pt x="8183" y="20753"/>
                </a:lnTo>
                <a:lnTo>
                  <a:pt x="983" y="20753"/>
                </a:lnTo>
                <a:cubicBezTo>
                  <a:pt x="983" y="20753"/>
                  <a:pt x="983" y="17120"/>
                  <a:pt x="983" y="17120"/>
                </a:cubicBezTo>
                <a:cubicBezTo>
                  <a:pt x="983" y="15382"/>
                  <a:pt x="3429" y="13878"/>
                  <a:pt x="5572" y="13741"/>
                </a:cubicBezTo>
                <a:close/>
                <a:moveTo>
                  <a:pt x="16028" y="13741"/>
                </a:moveTo>
                <a:cubicBezTo>
                  <a:pt x="18171" y="13878"/>
                  <a:pt x="20627" y="15382"/>
                  <a:pt x="20627" y="17120"/>
                </a:cubicBezTo>
                <a:cubicBezTo>
                  <a:pt x="20627" y="17120"/>
                  <a:pt x="20627" y="20753"/>
                  <a:pt x="20627" y="20753"/>
                </a:cubicBezTo>
                <a:lnTo>
                  <a:pt x="13406" y="20753"/>
                </a:lnTo>
                <a:lnTo>
                  <a:pt x="12782" y="18413"/>
                </a:lnTo>
                <a:lnTo>
                  <a:pt x="13205" y="17356"/>
                </a:lnTo>
                <a:lnTo>
                  <a:pt x="13533" y="17493"/>
                </a:lnTo>
                <a:cubicBezTo>
                  <a:pt x="13654" y="17545"/>
                  <a:pt x="13789" y="17550"/>
                  <a:pt x="13914" y="17511"/>
                </a:cubicBezTo>
                <a:cubicBezTo>
                  <a:pt x="14040" y="17473"/>
                  <a:pt x="14144" y="17398"/>
                  <a:pt x="14199" y="17293"/>
                </a:cubicBezTo>
                <a:lnTo>
                  <a:pt x="16028" y="13741"/>
                </a:lnTo>
                <a:close/>
                <a:moveTo>
                  <a:pt x="10805" y="16318"/>
                </a:moveTo>
                <a:lnTo>
                  <a:pt x="12328" y="16974"/>
                </a:lnTo>
                <a:cubicBezTo>
                  <a:pt x="12328" y="16974"/>
                  <a:pt x="11926" y="17967"/>
                  <a:pt x="11926" y="17967"/>
                </a:cubicBezTo>
                <a:lnTo>
                  <a:pt x="9685" y="17967"/>
                </a:lnTo>
                <a:lnTo>
                  <a:pt x="9315" y="16965"/>
                </a:lnTo>
                <a:lnTo>
                  <a:pt x="10805" y="16318"/>
                </a:lnTo>
                <a:close/>
                <a:moveTo>
                  <a:pt x="9716" y="18813"/>
                </a:moveTo>
                <a:lnTo>
                  <a:pt x="11884" y="18813"/>
                </a:lnTo>
                <a:lnTo>
                  <a:pt x="12402" y="20753"/>
                </a:lnTo>
                <a:lnTo>
                  <a:pt x="9188" y="20753"/>
                </a:lnTo>
                <a:cubicBezTo>
                  <a:pt x="9188" y="20753"/>
                  <a:pt x="9716" y="18813"/>
                  <a:pt x="9716" y="18813"/>
                </a:cubicBezTo>
                <a:close/>
                <a:moveTo>
                  <a:pt x="15034" y="18941"/>
                </a:moveTo>
                <a:cubicBezTo>
                  <a:pt x="14764" y="18941"/>
                  <a:pt x="14548" y="19127"/>
                  <a:pt x="14548" y="19360"/>
                </a:cubicBezTo>
                <a:cubicBezTo>
                  <a:pt x="14548" y="19593"/>
                  <a:pt x="14764" y="19788"/>
                  <a:pt x="15034" y="19788"/>
                </a:cubicBezTo>
                <a:lnTo>
                  <a:pt x="17001" y="19788"/>
                </a:lnTo>
                <a:cubicBezTo>
                  <a:pt x="17271" y="19788"/>
                  <a:pt x="17487" y="19593"/>
                  <a:pt x="17487" y="19360"/>
                </a:cubicBezTo>
                <a:cubicBezTo>
                  <a:pt x="17487" y="19127"/>
                  <a:pt x="17271" y="18941"/>
                  <a:pt x="17001" y="18941"/>
                </a:cubicBezTo>
                <a:lnTo>
                  <a:pt x="15034" y="18941"/>
                </a:lnTo>
                <a:close/>
                <a:moveTo>
                  <a:pt x="19094" y="18941"/>
                </a:moveTo>
                <a:cubicBezTo>
                  <a:pt x="18824" y="18941"/>
                  <a:pt x="18608" y="19127"/>
                  <a:pt x="18608" y="19360"/>
                </a:cubicBezTo>
                <a:cubicBezTo>
                  <a:pt x="18608" y="19593"/>
                  <a:pt x="18824" y="19788"/>
                  <a:pt x="19094" y="19788"/>
                </a:cubicBezTo>
                <a:cubicBezTo>
                  <a:pt x="19365" y="19788"/>
                  <a:pt x="19591" y="19593"/>
                  <a:pt x="19591" y="19360"/>
                </a:cubicBezTo>
                <a:cubicBezTo>
                  <a:pt x="19591" y="19127"/>
                  <a:pt x="19365" y="18941"/>
                  <a:pt x="19094" y="189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D76149CF-0B82-214D-BAB1-113B6055462F}"/>
              </a:ext>
            </a:extLst>
          </p:cNvPr>
          <p:cNvSpPr/>
          <p:nvPr/>
        </p:nvSpPr>
        <p:spPr>
          <a:xfrm>
            <a:off x="6495018" y="4189697"/>
            <a:ext cx="855807" cy="81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4" extrusionOk="0">
                <a:moveTo>
                  <a:pt x="10800" y="0"/>
                </a:moveTo>
                <a:cubicBezTo>
                  <a:pt x="10533" y="0"/>
                  <a:pt x="10317" y="225"/>
                  <a:pt x="10317" y="504"/>
                </a:cubicBezTo>
                <a:lnTo>
                  <a:pt x="10317" y="1074"/>
                </a:lnTo>
                <a:lnTo>
                  <a:pt x="965" y="1074"/>
                </a:lnTo>
                <a:cubicBezTo>
                  <a:pt x="432" y="1074"/>
                  <a:pt x="0" y="1525"/>
                  <a:pt x="0" y="2082"/>
                </a:cubicBezTo>
                <a:lnTo>
                  <a:pt x="0" y="3023"/>
                </a:lnTo>
                <a:cubicBezTo>
                  <a:pt x="0" y="3580"/>
                  <a:pt x="432" y="4030"/>
                  <a:pt x="965" y="4030"/>
                </a:cubicBezTo>
                <a:lnTo>
                  <a:pt x="1102" y="4030"/>
                </a:lnTo>
                <a:lnTo>
                  <a:pt x="1102" y="15380"/>
                </a:lnTo>
                <a:cubicBezTo>
                  <a:pt x="1102" y="15936"/>
                  <a:pt x="1534" y="16397"/>
                  <a:pt x="2067" y="16397"/>
                </a:cubicBezTo>
                <a:lnTo>
                  <a:pt x="10317" y="16397"/>
                </a:lnTo>
                <a:lnTo>
                  <a:pt x="10317" y="17870"/>
                </a:lnTo>
                <a:lnTo>
                  <a:pt x="6730" y="20617"/>
                </a:lnTo>
                <a:cubicBezTo>
                  <a:pt x="6514" y="20782"/>
                  <a:pt x="6471" y="21105"/>
                  <a:pt x="6629" y="21330"/>
                </a:cubicBezTo>
                <a:cubicBezTo>
                  <a:pt x="6788" y="21555"/>
                  <a:pt x="7088" y="21600"/>
                  <a:pt x="7303" y="21435"/>
                </a:cubicBezTo>
                <a:lnTo>
                  <a:pt x="10317" y="19125"/>
                </a:lnTo>
                <a:lnTo>
                  <a:pt x="10317" y="21026"/>
                </a:lnTo>
                <a:cubicBezTo>
                  <a:pt x="10317" y="21305"/>
                  <a:pt x="10533" y="21530"/>
                  <a:pt x="10800" y="21530"/>
                </a:cubicBezTo>
                <a:cubicBezTo>
                  <a:pt x="11067" y="21530"/>
                  <a:pt x="11283" y="21305"/>
                  <a:pt x="11283" y="21026"/>
                </a:cubicBezTo>
                <a:lnTo>
                  <a:pt x="11283" y="19125"/>
                </a:lnTo>
                <a:lnTo>
                  <a:pt x="14297" y="21435"/>
                </a:lnTo>
                <a:cubicBezTo>
                  <a:pt x="14383" y="21501"/>
                  <a:pt x="14480" y="21530"/>
                  <a:pt x="14579" y="21530"/>
                </a:cubicBezTo>
                <a:cubicBezTo>
                  <a:pt x="14728" y="21530"/>
                  <a:pt x="14876" y="21465"/>
                  <a:pt x="14971" y="21330"/>
                </a:cubicBezTo>
                <a:cubicBezTo>
                  <a:pt x="15129" y="21105"/>
                  <a:pt x="15086" y="20782"/>
                  <a:pt x="14870" y="20617"/>
                </a:cubicBezTo>
                <a:lnTo>
                  <a:pt x="11283" y="17870"/>
                </a:lnTo>
                <a:lnTo>
                  <a:pt x="11283" y="16397"/>
                </a:lnTo>
                <a:lnTo>
                  <a:pt x="19533" y="16397"/>
                </a:lnTo>
                <a:cubicBezTo>
                  <a:pt x="20066" y="16397"/>
                  <a:pt x="20498" y="15937"/>
                  <a:pt x="20498" y="15380"/>
                </a:cubicBezTo>
                <a:lnTo>
                  <a:pt x="20498" y="4030"/>
                </a:lnTo>
                <a:lnTo>
                  <a:pt x="20626" y="4030"/>
                </a:lnTo>
                <a:cubicBezTo>
                  <a:pt x="21159" y="4030"/>
                  <a:pt x="21600" y="3580"/>
                  <a:pt x="21600" y="3023"/>
                </a:cubicBezTo>
                <a:lnTo>
                  <a:pt x="21600" y="2082"/>
                </a:lnTo>
                <a:cubicBezTo>
                  <a:pt x="21600" y="1525"/>
                  <a:pt x="21159" y="1074"/>
                  <a:pt x="20626" y="1074"/>
                </a:cubicBezTo>
                <a:lnTo>
                  <a:pt x="11283" y="1074"/>
                </a:lnTo>
                <a:lnTo>
                  <a:pt x="11283" y="504"/>
                </a:lnTo>
                <a:cubicBezTo>
                  <a:pt x="11283" y="225"/>
                  <a:pt x="11067" y="0"/>
                  <a:pt x="10800" y="0"/>
                </a:cubicBezTo>
                <a:close/>
                <a:moveTo>
                  <a:pt x="965" y="2082"/>
                </a:moveTo>
                <a:lnTo>
                  <a:pt x="20626" y="2082"/>
                </a:lnTo>
                <a:cubicBezTo>
                  <a:pt x="20626" y="2082"/>
                  <a:pt x="20626" y="3023"/>
                  <a:pt x="20626" y="3023"/>
                </a:cubicBezTo>
                <a:lnTo>
                  <a:pt x="965" y="3023"/>
                </a:lnTo>
                <a:lnTo>
                  <a:pt x="965" y="2082"/>
                </a:lnTo>
                <a:close/>
                <a:moveTo>
                  <a:pt x="2067" y="4030"/>
                </a:moveTo>
                <a:lnTo>
                  <a:pt x="19533" y="4030"/>
                </a:lnTo>
                <a:cubicBezTo>
                  <a:pt x="19533" y="4030"/>
                  <a:pt x="19533" y="15380"/>
                  <a:pt x="19533" y="15380"/>
                </a:cubicBezTo>
                <a:lnTo>
                  <a:pt x="2067" y="15380"/>
                </a:lnTo>
                <a:lnTo>
                  <a:pt x="2067" y="4030"/>
                </a:lnTo>
                <a:close/>
                <a:moveTo>
                  <a:pt x="9307" y="5171"/>
                </a:moveTo>
                <a:cubicBezTo>
                  <a:pt x="7550" y="5171"/>
                  <a:pt x="6119" y="6663"/>
                  <a:pt x="6119" y="8498"/>
                </a:cubicBezTo>
                <a:cubicBezTo>
                  <a:pt x="6119" y="8748"/>
                  <a:pt x="6316" y="8954"/>
                  <a:pt x="6556" y="8954"/>
                </a:cubicBezTo>
                <a:lnTo>
                  <a:pt x="9307" y="8954"/>
                </a:lnTo>
                <a:cubicBezTo>
                  <a:pt x="9547" y="8954"/>
                  <a:pt x="9744" y="8748"/>
                  <a:pt x="9744" y="8498"/>
                </a:cubicBezTo>
                <a:lnTo>
                  <a:pt x="9744" y="5627"/>
                </a:lnTo>
                <a:cubicBezTo>
                  <a:pt x="9744" y="5376"/>
                  <a:pt x="9547" y="5171"/>
                  <a:pt x="9307" y="5171"/>
                </a:cubicBezTo>
                <a:close/>
                <a:moveTo>
                  <a:pt x="10618" y="5475"/>
                </a:moveTo>
                <a:cubicBezTo>
                  <a:pt x="10378" y="5475"/>
                  <a:pt x="10181" y="5680"/>
                  <a:pt x="10181" y="5931"/>
                </a:cubicBezTo>
                <a:lnTo>
                  <a:pt x="10181" y="9420"/>
                </a:lnTo>
                <a:lnTo>
                  <a:pt x="6848" y="9420"/>
                </a:lnTo>
                <a:cubicBezTo>
                  <a:pt x="6607" y="9420"/>
                  <a:pt x="6411" y="9615"/>
                  <a:pt x="6411" y="9867"/>
                </a:cubicBezTo>
                <a:cubicBezTo>
                  <a:pt x="6411" y="12290"/>
                  <a:pt x="8296" y="14268"/>
                  <a:pt x="10618" y="14268"/>
                </a:cubicBezTo>
                <a:cubicBezTo>
                  <a:pt x="12939" y="14268"/>
                  <a:pt x="14834" y="12289"/>
                  <a:pt x="14834" y="9867"/>
                </a:cubicBezTo>
                <a:cubicBezTo>
                  <a:pt x="14834" y="7444"/>
                  <a:pt x="12939" y="5475"/>
                  <a:pt x="10618" y="5475"/>
                </a:cubicBezTo>
                <a:close/>
                <a:moveTo>
                  <a:pt x="8869" y="6121"/>
                </a:moveTo>
                <a:cubicBezTo>
                  <a:pt x="8869" y="6121"/>
                  <a:pt x="8869" y="8042"/>
                  <a:pt x="8869" y="8042"/>
                </a:cubicBezTo>
                <a:lnTo>
                  <a:pt x="7030" y="8042"/>
                </a:lnTo>
                <a:cubicBezTo>
                  <a:pt x="7207" y="7072"/>
                  <a:pt x="7941" y="6307"/>
                  <a:pt x="8869" y="6121"/>
                </a:cubicBezTo>
                <a:close/>
                <a:moveTo>
                  <a:pt x="11055" y="6416"/>
                </a:moveTo>
                <a:cubicBezTo>
                  <a:pt x="12691" y="6639"/>
                  <a:pt x="13960" y="8099"/>
                  <a:pt x="13960" y="9867"/>
                </a:cubicBezTo>
                <a:cubicBezTo>
                  <a:pt x="13960" y="11788"/>
                  <a:pt x="12459" y="13355"/>
                  <a:pt x="10618" y="13355"/>
                </a:cubicBezTo>
                <a:cubicBezTo>
                  <a:pt x="8924" y="13355"/>
                  <a:pt x="7526" y="12031"/>
                  <a:pt x="7312" y="10323"/>
                </a:cubicBezTo>
                <a:lnTo>
                  <a:pt x="10618" y="10323"/>
                </a:lnTo>
                <a:cubicBezTo>
                  <a:pt x="10858" y="10323"/>
                  <a:pt x="11055" y="10117"/>
                  <a:pt x="11055" y="9867"/>
                </a:cubicBezTo>
                <a:lnTo>
                  <a:pt x="11055" y="641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87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Annual Financial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0D4847-003F-0D41-A4E4-7F8EF59E9AA7}"/>
              </a:ext>
            </a:extLst>
          </p:cNvPr>
          <p:cNvGrpSpPr/>
          <p:nvPr/>
        </p:nvGrpSpPr>
        <p:grpSpPr>
          <a:xfrm>
            <a:off x="5084262" y="1987826"/>
            <a:ext cx="6342248" cy="3373068"/>
            <a:chOff x="4176971" y="2375655"/>
            <a:chExt cx="7594294" cy="364358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4185B8F5-65DC-E04C-85F6-FDCD5E2277A4}"/>
                </a:ext>
              </a:extLst>
            </p:cNvPr>
            <p:cNvSpPr/>
            <p:nvPr/>
          </p:nvSpPr>
          <p:spPr>
            <a:xfrm>
              <a:off x="4176971" y="4204455"/>
              <a:ext cx="2226623" cy="1814785"/>
            </a:xfrm>
            <a:prstGeom prst="triangl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E352E67-0DD8-2D4D-B80F-A12BFE594D80}"/>
                </a:ext>
              </a:extLst>
            </p:cNvPr>
            <p:cNvSpPr/>
            <p:nvPr/>
          </p:nvSpPr>
          <p:spPr>
            <a:xfrm>
              <a:off x="5524340" y="2960446"/>
              <a:ext cx="2226623" cy="3058794"/>
            </a:xfrm>
            <a:prstGeom prst="triangle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C0BAC3DF-8307-CC4B-B620-8BA0F7AB1797}"/>
                </a:ext>
              </a:extLst>
            </p:cNvPr>
            <p:cNvSpPr/>
            <p:nvPr/>
          </p:nvSpPr>
          <p:spPr>
            <a:xfrm>
              <a:off x="6871709" y="2375655"/>
              <a:ext cx="2226623" cy="3643585"/>
            </a:xfrm>
            <a:prstGeom prst="triangl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AC93D26D-F42E-564B-9815-BB3601AC46E2}"/>
                </a:ext>
              </a:extLst>
            </p:cNvPr>
            <p:cNvSpPr/>
            <p:nvPr/>
          </p:nvSpPr>
          <p:spPr>
            <a:xfrm>
              <a:off x="8219078" y="3784469"/>
              <a:ext cx="2226623" cy="2234771"/>
            </a:xfrm>
            <a:prstGeom prst="triangle">
              <a:avLst/>
            </a:prstGeom>
            <a:solidFill>
              <a:schemeClr val="accent6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081EDB6-F994-874D-95C0-E365A29936BD}"/>
                </a:ext>
              </a:extLst>
            </p:cNvPr>
            <p:cNvSpPr/>
            <p:nvPr/>
          </p:nvSpPr>
          <p:spPr>
            <a:xfrm>
              <a:off x="9566447" y="3496430"/>
              <a:ext cx="2204818" cy="2522810"/>
            </a:xfrm>
            <a:prstGeom prst="triangle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C14AA54-BE0E-514D-BCB8-6A1B79AE5F05}"/>
              </a:ext>
            </a:extLst>
          </p:cNvPr>
          <p:cNvSpPr/>
          <p:nvPr/>
        </p:nvSpPr>
        <p:spPr>
          <a:xfrm>
            <a:off x="4798416" y="5352185"/>
            <a:ext cx="6888479" cy="47186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54C2BF-AEF3-0F4A-BE96-7D64800561A7}"/>
              </a:ext>
            </a:extLst>
          </p:cNvPr>
          <p:cNvGrpSpPr/>
          <p:nvPr/>
        </p:nvGrpSpPr>
        <p:grpSpPr>
          <a:xfrm>
            <a:off x="5808224" y="2971685"/>
            <a:ext cx="683318" cy="493619"/>
            <a:chOff x="5801244" y="2957725"/>
            <a:chExt cx="683318" cy="493619"/>
          </a:xfrm>
        </p:grpSpPr>
        <p:sp>
          <p:nvSpPr>
            <p:cNvPr id="18" name="Oval Callout 17">
              <a:extLst>
                <a:ext uri="{FF2B5EF4-FFF2-40B4-BE49-F238E27FC236}">
                  <a16:creationId xmlns:a16="http://schemas.microsoft.com/office/drawing/2014/main" id="{34551385-20DD-E34F-9C30-48C8270CB85E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710C63-F720-2744-9906-3C18644F27D0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D7B9B8-287D-AF46-BB22-DBE41204D0CB}"/>
              </a:ext>
            </a:extLst>
          </p:cNvPr>
          <p:cNvGrpSpPr/>
          <p:nvPr/>
        </p:nvGrpSpPr>
        <p:grpSpPr>
          <a:xfrm>
            <a:off x="6957747" y="1819237"/>
            <a:ext cx="683318" cy="493619"/>
            <a:chOff x="5801244" y="2957725"/>
            <a:chExt cx="683318" cy="493619"/>
          </a:xfrm>
        </p:grpSpPr>
        <p:sp>
          <p:nvSpPr>
            <p:cNvPr id="90" name="Oval Callout 89">
              <a:extLst>
                <a:ext uri="{FF2B5EF4-FFF2-40B4-BE49-F238E27FC236}">
                  <a16:creationId xmlns:a16="http://schemas.microsoft.com/office/drawing/2014/main" id="{3132AF16-032B-2342-977E-5927345C8B90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102CFB-5411-674F-B4C6-F9926F7631F3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FE8D622-ED08-8F44-A95C-BBD950F629CD}"/>
              </a:ext>
            </a:extLst>
          </p:cNvPr>
          <p:cNvGrpSpPr/>
          <p:nvPr/>
        </p:nvGrpSpPr>
        <p:grpSpPr>
          <a:xfrm>
            <a:off x="8069022" y="1330814"/>
            <a:ext cx="683318" cy="493619"/>
            <a:chOff x="5801244" y="2957725"/>
            <a:chExt cx="683318" cy="493619"/>
          </a:xfrm>
        </p:grpSpPr>
        <p:sp>
          <p:nvSpPr>
            <p:cNvPr id="93" name="Oval Callout 92">
              <a:extLst>
                <a:ext uri="{FF2B5EF4-FFF2-40B4-BE49-F238E27FC236}">
                  <a16:creationId xmlns:a16="http://schemas.microsoft.com/office/drawing/2014/main" id="{A036293D-6F0D-6B4B-833F-39D81AB275BC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000A02D-007A-9445-8A0F-5730EE3622A3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AC485B5-1462-024C-9E05-C5A904968E87}"/>
              </a:ext>
            </a:extLst>
          </p:cNvPr>
          <p:cNvGrpSpPr/>
          <p:nvPr/>
        </p:nvGrpSpPr>
        <p:grpSpPr>
          <a:xfrm>
            <a:off x="9194254" y="2577193"/>
            <a:ext cx="683318" cy="493619"/>
            <a:chOff x="5801244" y="2957725"/>
            <a:chExt cx="683318" cy="493619"/>
          </a:xfrm>
        </p:grpSpPr>
        <p:sp>
          <p:nvSpPr>
            <p:cNvPr id="96" name="Oval Callout 95">
              <a:extLst>
                <a:ext uri="{FF2B5EF4-FFF2-40B4-BE49-F238E27FC236}">
                  <a16:creationId xmlns:a16="http://schemas.microsoft.com/office/drawing/2014/main" id="{A3563298-FA2E-0249-91F8-6B66CD426959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DA39B49-ECAC-1947-A2A3-5F02ED57E725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BF55DA-1649-B041-A917-00997D46B623}"/>
              </a:ext>
            </a:extLst>
          </p:cNvPr>
          <p:cNvGrpSpPr/>
          <p:nvPr/>
        </p:nvGrpSpPr>
        <p:grpSpPr>
          <a:xfrm>
            <a:off x="10320929" y="2371440"/>
            <a:ext cx="683318" cy="493619"/>
            <a:chOff x="5801244" y="2957725"/>
            <a:chExt cx="683318" cy="493619"/>
          </a:xfrm>
        </p:grpSpPr>
        <p:sp>
          <p:nvSpPr>
            <p:cNvPr id="99" name="Oval Callout 98">
              <a:extLst>
                <a:ext uri="{FF2B5EF4-FFF2-40B4-BE49-F238E27FC236}">
                  <a16:creationId xmlns:a16="http://schemas.microsoft.com/office/drawing/2014/main" id="{41542C86-8A95-F243-A304-91322169B4A2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581097B-A3F9-784C-8423-880B92658BD9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7C85130F-1EE6-1D44-B32E-509B78B817EC}"/>
              </a:ext>
            </a:extLst>
          </p:cNvPr>
          <p:cNvSpPr txBox="1"/>
          <p:nvPr/>
        </p:nvSpPr>
        <p:spPr>
          <a:xfrm>
            <a:off x="5127565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0824B5-B961-114F-8092-28E58E2C3534}"/>
              </a:ext>
            </a:extLst>
          </p:cNvPr>
          <p:cNvSpPr txBox="1"/>
          <p:nvPr/>
        </p:nvSpPr>
        <p:spPr>
          <a:xfrm>
            <a:off x="6273820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51518E-5717-C641-A3CA-A471FDEA51D5}"/>
              </a:ext>
            </a:extLst>
          </p:cNvPr>
          <p:cNvSpPr txBox="1"/>
          <p:nvPr/>
        </p:nvSpPr>
        <p:spPr>
          <a:xfrm>
            <a:off x="7381685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3D9DDB-EDF5-2743-9B2D-E5D65B8623A5}"/>
              </a:ext>
            </a:extLst>
          </p:cNvPr>
          <p:cNvSpPr txBox="1"/>
          <p:nvPr/>
        </p:nvSpPr>
        <p:spPr>
          <a:xfrm>
            <a:off x="8530933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AA45B5-841F-FB4B-ABCF-D0A4D204CB88}"/>
              </a:ext>
            </a:extLst>
          </p:cNvPr>
          <p:cNvSpPr txBox="1"/>
          <p:nvPr/>
        </p:nvSpPr>
        <p:spPr>
          <a:xfrm>
            <a:off x="9955794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DCE3B2-D67A-B247-B216-890EA85BF38E}"/>
              </a:ext>
            </a:extLst>
          </p:cNvPr>
          <p:cNvCxnSpPr>
            <a:cxnSpLocks/>
          </p:cNvCxnSpPr>
          <p:nvPr/>
        </p:nvCxnSpPr>
        <p:spPr>
          <a:xfrm>
            <a:off x="6209495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4D6D1-0288-4D4B-A3E8-F9F8FDD12918}"/>
              </a:ext>
            </a:extLst>
          </p:cNvPr>
          <p:cNvCxnSpPr>
            <a:cxnSpLocks/>
          </p:cNvCxnSpPr>
          <p:nvPr/>
        </p:nvCxnSpPr>
        <p:spPr>
          <a:xfrm>
            <a:off x="7323727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1934C42-7C88-A245-B6F3-7003A4362A9F}"/>
              </a:ext>
            </a:extLst>
          </p:cNvPr>
          <p:cNvCxnSpPr>
            <a:cxnSpLocks/>
          </p:cNvCxnSpPr>
          <p:nvPr/>
        </p:nvCxnSpPr>
        <p:spPr>
          <a:xfrm>
            <a:off x="8459960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2B91ABF-113B-6C44-92F0-1B89DEF79AD9}"/>
              </a:ext>
            </a:extLst>
          </p:cNvPr>
          <p:cNvCxnSpPr>
            <a:cxnSpLocks/>
          </p:cNvCxnSpPr>
          <p:nvPr/>
        </p:nvCxnSpPr>
        <p:spPr>
          <a:xfrm>
            <a:off x="9585193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9D90146-130B-2C43-9C81-58B8287B7991}"/>
              </a:ext>
            </a:extLst>
          </p:cNvPr>
          <p:cNvSpPr txBox="1"/>
          <p:nvPr/>
        </p:nvSpPr>
        <p:spPr>
          <a:xfrm>
            <a:off x="424800" y="1925014"/>
            <a:ext cx="358893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$658m</a:t>
            </a:r>
            <a:endParaRPr lang="en-US" sz="65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180BE2-D163-A14C-B743-384B533D57D9}"/>
              </a:ext>
            </a:extLst>
          </p:cNvPr>
          <p:cNvSpPr txBox="1"/>
          <p:nvPr/>
        </p:nvSpPr>
        <p:spPr>
          <a:xfrm>
            <a:off x="425423" y="2983857"/>
            <a:ext cx="418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Content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D03FE0-DF76-8143-8F6C-3C9D5482D6CD}"/>
              </a:ext>
            </a:extLst>
          </p:cNvPr>
          <p:cNvSpPr txBox="1"/>
          <p:nvPr/>
        </p:nvSpPr>
        <p:spPr>
          <a:xfrm>
            <a:off x="425423" y="3474929"/>
            <a:ext cx="4181274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insert.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98F4C82-7B35-F046-9B63-00CB6F7DC273}"/>
              </a:ext>
            </a:extLst>
          </p:cNvPr>
          <p:cNvCxnSpPr/>
          <p:nvPr/>
        </p:nvCxnSpPr>
        <p:spPr>
          <a:xfrm>
            <a:off x="521676" y="3415438"/>
            <a:ext cx="66501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9663EE5-0A17-2041-BBBD-C5C2C1A6F794}"/>
              </a:ext>
            </a:extLst>
          </p:cNvPr>
          <p:cNvSpPr txBox="1"/>
          <p:nvPr/>
        </p:nvSpPr>
        <p:spPr>
          <a:xfrm>
            <a:off x="521676" y="5095080"/>
            <a:ext cx="166326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(65m)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(125m)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AF4A5E-FAF1-8543-83FB-AC2B5CA078D3}"/>
              </a:ext>
            </a:extLst>
          </p:cNvPr>
          <p:cNvSpPr txBox="1"/>
          <p:nvPr/>
        </p:nvSpPr>
        <p:spPr>
          <a:xfrm>
            <a:off x="2460733" y="5095080"/>
            <a:ext cx="166326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(365m)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(230m)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7CB76A-923A-6C44-8B81-7CC302C5EC9A}"/>
              </a:ext>
            </a:extLst>
          </p:cNvPr>
          <p:cNvCxnSpPr>
            <a:cxnSpLocks/>
          </p:cNvCxnSpPr>
          <p:nvPr/>
        </p:nvCxnSpPr>
        <p:spPr>
          <a:xfrm>
            <a:off x="561803" y="4610343"/>
            <a:ext cx="4044894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hape">
            <a:extLst>
              <a:ext uri="{FF2B5EF4-FFF2-40B4-BE49-F238E27FC236}">
                <a16:creationId xmlns:a16="http://schemas.microsoft.com/office/drawing/2014/main" id="{C741CC0E-8E45-F641-8A7B-302DD07C8C39}"/>
              </a:ext>
            </a:extLst>
          </p:cNvPr>
          <p:cNvSpPr/>
          <p:nvPr/>
        </p:nvSpPr>
        <p:spPr>
          <a:xfrm>
            <a:off x="8028588" y="4563038"/>
            <a:ext cx="507866" cy="443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35" y="0"/>
                </a:moveTo>
                <a:cubicBezTo>
                  <a:pt x="3545" y="0"/>
                  <a:pt x="3370" y="114"/>
                  <a:pt x="3278" y="306"/>
                </a:cubicBezTo>
                <a:lnTo>
                  <a:pt x="67" y="6778"/>
                </a:lnTo>
                <a:cubicBezTo>
                  <a:pt x="23" y="6869"/>
                  <a:pt x="0" y="6977"/>
                  <a:pt x="0" y="7084"/>
                </a:cubicBezTo>
                <a:cubicBezTo>
                  <a:pt x="0" y="8535"/>
                  <a:pt x="768" y="9774"/>
                  <a:pt x="1858" y="10325"/>
                </a:cubicBezTo>
                <a:lnTo>
                  <a:pt x="1858" y="21000"/>
                </a:lnTo>
                <a:cubicBezTo>
                  <a:pt x="1858" y="21333"/>
                  <a:pt x="2091" y="21600"/>
                  <a:pt x="2382" y="21600"/>
                </a:cubicBezTo>
                <a:lnTo>
                  <a:pt x="5307" y="21600"/>
                </a:lnTo>
                <a:cubicBezTo>
                  <a:pt x="5312" y="21600"/>
                  <a:pt x="5322" y="21600"/>
                  <a:pt x="5326" y="21600"/>
                </a:cubicBezTo>
                <a:lnTo>
                  <a:pt x="9423" y="21600"/>
                </a:lnTo>
                <a:cubicBezTo>
                  <a:pt x="9427" y="21600"/>
                  <a:pt x="9438" y="21600"/>
                  <a:pt x="9442" y="21600"/>
                </a:cubicBezTo>
                <a:lnTo>
                  <a:pt x="19208" y="21600"/>
                </a:lnTo>
                <a:cubicBezTo>
                  <a:pt x="19500" y="21600"/>
                  <a:pt x="19742" y="21333"/>
                  <a:pt x="19742" y="21000"/>
                </a:cubicBezTo>
                <a:lnTo>
                  <a:pt x="19742" y="10402"/>
                </a:lnTo>
                <a:cubicBezTo>
                  <a:pt x="19742" y="10376"/>
                  <a:pt x="19747" y="10357"/>
                  <a:pt x="19742" y="10336"/>
                </a:cubicBezTo>
                <a:cubicBezTo>
                  <a:pt x="20837" y="9785"/>
                  <a:pt x="21600" y="8539"/>
                  <a:pt x="21600" y="7084"/>
                </a:cubicBezTo>
                <a:cubicBezTo>
                  <a:pt x="21600" y="6977"/>
                  <a:pt x="21582" y="6869"/>
                  <a:pt x="21533" y="6778"/>
                </a:cubicBezTo>
                <a:lnTo>
                  <a:pt x="18313" y="306"/>
                </a:lnTo>
                <a:cubicBezTo>
                  <a:pt x="18220" y="118"/>
                  <a:pt x="18045" y="0"/>
                  <a:pt x="17855" y="0"/>
                </a:cubicBezTo>
                <a:lnTo>
                  <a:pt x="3735" y="0"/>
                </a:lnTo>
                <a:close/>
                <a:moveTo>
                  <a:pt x="4049" y="1222"/>
                </a:moveTo>
                <a:lnTo>
                  <a:pt x="17551" y="1222"/>
                </a:lnTo>
                <a:lnTo>
                  <a:pt x="20056" y="6276"/>
                </a:lnTo>
                <a:lnTo>
                  <a:pt x="1544" y="6276"/>
                </a:lnTo>
                <a:cubicBezTo>
                  <a:pt x="1544" y="6276"/>
                  <a:pt x="4049" y="1222"/>
                  <a:pt x="4049" y="1222"/>
                </a:cubicBezTo>
                <a:close/>
                <a:moveTo>
                  <a:pt x="1096" y="7487"/>
                </a:moveTo>
                <a:lnTo>
                  <a:pt x="5107" y="7487"/>
                </a:lnTo>
                <a:cubicBezTo>
                  <a:pt x="4939" y="8580"/>
                  <a:pt x="4099" y="9408"/>
                  <a:pt x="3097" y="9408"/>
                </a:cubicBezTo>
                <a:cubicBezTo>
                  <a:pt x="2095" y="9414"/>
                  <a:pt x="1263" y="8580"/>
                  <a:pt x="1096" y="7487"/>
                </a:cubicBezTo>
                <a:close/>
                <a:moveTo>
                  <a:pt x="6231" y="7487"/>
                </a:moveTo>
                <a:cubicBezTo>
                  <a:pt x="6231" y="7487"/>
                  <a:pt x="10243" y="7487"/>
                  <a:pt x="10243" y="7487"/>
                </a:cubicBezTo>
                <a:cubicBezTo>
                  <a:pt x="10075" y="8580"/>
                  <a:pt x="9234" y="9408"/>
                  <a:pt x="8232" y="9408"/>
                </a:cubicBezTo>
                <a:cubicBezTo>
                  <a:pt x="7230" y="9408"/>
                  <a:pt x="6404" y="8580"/>
                  <a:pt x="6231" y="7487"/>
                </a:cubicBezTo>
                <a:close/>
                <a:moveTo>
                  <a:pt x="11367" y="7487"/>
                </a:moveTo>
                <a:cubicBezTo>
                  <a:pt x="11367" y="7487"/>
                  <a:pt x="15369" y="7487"/>
                  <a:pt x="15369" y="7487"/>
                </a:cubicBezTo>
                <a:cubicBezTo>
                  <a:pt x="15201" y="8580"/>
                  <a:pt x="14369" y="9408"/>
                  <a:pt x="13368" y="9408"/>
                </a:cubicBezTo>
                <a:cubicBezTo>
                  <a:pt x="12366" y="9408"/>
                  <a:pt x="11535" y="8580"/>
                  <a:pt x="11367" y="7487"/>
                </a:cubicBezTo>
                <a:close/>
                <a:moveTo>
                  <a:pt x="16503" y="7498"/>
                </a:moveTo>
                <a:lnTo>
                  <a:pt x="20514" y="7498"/>
                </a:lnTo>
                <a:cubicBezTo>
                  <a:pt x="20342" y="8585"/>
                  <a:pt x="19506" y="9419"/>
                  <a:pt x="18503" y="9419"/>
                </a:cubicBezTo>
                <a:cubicBezTo>
                  <a:pt x="17502" y="9419"/>
                  <a:pt x="16670" y="8590"/>
                  <a:pt x="16503" y="7498"/>
                </a:cubicBezTo>
                <a:close/>
                <a:moveTo>
                  <a:pt x="5669" y="9059"/>
                </a:moveTo>
                <a:cubicBezTo>
                  <a:pt x="6225" y="10004"/>
                  <a:pt x="7164" y="10631"/>
                  <a:pt x="8232" y="10631"/>
                </a:cubicBezTo>
                <a:cubicBezTo>
                  <a:pt x="9300" y="10631"/>
                  <a:pt x="10244" y="10004"/>
                  <a:pt x="10805" y="9059"/>
                </a:cubicBezTo>
                <a:cubicBezTo>
                  <a:pt x="11361" y="10004"/>
                  <a:pt x="12304" y="10631"/>
                  <a:pt x="13368" y="10631"/>
                </a:cubicBezTo>
                <a:cubicBezTo>
                  <a:pt x="14436" y="10631"/>
                  <a:pt x="15375" y="10004"/>
                  <a:pt x="15931" y="9059"/>
                </a:cubicBezTo>
                <a:cubicBezTo>
                  <a:pt x="16487" y="10004"/>
                  <a:pt x="17435" y="10631"/>
                  <a:pt x="18503" y="10631"/>
                </a:cubicBezTo>
                <a:cubicBezTo>
                  <a:pt x="18565" y="10631"/>
                  <a:pt x="18623" y="10620"/>
                  <a:pt x="18684" y="10620"/>
                </a:cubicBezTo>
                <a:cubicBezTo>
                  <a:pt x="18684" y="10620"/>
                  <a:pt x="18684" y="20388"/>
                  <a:pt x="18684" y="20388"/>
                </a:cubicBezTo>
                <a:lnTo>
                  <a:pt x="9957" y="20388"/>
                </a:lnTo>
                <a:lnTo>
                  <a:pt x="9957" y="13840"/>
                </a:lnTo>
                <a:cubicBezTo>
                  <a:pt x="9957" y="12697"/>
                  <a:pt x="9148" y="11766"/>
                  <a:pt x="8146" y="11766"/>
                </a:cubicBezTo>
                <a:lnTo>
                  <a:pt x="6603" y="11766"/>
                </a:lnTo>
                <a:cubicBezTo>
                  <a:pt x="5605" y="11766"/>
                  <a:pt x="4793" y="12692"/>
                  <a:pt x="4793" y="13840"/>
                </a:cubicBezTo>
                <a:lnTo>
                  <a:pt x="4793" y="20399"/>
                </a:lnTo>
                <a:lnTo>
                  <a:pt x="2916" y="20399"/>
                </a:lnTo>
                <a:lnTo>
                  <a:pt x="2916" y="10620"/>
                </a:lnTo>
                <a:cubicBezTo>
                  <a:pt x="2977" y="10625"/>
                  <a:pt x="3035" y="10631"/>
                  <a:pt x="3097" y="10631"/>
                </a:cubicBezTo>
                <a:cubicBezTo>
                  <a:pt x="4165" y="10631"/>
                  <a:pt x="5113" y="10004"/>
                  <a:pt x="5669" y="9059"/>
                </a:cubicBezTo>
                <a:close/>
                <a:moveTo>
                  <a:pt x="12434" y="11526"/>
                </a:moveTo>
                <a:cubicBezTo>
                  <a:pt x="11631" y="11526"/>
                  <a:pt x="10976" y="12276"/>
                  <a:pt x="10976" y="13196"/>
                </a:cubicBezTo>
                <a:lnTo>
                  <a:pt x="10976" y="15772"/>
                </a:lnTo>
                <a:cubicBezTo>
                  <a:pt x="10976" y="16692"/>
                  <a:pt x="11631" y="17442"/>
                  <a:pt x="12434" y="17442"/>
                </a:cubicBezTo>
                <a:lnTo>
                  <a:pt x="15369" y="17442"/>
                </a:lnTo>
                <a:cubicBezTo>
                  <a:pt x="16172" y="17442"/>
                  <a:pt x="16826" y="16692"/>
                  <a:pt x="16826" y="15772"/>
                </a:cubicBezTo>
                <a:lnTo>
                  <a:pt x="16826" y="13196"/>
                </a:lnTo>
                <a:cubicBezTo>
                  <a:pt x="16826" y="12276"/>
                  <a:pt x="16172" y="11526"/>
                  <a:pt x="15369" y="11526"/>
                </a:cubicBezTo>
                <a:lnTo>
                  <a:pt x="12434" y="11526"/>
                </a:lnTo>
                <a:close/>
                <a:moveTo>
                  <a:pt x="12434" y="12737"/>
                </a:moveTo>
                <a:lnTo>
                  <a:pt x="15369" y="12737"/>
                </a:lnTo>
                <a:cubicBezTo>
                  <a:pt x="15589" y="12737"/>
                  <a:pt x="15769" y="12948"/>
                  <a:pt x="15769" y="13196"/>
                </a:cubicBezTo>
                <a:cubicBezTo>
                  <a:pt x="15769" y="13196"/>
                  <a:pt x="15769" y="15772"/>
                  <a:pt x="15769" y="15772"/>
                </a:cubicBezTo>
                <a:cubicBezTo>
                  <a:pt x="15769" y="16024"/>
                  <a:pt x="15585" y="16230"/>
                  <a:pt x="15369" y="16230"/>
                </a:cubicBezTo>
                <a:lnTo>
                  <a:pt x="12434" y="16230"/>
                </a:lnTo>
                <a:cubicBezTo>
                  <a:pt x="12213" y="16230"/>
                  <a:pt x="12034" y="16020"/>
                  <a:pt x="12034" y="15772"/>
                </a:cubicBezTo>
                <a:lnTo>
                  <a:pt x="12034" y="13196"/>
                </a:lnTo>
                <a:cubicBezTo>
                  <a:pt x="12034" y="12943"/>
                  <a:pt x="12218" y="12737"/>
                  <a:pt x="12434" y="12737"/>
                </a:cubicBezTo>
                <a:close/>
                <a:moveTo>
                  <a:pt x="6603" y="12977"/>
                </a:moveTo>
                <a:lnTo>
                  <a:pt x="8146" y="12977"/>
                </a:lnTo>
                <a:cubicBezTo>
                  <a:pt x="8562" y="12977"/>
                  <a:pt x="8899" y="13359"/>
                  <a:pt x="8899" y="13840"/>
                </a:cubicBezTo>
                <a:lnTo>
                  <a:pt x="8899" y="20388"/>
                </a:lnTo>
                <a:lnTo>
                  <a:pt x="5850" y="20388"/>
                </a:lnTo>
                <a:lnTo>
                  <a:pt x="5850" y="13840"/>
                </a:lnTo>
                <a:cubicBezTo>
                  <a:pt x="5850" y="13364"/>
                  <a:pt x="6184" y="12977"/>
                  <a:pt x="6603" y="1297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5B6B849F-0866-4046-922E-E738EF728E92}"/>
              </a:ext>
            </a:extLst>
          </p:cNvPr>
          <p:cNvSpPr/>
          <p:nvPr/>
        </p:nvSpPr>
        <p:spPr>
          <a:xfrm>
            <a:off x="10354951" y="4572444"/>
            <a:ext cx="483031" cy="424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34" y="19440"/>
                </a:moveTo>
                <a:cubicBezTo>
                  <a:pt x="20334" y="19837"/>
                  <a:pt x="20050" y="20160"/>
                  <a:pt x="19701" y="20160"/>
                </a:cubicBezTo>
                <a:lnTo>
                  <a:pt x="1899" y="20160"/>
                </a:lnTo>
                <a:cubicBezTo>
                  <a:pt x="1549" y="20160"/>
                  <a:pt x="1266" y="19837"/>
                  <a:pt x="1266" y="19440"/>
                </a:cubicBezTo>
                <a:lnTo>
                  <a:pt x="1266" y="8037"/>
                </a:lnTo>
                <a:lnTo>
                  <a:pt x="2275" y="11483"/>
                </a:lnTo>
                <a:cubicBezTo>
                  <a:pt x="2534" y="12366"/>
                  <a:pt x="3258" y="12960"/>
                  <a:pt x="4076" y="12960"/>
                </a:cubicBezTo>
                <a:lnTo>
                  <a:pt x="7636" y="12960"/>
                </a:lnTo>
                <a:lnTo>
                  <a:pt x="7636" y="13680"/>
                </a:lnTo>
                <a:cubicBezTo>
                  <a:pt x="7636" y="14078"/>
                  <a:pt x="7919" y="14400"/>
                  <a:pt x="8269" y="14400"/>
                </a:cubicBezTo>
                <a:lnTo>
                  <a:pt x="13331" y="14400"/>
                </a:lnTo>
                <a:cubicBezTo>
                  <a:pt x="13681" y="14400"/>
                  <a:pt x="13964" y="14078"/>
                  <a:pt x="13964" y="13680"/>
                </a:cubicBezTo>
                <a:lnTo>
                  <a:pt x="13964" y="12960"/>
                </a:lnTo>
                <a:lnTo>
                  <a:pt x="17524" y="12960"/>
                </a:lnTo>
                <a:cubicBezTo>
                  <a:pt x="18342" y="12960"/>
                  <a:pt x="19066" y="12366"/>
                  <a:pt x="19325" y="11483"/>
                </a:cubicBezTo>
                <a:lnTo>
                  <a:pt x="20334" y="8037"/>
                </a:lnTo>
                <a:cubicBezTo>
                  <a:pt x="20334" y="8037"/>
                  <a:pt x="20334" y="19440"/>
                  <a:pt x="20334" y="19440"/>
                </a:cubicBezTo>
                <a:close/>
                <a:moveTo>
                  <a:pt x="12698" y="11520"/>
                </a:moveTo>
                <a:lnTo>
                  <a:pt x="12698" y="12960"/>
                </a:lnTo>
                <a:lnTo>
                  <a:pt x="8901" y="12960"/>
                </a:lnTo>
                <a:lnTo>
                  <a:pt x="8901" y="11520"/>
                </a:lnTo>
                <a:cubicBezTo>
                  <a:pt x="8901" y="11520"/>
                  <a:pt x="12698" y="11520"/>
                  <a:pt x="12698" y="11520"/>
                </a:cubicBezTo>
                <a:close/>
                <a:moveTo>
                  <a:pt x="20089" y="4320"/>
                </a:moveTo>
                <a:lnTo>
                  <a:pt x="18124" y="11028"/>
                </a:lnTo>
                <a:cubicBezTo>
                  <a:pt x="18038" y="11322"/>
                  <a:pt x="17796" y="11520"/>
                  <a:pt x="17524" y="11520"/>
                </a:cubicBezTo>
                <a:lnTo>
                  <a:pt x="13964" y="11520"/>
                </a:lnTo>
                <a:lnTo>
                  <a:pt x="13964" y="10800"/>
                </a:lnTo>
                <a:cubicBezTo>
                  <a:pt x="13964" y="10402"/>
                  <a:pt x="13681" y="10080"/>
                  <a:pt x="13331" y="10080"/>
                </a:cubicBezTo>
                <a:lnTo>
                  <a:pt x="8269" y="10080"/>
                </a:lnTo>
                <a:cubicBezTo>
                  <a:pt x="7919" y="10080"/>
                  <a:pt x="7636" y="10402"/>
                  <a:pt x="7636" y="10800"/>
                </a:cubicBezTo>
                <a:lnTo>
                  <a:pt x="7636" y="11520"/>
                </a:lnTo>
                <a:lnTo>
                  <a:pt x="4076" y="11520"/>
                </a:lnTo>
                <a:cubicBezTo>
                  <a:pt x="3803" y="11520"/>
                  <a:pt x="3562" y="11322"/>
                  <a:pt x="3476" y="11028"/>
                </a:cubicBezTo>
                <a:lnTo>
                  <a:pt x="1511" y="4320"/>
                </a:lnTo>
                <a:cubicBezTo>
                  <a:pt x="1511" y="4320"/>
                  <a:pt x="20089" y="4320"/>
                  <a:pt x="20089" y="4320"/>
                </a:cubicBezTo>
                <a:close/>
                <a:moveTo>
                  <a:pt x="7636" y="2160"/>
                </a:moveTo>
                <a:cubicBezTo>
                  <a:pt x="7636" y="1763"/>
                  <a:pt x="7920" y="1440"/>
                  <a:pt x="8269" y="1440"/>
                </a:cubicBezTo>
                <a:lnTo>
                  <a:pt x="13331" y="1440"/>
                </a:lnTo>
                <a:cubicBezTo>
                  <a:pt x="13680" y="1440"/>
                  <a:pt x="13964" y="1763"/>
                  <a:pt x="13964" y="2160"/>
                </a:cubicBezTo>
                <a:lnTo>
                  <a:pt x="13964" y="2880"/>
                </a:lnTo>
                <a:lnTo>
                  <a:pt x="7636" y="2880"/>
                </a:lnTo>
                <a:cubicBezTo>
                  <a:pt x="7636" y="2880"/>
                  <a:pt x="7636" y="2160"/>
                  <a:pt x="7636" y="2160"/>
                </a:cubicBezTo>
                <a:close/>
                <a:moveTo>
                  <a:pt x="20971" y="2880"/>
                </a:moveTo>
                <a:cubicBezTo>
                  <a:pt x="20970" y="2880"/>
                  <a:pt x="20968" y="2880"/>
                  <a:pt x="20967" y="2880"/>
                </a:cubicBezTo>
                <a:lnTo>
                  <a:pt x="15230" y="2880"/>
                </a:lnTo>
                <a:lnTo>
                  <a:pt x="15230" y="2160"/>
                </a:lnTo>
                <a:cubicBezTo>
                  <a:pt x="15230" y="969"/>
                  <a:pt x="14378" y="0"/>
                  <a:pt x="13331" y="0"/>
                </a:cubicBezTo>
                <a:lnTo>
                  <a:pt x="8269" y="0"/>
                </a:lnTo>
                <a:cubicBezTo>
                  <a:pt x="7222" y="0"/>
                  <a:pt x="6370" y="969"/>
                  <a:pt x="6370" y="2160"/>
                </a:cubicBezTo>
                <a:lnTo>
                  <a:pt x="6370" y="2880"/>
                </a:lnTo>
                <a:lnTo>
                  <a:pt x="633" y="2880"/>
                </a:lnTo>
                <a:cubicBezTo>
                  <a:pt x="281" y="2880"/>
                  <a:pt x="0" y="3208"/>
                  <a:pt x="0" y="3600"/>
                </a:cubicBezTo>
                <a:lnTo>
                  <a:pt x="0" y="19440"/>
                </a:lnTo>
                <a:cubicBezTo>
                  <a:pt x="0" y="20631"/>
                  <a:pt x="852" y="21600"/>
                  <a:pt x="1899" y="21600"/>
                </a:cubicBezTo>
                <a:lnTo>
                  <a:pt x="19701" y="21600"/>
                </a:lnTo>
                <a:cubicBezTo>
                  <a:pt x="20748" y="21600"/>
                  <a:pt x="21600" y="20631"/>
                  <a:pt x="21600" y="19440"/>
                </a:cubicBezTo>
                <a:lnTo>
                  <a:pt x="21600" y="3615"/>
                </a:lnTo>
                <a:cubicBezTo>
                  <a:pt x="21600" y="3614"/>
                  <a:pt x="21600" y="3613"/>
                  <a:pt x="21600" y="3612"/>
                </a:cubicBezTo>
                <a:cubicBezTo>
                  <a:pt x="21576" y="3139"/>
                  <a:pt x="21320" y="2883"/>
                  <a:pt x="20971" y="2880"/>
                </a:cubicBezTo>
                <a:cubicBezTo>
                  <a:pt x="20971" y="2880"/>
                  <a:pt x="20971" y="2880"/>
                  <a:pt x="20971" y="288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4A72B7AB-FE9E-4643-BD2E-37B9D6506197}"/>
              </a:ext>
            </a:extLst>
          </p:cNvPr>
          <p:cNvSpPr/>
          <p:nvPr/>
        </p:nvSpPr>
        <p:spPr>
          <a:xfrm>
            <a:off x="5732382" y="4535147"/>
            <a:ext cx="428786" cy="499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68" y="0"/>
                </a:moveTo>
                <a:cubicBezTo>
                  <a:pt x="13720" y="0"/>
                  <a:pt x="13032" y="240"/>
                  <a:pt x="12436" y="456"/>
                </a:cubicBezTo>
                <a:cubicBezTo>
                  <a:pt x="11966" y="622"/>
                  <a:pt x="11522" y="785"/>
                  <a:pt x="11161" y="785"/>
                </a:cubicBezTo>
                <a:cubicBezTo>
                  <a:pt x="11051" y="785"/>
                  <a:pt x="10962" y="768"/>
                  <a:pt x="10868" y="737"/>
                </a:cubicBezTo>
                <a:cubicBezTo>
                  <a:pt x="9624" y="346"/>
                  <a:pt x="8667" y="107"/>
                  <a:pt x="7742" y="107"/>
                </a:cubicBezTo>
                <a:cubicBezTo>
                  <a:pt x="6571" y="107"/>
                  <a:pt x="5571" y="514"/>
                  <a:pt x="4593" y="1377"/>
                </a:cubicBezTo>
                <a:cubicBezTo>
                  <a:pt x="4389" y="1556"/>
                  <a:pt x="4363" y="1835"/>
                  <a:pt x="4525" y="2046"/>
                </a:cubicBezTo>
                <a:lnTo>
                  <a:pt x="7392" y="5778"/>
                </a:lnTo>
                <a:cubicBezTo>
                  <a:pt x="6681" y="6232"/>
                  <a:pt x="5326" y="7184"/>
                  <a:pt x="3961" y="8590"/>
                </a:cubicBezTo>
                <a:cubicBezTo>
                  <a:pt x="2816" y="9770"/>
                  <a:pt x="1900" y="11039"/>
                  <a:pt x="1241" y="12341"/>
                </a:cubicBezTo>
                <a:cubicBezTo>
                  <a:pt x="416" y="13980"/>
                  <a:pt x="0" y="15688"/>
                  <a:pt x="0" y="17422"/>
                </a:cubicBezTo>
                <a:cubicBezTo>
                  <a:pt x="0" y="19725"/>
                  <a:pt x="2182" y="21600"/>
                  <a:pt x="4864" y="21600"/>
                </a:cubicBezTo>
                <a:lnTo>
                  <a:pt x="16736" y="21600"/>
                </a:lnTo>
                <a:cubicBezTo>
                  <a:pt x="19418" y="21600"/>
                  <a:pt x="21600" y="19725"/>
                  <a:pt x="21600" y="17422"/>
                </a:cubicBezTo>
                <a:cubicBezTo>
                  <a:pt x="21600" y="15688"/>
                  <a:pt x="21184" y="13980"/>
                  <a:pt x="20359" y="12341"/>
                </a:cubicBezTo>
                <a:cubicBezTo>
                  <a:pt x="19700" y="11039"/>
                  <a:pt x="18789" y="9770"/>
                  <a:pt x="17639" y="8590"/>
                </a:cubicBezTo>
                <a:cubicBezTo>
                  <a:pt x="16248" y="7152"/>
                  <a:pt x="14857" y="6193"/>
                  <a:pt x="14152" y="5749"/>
                </a:cubicBezTo>
                <a:lnTo>
                  <a:pt x="16826" y="1503"/>
                </a:lnTo>
                <a:cubicBezTo>
                  <a:pt x="16957" y="1292"/>
                  <a:pt x="16906" y="1029"/>
                  <a:pt x="16702" y="863"/>
                </a:cubicBezTo>
                <a:cubicBezTo>
                  <a:pt x="16012" y="284"/>
                  <a:pt x="15283" y="0"/>
                  <a:pt x="14468" y="0"/>
                </a:cubicBezTo>
                <a:close/>
                <a:moveTo>
                  <a:pt x="14468" y="1066"/>
                </a:moveTo>
                <a:cubicBezTo>
                  <a:pt x="14708" y="1066"/>
                  <a:pt x="15043" y="1106"/>
                  <a:pt x="15472" y="1367"/>
                </a:cubicBezTo>
                <a:lnTo>
                  <a:pt x="12967" y="5371"/>
                </a:lnTo>
                <a:lnTo>
                  <a:pt x="8599" y="5371"/>
                </a:lnTo>
                <a:cubicBezTo>
                  <a:pt x="8599" y="5371"/>
                  <a:pt x="5857" y="1823"/>
                  <a:pt x="5857" y="1823"/>
                </a:cubicBezTo>
                <a:cubicBezTo>
                  <a:pt x="6463" y="1374"/>
                  <a:pt x="7046" y="1173"/>
                  <a:pt x="7742" y="1173"/>
                </a:cubicBezTo>
                <a:cubicBezTo>
                  <a:pt x="8484" y="1173"/>
                  <a:pt x="9325" y="1390"/>
                  <a:pt x="10439" y="1745"/>
                </a:cubicBezTo>
                <a:cubicBezTo>
                  <a:pt x="10669" y="1817"/>
                  <a:pt x="10910" y="1852"/>
                  <a:pt x="11161" y="1852"/>
                </a:cubicBezTo>
                <a:cubicBezTo>
                  <a:pt x="11773" y="1852"/>
                  <a:pt x="12362" y="1647"/>
                  <a:pt x="12922" y="1445"/>
                </a:cubicBezTo>
                <a:cubicBezTo>
                  <a:pt x="13460" y="1252"/>
                  <a:pt x="13971" y="1066"/>
                  <a:pt x="14468" y="1066"/>
                </a:cubicBezTo>
                <a:close/>
                <a:moveTo>
                  <a:pt x="8453" y="6447"/>
                </a:moveTo>
                <a:lnTo>
                  <a:pt x="13147" y="6447"/>
                </a:lnTo>
                <a:cubicBezTo>
                  <a:pt x="13623" y="6730"/>
                  <a:pt x="15165" y="7722"/>
                  <a:pt x="16691" y="9307"/>
                </a:cubicBezTo>
                <a:cubicBezTo>
                  <a:pt x="19111" y="11813"/>
                  <a:pt x="20336" y="14538"/>
                  <a:pt x="20336" y="17422"/>
                </a:cubicBezTo>
                <a:cubicBezTo>
                  <a:pt x="20346" y="19133"/>
                  <a:pt x="18728" y="20524"/>
                  <a:pt x="16736" y="20524"/>
                </a:cubicBezTo>
                <a:lnTo>
                  <a:pt x="4864" y="20524"/>
                </a:lnTo>
                <a:cubicBezTo>
                  <a:pt x="2872" y="20524"/>
                  <a:pt x="1253" y="19133"/>
                  <a:pt x="1253" y="17422"/>
                </a:cubicBezTo>
                <a:cubicBezTo>
                  <a:pt x="1253" y="14543"/>
                  <a:pt x="2483" y="11813"/>
                  <a:pt x="4898" y="9307"/>
                </a:cubicBezTo>
                <a:cubicBezTo>
                  <a:pt x="6424" y="7722"/>
                  <a:pt x="7982" y="6735"/>
                  <a:pt x="8453" y="6447"/>
                </a:cubicBezTo>
                <a:close/>
                <a:moveTo>
                  <a:pt x="10856" y="9617"/>
                </a:moveTo>
                <a:cubicBezTo>
                  <a:pt x="10511" y="9617"/>
                  <a:pt x="10236" y="9864"/>
                  <a:pt x="10236" y="10160"/>
                </a:cubicBezTo>
                <a:lnTo>
                  <a:pt x="10236" y="10907"/>
                </a:lnTo>
                <a:lnTo>
                  <a:pt x="10145" y="10907"/>
                </a:lnTo>
                <a:cubicBezTo>
                  <a:pt x="8933" y="10907"/>
                  <a:pt x="7945" y="11755"/>
                  <a:pt x="7945" y="12797"/>
                </a:cubicBezTo>
                <a:cubicBezTo>
                  <a:pt x="7945" y="13839"/>
                  <a:pt x="8933" y="14688"/>
                  <a:pt x="10145" y="14688"/>
                </a:cubicBezTo>
                <a:lnTo>
                  <a:pt x="11579" y="14688"/>
                </a:lnTo>
                <a:cubicBezTo>
                  <a:pt x="12102" y="14688"/>
                  <a:pt x="12527" y="15053"/>
                  <a:pt x="12527" y="15502"/>
                </a:cubicBezTo>
                <a:cubicBezTo>
                  <a:pt x="12527" y="15951"/>
                  <a:pt x="12102" y="16316"/>
                  <a:pt x="11579" y="16316"/>
                </a:cubicBezTo>
                <a:lnTo>
                  <a:pt x="9006" y="16316"/>
                </a:lnTo>
                <a:cubicBezTo>
                  <a:pt x="8661" y="16316"/>
                  <a:pt x="8374" y="16553"/>
                  <a:pt x="8374" y="16850"/>
                </a:cubicBezTo>
                <a:cubicBezTo>
                  <a:pt x="8374" y="17146"/>
                  <a:pt x="8661" y="17392"/>
                  <a:pt x="9006" y="17392"/>
                </a:cubicBezTo>
                <a:lnTo>
                  <a:pt x="10236" y="17392"/>
                </a:lnTo>
                <a:lnTo>
                  <a:pt x="10236" y="18158"/>
                </a:lnTo>
                <a:cubicBezTo>
                  <a:pt x="10236" y="18455"/>
                  <a:pt x="10523" y="18701"/>
                  <a:pt x="10868" y="18701"/>
                </a:cubicBezTo>
                <a:cubicBezTo>
                  <a:pt x="11213" y="18701"/>
                  <a:pt x="11500" y="18455"/>
                  <a:pt x="11500" y="18158"/>
                </a:cubicBezTo>
                <a:lnTo>
                  <a:pt x="11500" y="17392"/>
                </a:lnTo>
                <a:lnTo>
                  <a:pt x="11601" y="17392"/>
                </a:lnTo>
                <a:cubicBezTo>
                  <a:pt x="11607" y="17392"/>
                  <a:pt x="11607" y="17392"/>
                  <a:pt x="11613" y="17392"/>
                </a:cubicBezTo>
                <a:cubicBezTo>
                  <a:pt x="12815" y="17379"/>
                  <a:pt x="13779" y="16535"/>
                  <a:pt x="13779" y="15502"/>
                </a:cubicBezTo>
                <a:cubicBezTo>
                  <a:pt x="13779" y="14460"/>
                  <a:pt x="12792" y="13611"/>
                  <a:pt x="11579" y="13611"/>
                </a:cubicBezTo>
                <a:lnTo>
                  <a:pt x="10145" y="13611"/>
                </a:lnTo>
                <a:cubicBezTo>
                  <a:pt x="9623" y="13611"/>
                  <a:pt x="9197" y="13246"/>
                  <a:pt x="9197" y="12797"/>
                </a:cubicBezTo>
                <a:cubicBezTo>
                  <a:pt x="9197" y="12348"/>
                  <a:pt x="9623" y="11983"/>
                  <a:pt x="10145" y="11983"/>
                </a:cubicBezTo>
                <a:lnTo>
                  <a:pt x="12673" y="11983"/>
                </a:lnTo>
                <a:cubicBezTo>
                  <a:pt x="13018" y="11983"/>
                  <a:pt x="13305" y="11746"/>
                  <a:pt x="13305" y="11450"/>
                </a:cubicBezTo>
                <a:cubicBezTo>
                  <a:pt x="13305" y="11153"/>
                  <a:pt x="13018" y="10907"/>
                  <a:pt x="12673" y="10907"/>
                </a:cubicBezTo>
                <a:lnTo>
                  <a:pt x="11488" y="10907"/>
                </a:lnTo>
                <a:lnTo>
                  <a:pt x="11488" y="10160"/>
                </a:lnTo>
                <a:cubicBezTo>
                  <a:pt x="11488" y="9864"/>
                  <a:pt x="11201" y="9617"/>
                  <a:pt x="10856" y="96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B1214120-2804-BE41-903C-D974C70745A1}"/>
              </a:ext>
            </a:extLst>
          </p:cNvPr>
          <p:cNvSpPr/>
          <p:nvPr/>
        </p:nvSpPr>
        <p:spPr>
          <a:xfrm>
            <a:off x="6755544" y="4552957"/>
            <a:ext cx="534399" cy="463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600" extrusionOk="0">
                <a:moveTo>
                  <a:pt x="15589" y="0"/>
                </a:moveTo>
                <a:cubicBezTo>
                  <a:pt x="15199" y="0"/>
                  <a:pt x="14833" y="180"/>
                  <a:pt x="14557" y="501"/>
                </a:cubicBezTo>
                <a:lnTo>
                  <a:pt x="13534" y="1691"/>
                </a:lnTo>
                <a:cubicBezTo>
                  <a:pt x="13377" y="1875"/>
                  <a:pt x="13263" y="2088"/>
                  <a:pt x="13193" y="2318"/>
                </a:cubicBezTo>
                <a:lnTo>
                  <a:pt x="8400" y="1315"/>
                </a:lnTo>
                <a:cubicBezTo>
                  <a:pt x="6244" y="818"/>
                  <a:pt x="4140" y="2452"/>
                  <a:pt x="3706" y="4959"/>
                </a:cubicBezTo>
                <a:lnTo>
                  <a:pt x="3491" y="6233"/>
                </a:lnTo>
                <a:cubicBezTo>
                  <a:pt x="3247" y="7641"/>
                  <a:pt x="4030" y="9018"/>
                  <a:pt x="5241" y="9302"/>
                </a:cubicBezTo>
                <a:cubicBezTo>
                  <a:pt x="6452" y="9585"/>
                  <a:pt x="7635" y="8674"/>
                  <a:pt x="7880" y="7266"/>
                </a:cubicBezTo>
                <a:lnTo>
                  <a:pt x="8014" y="6483"/>
                </a:lnTo>
                <a:lnTo>
                  <a:pt x="10159" y="6702"/>
                </a:lnTo>
                <a:lnTo>
                  <a:pt x="15778" y="13227"/>
                </a:lnTo>
                <a:lnTo>
                  <a:pt x="16792" y="14407"/>
                </a:lnTo>
                <a:cubicBezTo>
                  <a:pt x="16998" y="14647"/>
                  <a:pt x="16998" y="15045"/>
                  <a:pt x="16792" y="15284"/>
                </a:cubicBezTo>
                <a:cubicBezTo>
                  <a:pt x="16586" y="15524"/>
                  <a:pt x="16253" y="15524"/>
                  <a:pt x="16047" y="15284"/>
                </a:cubicBezTo>
                <a:lnTo>
                  <a:pt x="13319" y="12110"/>
                </a:lnTo>
                <a:cubicBezTo>
                  <a:pt x="13129" y="11890"/>
                  <a:pt x="12826" y="11890"/>
                  <a:pt x="12637" y="12110"/>
                </a:cubicBezTo>
                <a:cubicBezTo>
                  <a:pt x="12447" y="12331"/>
                  <a:pt x="12447" y="12694"/>
                  <a:pt x="12637" y="12914"/>
                </a:cubicBezTo>
                <a:lnTo>
                  <a:pt x="15356" y="16077"/>
                </a:lnTo>
                <a:cubicBezTo>
                  <a:pt x="15456" y="16193"/>
                  <a:pt x="15509" y="16352"/>
                  <a:pt x="15509" y="16516"/>
                </a:cubicBezTo>
                <a:cubicBezTo>
                  <a:pt x="15509" y="16680"/>
                  <a:pt x="15456" y="16828"/>
                  <a:pt x="15356" y="16944"/>
                </a:cubicBezTo>
                <a:cubicBezTo>
                  <a:pt x="15150" y="17184"/>
                  <a:pt x="14817" y="17183"/>
                  <a:pt x="14611" y="16944"/>
                </a:cubicBezTo>
                <a:lnTo>
                  <a:pt x="11883" y="13781"/>
                </a:lnTo>
                <a:cubicBezTo>
                  <a:pt x="11693" y="13560"/>
                  <a:pt x="11390" y="13560"/>
                  <a:pt x="11200" y="13781"/>
                </a:cubicBezTo>
                <a:cubicBezTo>
                  <a:pt x="11011" y="14001"/>
                  <a:pt x="11011" y="14363"/>
                  <a:pt x="11200" y="14584"/>
                </a:cubicBezTo>
                <a:lnTo>
                  <a:pt x="13920" y="17748"/>
                </a:lnTo>
                <a:cubicBezTo>
                  <a:pt x="14126" y="17987"/>
                  <a:pt x="14126" y="18375"/>
                  <a:pt x="13920" y="18614"/>
                </a:cubicBezTo>
                <a:cubicBezTo>
                  <a:pt x="13820" y="18731"/>
                  <a:pt x="13693" y="18802"/>
                  <a:pt x="13552" y="18802"/>
                </a:cubicBezTo>
                <a:cubicBezTo>
                  <a:pt x="13411" y="18802"/>
                  <a:pt x="13275" y="18731"/>
                  <a:pt x="13175" y="18614"/>
                </a:cubicBezTo>
                <a:lnTo>
                  <a:pt x="10447" y="15451"/>
                </a:lnTo>
                <a:cubicBezTo>
                  <a:pt x="10257" y="15230"/>
                  <a:pt x="9954" y="15230"/>
                  <a:pt x="9764" y="15451"/>
                </a:cubicBezTo>
                <a:cubicBezTo>
                  <a:pt x="9575" y="15672"/>
                  <a:pt x="9575" y="16024"/>
                  <a:pt x="9764" y="16244"/>
                </a:cubicBezTo>
                <a:lnTo>
                  <a:pt x="12484" y="19418"/>
                </a:lnTo>
                <a:cubicBezTo>
                  <a:pt x="12690" y="19658"/>
                  <a:pt x="12690" y="20045"/>
                  <a:pt x="12484" y="20285"/>
                </a:cubicBezTo>
                <a:cubicBezTo>
                  <a:pt x="12278" y="20524"/>
                  <a:pt x="11945" y="20524"/>
                  <a:pt x="11739" y="20285"/>
                </a:cubicBezTo>
                <a:lnTo>
                  <a:pt x="2099" y="9072"/>
                </a:lnTo>
                <a:lnTo>
                  <a:pt x="825" y="7590"/>
                </a:lnTo>
                <a:cubicBezTo>
                  <a:pt x="635" y="7369"/>
                  <a:pt x="332" y="7369"/>
                  <a:pt x="143" y="7590"/>
                </a:cubicBezTo>
                <a:cubicBezTo>
                  <a:pt x="-47" y="7810"/>
                  <a:pt x="-47" y="8173"/>
                  <a:pt x="143" y="8394"/>
                </a:cubicBezTo>
                <a:lnTo>
                  <a:pt x="1417" y="9876"/>
                </a:lnTo>
                <a:lnTo>
                  <a:pt x="2799" y="11484"/>
                </a:lnTo>
                <a:lnTo>
                  <a:pt x="2037" y="12371"/>
                </a:lnTo>
                <a:cubicBezTo>
                  <a:pt x="1786" y="12662"/>
                  <a:pt x="1651" y="13046"/>
                  <a:pt x="1651" y="13457"/>
                </a:cubicBezTo>
                <a:cubicBezTo>
                  <a:pt x="1651" y="13868"/>
                  <a:pt x="1786" y="14262"/>
                  <a:pt x="2037" y="14553"/>
                </a:cubicBezTo>
                <a:lnTo>
                  <a:pt x="2288" y="14835"/>
                </a:lnTo>
                <a:cubicBezTo>
                  <a:pt x="2507" y="15089"/>
                  <a:pt x="2783" y="15249"/>
                  <a:pt x="3087" y="15284"/>
                </a:cubicBezTo>
                <a:cubicBezTo>
                  <a:pt x="3117" y="15637"/>
                  <a:pt x="3254" y="15969"/>
                  <a:pt x="3473" y="16223"/>
                </a:cubicBezTo>
                <a:lnTo>
                  <a:pt x="3715" y="16505"/>
                </a:lnTo>
                <a:cubicBezTo>
                  <a:pt x="3939" y="16766"/>
                  <a:pt x="4229" y="16921"/>
                  <a:pt x="4523" y="16954"/>
                </a:cubicBezTo>
                <a:cubicBezTo>
                  <a:pt x="4553" y="17308"/>
                  <a:pt x="4690" y="17629"/>
                  <a:pt x="4909" y="17883"/>
                </a:cubicBezTo>
                <a:lnTo>
                  <a:pt x="5151" y="18176"/>
                </a:lnTo>
                <a:cubicBezTo>
                  <a:pt x="5370" y="18430"/>
                  <a:pt x="5655" y="18590"/>
                  <a:pt x="5959" y="18625"/>
                </a:cubicBezTo>
                <a:cubicBezTo>
                  <a:pt x="5989" y="18978"/>
                  <a:pt x="6117" y="19299"/>
                  <a:pt x="6336" y="19554"/>
                </a:cubicBezTo>
                <a:lnTo>
                  <a:pt x="6587" y="19846"/>
                </a:lnTo>
                <a:cubicBezTo>
                  <a:pt x="6845" y="20147"/>
                  <a:pt x="7181" y="20295"/>
                  <a:pt x="7521" y="20295"/>
                </a:cubicBezTo>
                <a:cubicBezTo>
                  <a:pt x="7859" y="20295"/>
                  <a:pt x="8205" y="20147"/>
                  <a:pt x="8463" y="19846"/>
                </a:cubicBezTo>
                <a:lnTo>
                  <a:pt x="9226" y="18959"/>
                </a:lnTo>
                <a:lnTo>
                  <a:pt x="11057" y="21088"/>
                </a:lnTo>
                <a:cubicBezTo>
                  <a:pt x="11340" y="21418"/>
                  <a:pt x="11715" y="21600"/>
                  <a:pt x="12116" y="21600"/>
                </a:cubicBezTo>
                <a:cubicBezTo>
                  <a:pt x="12517" y="21600"/>
                  <a:pt x="12891" y="21418"/>
                  <a:pt x="13175" y="21088"/>
                </a:cubicBezTo>
                <a:cubicBezTo>
                  <a:pt x="13443" y="20776"/>
                  <a:pt x="13599" y="20358"/>
                  <a:pt x="13615" y="19919"/>
                </a:cubicBezTo>
                <a:cubicBezTo>
                  <a:pt x="13992" y="19901"/>
                  <a:pt x="14343" y="19730"/>
                  <a:pt x="14611" y="19418"/>
                </a:cubicBezTo>
                <a:cubicBezTo>
                  <a:pt x="14888" y="19096"/>
                  <a:pt x="15027" y="18681"/>
                  <a:pt x="15042" y="18259"/>
                </a:cubicBezTo>
                <a:cubicBezTo>
                  <a:pt x="15405" y="18242"/>
                  <a:pt x="15770" y="18069"/>
                  <a:pt x="16047" y="17748"/>
                </a:cubicBezTo>
                <a:cubicBezTo>
                  <a:pt x="16324" y="17426"/>
                  <a:pt x="16463" y="17011"/>
                  <a:pt x="16478" y="16589"/>
                </a:cubicBezTo>
                <a:cubicBezTo>
                  <a:pt x="16841" y="16571"/>
                  <a:pt x="17198" y="16399"/>
                  <a:pt x="17474" y="16077"/>
                </a:cubicBezTo>
                <a:cubicBezTo>
                  <a:pt x="18059" y="15397"/>
                  <a:pt x="18059" y="14294"/>
                  <a:pt x="17474" y="13614"/>
                </a:cubicBezTo>
                <a:lnTo>
                  <a:pt x="16801" y="12831"/>
                </a:lnTo>
                <a:lnTo>
                  <a:pt x="20984" y="7966"/>
                </a:lnTo>
                <a:cubicBezTo>
                  <a:pt x="21553" y="7303"/>
                  <a:pt x="21553" y="6227"/>
                  <a:pt x="20984" y="5564"/>
                </a:cubicBezTo>
                <a:lnTo>
                  <a:pt x="16622" y="501"/>
                </a:lnTo>
                <a:cubicBezTo>
                  <a:pt x="16346" y="180"/>
                  <a:pt x="15980" y="0"/>
                  <a:pt x="15589" y="0"/>
                </a:cubicBezTo>
                <a:close/>
                <a:moveTo>
                  <a:pt x="15589" y="1128"/>
                </a:moveTo>
                <a:cubicBezTo>
                  <a:pt x="15720" y="1128"/>
                  <a:pt x="15847" y="1187"/>
                  <a:pt x="15939" y="1295"/>
                </a:cubicBezTo>
                <a:lnTo>
                  <a:pt x="20293" y="6368"/>
                </a:lnTo>
                <a:cubicBezTo>
                  <a:pt x="20385" y="6476"/>
                  <a:pt x="20436" y="6613"/>
                  <a:pt x="20436" y="6765"/>
                </a:cubicBezTo>
                <a:cubicBezTo>
                  <a:pt x="20436" y="6917"/>
                  <a:pt x="20385" y="7065"/>
                  <a:pt x="20293" y="7172"/>
                </a:cubicBezTo>
                <a:lnTo>
                  <a:pt x="18928" y="8769"/>
                </a:lnTo>
                <a:lnTo>
                  <a:pt x="14225" y="3289"/>
                </a:lnTo>
                <a:cubicBezTo>
                  <a:pt x="14133" y="3181"/>
                  <a:pt x="14082" y="3043"/>
                  <a:pt x="14082" y="2892"/>
                </a:cubicBezTo>
                <a:cubicBezTo>
                  <a:pt x="14082" y="2739"/>
                  <a:pt x="14133" y="2592"/>
                  <a:pt x="14225" y="2485"/>
                </a:cubicBezTo>
                <a:lnTo>
                  <a:pt x="15248" y="1295"/>
                </a:lnTo>
                <a:cubicBezTo>
                  <a:pt x="15341" y="1187"/>
                  <a:pt x="15459" y="1128"/>
                  <a:pt x="15589" y="1128"/>
                </a:cubicBezTo>
                <a:close/>
                <a:moveTo>
                  <a:pt x="7018" y="2432"/>
                </a:moveTo>
                <a:cubicBezTo>
                  <a:pt x="7402" y="2341"/>
                  <a:pt x="7812" y="2337"/>
                  <a:pt x="8221" y="2432"/>
                </a:cubicBezTo>
                <a:cubicBezTo>
                  <a:pt x="8224" y="2433"/>
                  <a:pt x="8226" y="2432"/>
                  <a:pt x="8230" y="2432"/>
                </a:cubicBezTo>
                <a:lnTo>
                  <a:pt x="12951" y="3414"/>
                </a:lnTo>
                <a:lnTo>
                  <a:pt x="18237" y="9563"/>
                </a:lnTo>
                <a:cubicBezTo>
                  <a:pt x="18237" y="9563"/>
                  <a:pt x="16119" y="12027"/>
                  <a:pt x="16119" y="12027"/>
                </a:cubicBezTo>
                <a:lnTo>
                  <a:pt x="10725" y="5752"/>
                </a:lnTo>
                <a:cubicBezTo>
                  <a:pt x="10644" y="5658"/>
                  <a:pt x="10533" y="5607"/>
                  <a:pt x="10420" y="5596"/>
                </a:cubicBezTo>
                <a:lnTo>
                  <a:pt x="7664" y="5314"/>
                </a:lnTo>
                <a:cubicBezTo>
                  <a:pt x="7650" y="5313"/>
                  <a:pt x="7633" y="5314"/>
                  <a:pt x="7619" y="5314"/>
                </a:cubicBezTo>
                <a:cubicBezTo>
                  <a:pt x="7390" y="5314"/>
                  <a:pt x="7190" y="5498"/>
                  <a:pt x="7144" y="5763"/>
                </a:cubicBezTo>
                <a:lnTo>
                  <a:pt x="6928" y="7036"/>
                </a:lnTo>
                <a:cubicBezTo>
                  <a:pt x="6790" y="7833"/>
                  <a:pt x="6115" y="8356"/>
                  <a:pt x="5429" y="8195"/>
                </a:cubicBezTo>
                <a:cubicBezTo>
                  <a:pt x="5097" y="8118"/>
                  <a:pt x="4809" y="7897"/>
                  <a:pt x="4621" y="7569"/>
                </a:cubicBezTo>
                <a:cubicBezTo>
                  <a:pt x="4434" y="7241"/>
                  <a:pt x="4375" y="6838"/>
                  <a:pt x="4442" y="6452"/>
                </a:cubicBezTo>
                <a:lnTo>
                  <a:pt x="4657" y="5178"/>
                </a:lnTo>
                <a:cubicBezTo>
                  <a:pt x="4904" y="3753"/>
                  <a:pt x="5864" y="2707"/>
                  <a:pt x="7018" y="2432"/>
                </a:cubicBezTo>
                <a:close/>
                <a:moveTo>
                  <a:pt x="19153" y="6347"/>
                </a:moveTo>
                <a:cubicBezTo>
                  <a:pt x="18884" y="6347"/>
                  <a:pt x="18668" y="6599"/>
                  <a:pt x="18668" y="6911"/>
                </a:cubicBezTo>
                <a:cubicBezTo>
                  <a:pt x="18668" y="7223"/>
                  <a:pt x="18884" y="7475"/>
                  <a:pt x="19153" y="7475"/>
                </a:cubicBezTo>
                <a:cubicBezTo>
                  <a:pt x="19421" y="7475"/>
                  <a:pt x="19637" y="7223"/>
                  <a:pt x="19637" y="6911"/>
                </a:cubicBezTo>
                <a:cubicBezTo>
                  <a:pt x="19637" y="6599"/>
                  <a:pt x="19421" y="6347"/>
                  <a:pt x="19153" y="6347"/>
                </a:cubicBezTo>
                <a:close/>
                <a:moveTo>
                  <a:pt x="3437" y="12340"/>
                </a:moveTo>
                <a:lnTo>
                  <a:pt x="4191" y="13206"/>
                </a:lnTo>
                <a:lnTo>
                  <a:pt x="3473" y="14042"/>
                </a:lnTo>
                <a:cubicBezTo>
                  <a:pt x="3335" y="14201"/>
                  <a:pt x="3107" y="14201"/>
                  <a:pt x="2970" y="14042"/>
                </a:cubicBezTo>
                <a:cubicBezTo>
                  <a:pt x="2970" y="14042"/>
                  <a:pt x="2719" y="13749"/>
                  <a:pt x="2719" y="13749"/>
                </a:cubicBezTo>
                <a:cubicBezTo>
                  <a:pt x="2582" y="13590"/>
                  <a:pt x="2582" y="13335"/>
                  <a:pt x="2719" y="13175"/>
                </a:cubicBezTo>
                <a:lnTo>
                  <a:pt x="3437" y="12340"/>
                </a:lnTo>
                <a:close/>
                <a:moveTo>
                  <a:pt x="4873" y="14010"/>
                </a:moveTo>
                <a:lnTo>
                  <a:pt x="5618" y="14877"/>
                </a:lnTo>
                <a:lnTo>
                  <a:pt x="4909" y="15712"/>
                </a:lnTo>
                <a:cubicBezTo>
                  <a:pt x="4771" y="15871"/>
                  <a:pt x="4543" y="15871"/>
                  <a:pt x="4406" y="15712"/>
                </a:cubicBezTo>
                <a:cubicBezTo>
                  <a:pt x="4406" y="15712"/>
                  <a:pt x="4155" y="15420"/>
                  <a:pt x="4155" y="15420"/>
                </a:cubicBezTo>
                <a:cubicBezTo>
                  <a:pt x="4018" y="15260"/>
                  <a:pt x="4018" y="14995"/>
                  <a:pt x="4155" y="14835"/>
                </a:cubicBezTo>
                <a:lnTo>
                  <a:pt x="4873" y="14010"/>
                </a:lnTo>
                <a:close/>
                <a:moveTo>
                  <a:pt x="6309" y="15670"/>
                </a:moveTo>
                <a:lnTo>
                  <a:pt x="7054" y="16547"/>
                </a:lnTo>
                <a:lnTo>
                  <a:pt x="6336" y="17372"/>
                </a:lnTo>
                <a:cubicBezTo>
                  <a:pt x="6199" y="17532"/>
                  <a:pt x="5979" y="17532"/>
                  <a:pt x="5842" y="17372"/>
                </a:cubicBezTo>
                <a:cubicBezTo>
                  <a:pt x="5842" y="17372"/>
                  <a:pt x="5591" y="17090"/>
                  <a:pt x="5591" y="17090"/>
                </a:cubicBezTo>
                <a:cubicBezTo>
                  <a:pt x="5525" y="17012"/>
                  <a:pt x="5492" y="16907"/>
                  <a:pt x="5492" y="16798"/>
                </a:cubicBezTo>
                <a:cubicBezTo>
                  <a:pt x="5492" y="16688"/>
                  <a:pt x="5525" y="16583"/>
                  <a:pt x="5591" y="16505"/>
                </a:cubicBezTo>
                <a:lnTo>
                  <a:pt x="6309" y="15670"/>
                </a:lnTo>
                <a:close/>
                <a:moveTo>
                  <a:pt x="7745" y="17341"/>
                </a:moveTo>
                <a:lnTo>
                  <a:pt x="8490" y="18207"/>
                </a:lnTo>
                <a:cubicBezTo>
                  <a:pt x="8490" y="18207"/>
                  <a:pt x="7772" y="19042"/>
                  <a:pt x="7772" y="19042"/>
                </a:cubicBezTo>
                <a:cubicBezTo>
                  <a:pt x="7634" y="19201"/>
                  <a:pt x="7416" y="19201"/>
                  <a:pt x="7278" y="19042"/>
                </a:cubicBezTo>
                <a:lnTo>
                  <a:pt x="7027" y="18760"/>
                </a:lnTo>
                <a:cubicBezTo>
                  <a:pt x="6890" y="18600"/>
                  <a:pt x="6890" y="18335"/>
                  <a:pt x="7027" y="18176"/>
                </a:cubicBezTo>
                <a:lnTo>
                  <a:pt x="7745" y="1734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0DDCA275-3307-A44D-B359-6A5D9FB59764}"/>
              </a:ext>
            </a:extLst>
          </p:cNvPr>
          <p:cNvSpPr/>
          <p:nvPr/>
        </p:nvSpPr>
        <p:spPr>
          <a:xfrm>
            <a:off x="9184914" y="4544494"/>
            <a:ext cx="455790" cy="480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23" y="0"/>
                </a:moveTo>
                <a:cubicBezTo>
                  <a:pt x="8433" y="0"/>
                  <a:pt x="7285" y="343"/>
                  <a:pt x="6302" y="980"/>
                </a:cubicBezTo>
                <a:lnTo>
                  <a:pt x="1081" y="4358"/>
                </a:lnTo>
                <a:cubicBezTo>
                  <a:pt x="598" y="4671"/>
                  <a:pt x="309" y="5196"/>
                  <a:pt x="309" y="5750"/>
                </a:cubicBezTo>
                <a:cubicBezTo>
                  <a:pt x="309" y="6332"/>
                  <a:pt x="619" y="6861"/>
                  <a:pt x="1139" y="7169"/>
                </a:cubicBezTo>
                <a:cubicBezTo>
                  <a:pt x="1659" y="7478"/>
                  <a:pt x="2286" y="7507"/>
                  <a:pt x="2838" y="7252"/>
                </a:cubicBezTo>
                <a:lnTo>
                  <a:pt x="6698" y="5457"/>
                </a:lnTo>
                <a:lnTo>
                  <a:pt x="6698" y="5650"/>
                </a:lnTo>
                <a:cubicBezTo>
                  <a:pt x="6698" y="6589"/>
                  <a:pt x="7542" y="7362"/>
                  <a:pt x="8532" y="7362"/>
                </a:cubicBezTo>
                <a:lnTo>
                  <a:pt x="12315" y="7362"/>
                </a:lnTo>
                <a:cubicBezTo>
                  <a:pt x="13087" y="7362"/>
                  <a:pt x="13837" y="7475"/>
                  <a:pt x="14574" y="7691"/>
                </a:cubicBezTo>
                <a:lnTo>
                  <a:pt x="16996" y="8396"/>
                </a:lnTo>
                <a:lnTo>
                  <a:pt x="16996" y="9340"/>
                </a:lnTo>
                <a:cubicBezTo>
                  <a:pt x="16996" y="9641"/>
                  <a:pt x="17287" y="9880"/>
                  <a:pt x="17604" y="9880"/>
                </a:cubicBezTo>
                <a:lnTo>
                  <a:pt x="21050" y="9880"/>
                </a:lnTo>
                <a:cubicBezTo>
                  <a:pt x="21367" y="9880"/>
                  <a:pt x="21600" y="9641"/>
                  <a:pt x="21600" y="9340"/>
                </a:cubicBezTo>
                <a:lnTo>
                  <a:pt x="21600" y="668"/>
                </a:lnTo>
                <a:cubicBezTo>
                  <a:pt x="21600" y="367"/>
                  <a:pt x="21368" y="110"/>
                  <a:pt x="21050" y="110"/>
                </a:cubicBezTo>
                <a:lnTo>
                  <a:pt x="17604" y="110"/>
                </a:lnTo>
                <a:cubicBezTo>
                  <a:pt x="17287" y="110"/>
                  <a:pt x="16996" y="367"/>
                  <a:pt x="16996" y="668"/>
                </a:cubicBezTo>
                <a:lnTo>
                  <a:pt x="16996" y="1538"/>
                </a:lnTo>
                <a:lnTo>
                  <a:pt x="16620" y="1236"/>
                </a:lnTo>
                <a:cubicBezTo>
                  <a:pt x="15577" y="441"/>
                  <a:pt x="14290" y="0"/>
                  <a:pt x="12952" y="0"/>
                </a:cubicBezTo>
                <a:lnTo>
                  <a:pt x="9623" y="0"/>
                </a:lnTo>
                <a:close/>
                <a:moveTo>
                  <a:pt x="9623" y="1090"/>
                </a:moveTo>
                <a:lnTo>
                  <a:pt x="12952" y="1090"/>
                </a:lnTo>
                <a:cubicBezTo>
                  <a:pt x="14029" y="1090"/>
                  <a:pt x="15067" y="1448"/>
                  <a:pt x="15906" y="2088"/>
                </a:cubicBezTo>
                <a:lnTo>
                  <a:pt x="16996" y="2939"/>
                </a:lnTo>
                <a:lnTo>
                  <a:pt x="16996" y="7252"/>
                </a:lnTo>
                <a:lnTo>
                  <a:pt x="14912" y="6648"/>
                </a:lnTo>
                <a:cubicBezTo>
                  <a:pt x="14064" y="6399"/>
                  <a:pt x="13202" y="6272"/>
                  <a:pt x="12315" y="6272"/>
                </a:cubicBezTo>
                <a:lnTo>
                  <a:pt x="8532" y="6272"/>
                </a:lnTo>
                <a:cubicBezTo>
                  <a:pt x="8176" y="6272"/>
                  <a:pt x="7856" y="5987"/>
                  <a:pt x="7856" y="5650"/>
                </a:cubicBezTo>
                <a:lnTo>
                  <a:pt x="7856" y="4990"/>
                </a:lnTo>
                <a:cubicBezTo>
                  <a:pt x="8604" y="4811"/>
                  <a:pt x="10198" y="4494"/>
                  <a:pt x="11833" y="4743"/>
                </a:cubicBezTo>
                <a:cubicBezTo>
                  <a:pt x="12146" y="4791"/>
                  <a:pt x="12448" y="4592"/>
                  <a:pt x="12499" y="4294"/>
                </a:cubicBezTo>
                <a:cubicBezTo>
                  <a:pt x="12549" y="3997"/>
                  <a:pt x="12339" y="3720"/>
                  <a:pt x="12026" y="3672"/>
                </a:cubicBezTo>
                <a:cubicBezTo>
                  <a:pt x="9563" y="3296"/>
                  <a:pt x="7249" y="4024"/>
                  <a:pt x="7123" y="4065"/>
                </a:cubicBezTo>
                <a:cubicBezTo>
                  <a:pt x="7110" y="4070"/>
                  <a:pt x="7094" y="4070"/>
                  <a:pt x="7084" y="4075"/>
                </a:cubicBezTo>
                <a:cubicBezTo>
                  <a:pt x="7073" y="4079"/>
                  <a:pt x="7066" y="4088"/>
                  <a:pt x="7055" y="4093"/>
                </a:cubicBezTo>
                <a:lnTo>
                  <a:pt x="2345" y="6272"/>
                </a:lnTo>
                <a:cubicBezTo>
                  <a:pt x="2150" y="6363"/>
                  <a:pt x="1931" y="6353"/>
                  <a:pt x="1747" y="6245"/>
                </a:cubicBezTo>
                <a:cubicBezTo>
                  <a:pt x="1563" y="6135"/>
                  <a:pt x="1457" y="5956"/>
                  <a:pt x="1457" y="5750"/>
                </a:cubicBezTo>
                <a:cubicBezTo>
                  <a:pt x="1457" y="5557"/>
                  <a:pt x="1560" y="5374"/>
                  <a:pt x="1728" y="5265"/>
                </a:cubicBezTo>
                <a:lnTo>
                  <a:pt x="6949" y="1877"/>
                </a:lnTo>
                <a:cubicBezTo>
                  <a:pt x="7740" y="1365"/>
                  <a:pt x="8666" y="1090"/>
                  <a:pt x="9623" y="1090"/>
                </a:cubicBezTo>
                <a:close/>
                <a:moveTo>
                  <a:pt x="18145" y="1199"/>
                </a:moveTo>
                <a:lnTo>
                  <a:pt x="20451" y="1199"/>
                </a:lnTo>
                <a:lnTo>
                  <a:pt x="20451" y="8781"/>
                </a:lnTo>
                <a:lnTo>
                  <a:pt x="18145" y="8781"/>
                </a:lnTo>
                <a:cubicBezTo>
                  <a:pt x="18145" y="8781"/>
                  <a:pt x="18145" y="1199"/>
                  <a:pt x="18145" y="1199"/>
                </a:cubicBezTo>
                <a:close/>
                <a:moveTo>
                  <a:pt x="10144" y="8790"/>
                </a:moveTo>
                <a:cubicBezTo>
                  <a:pt x="9149" y="8790"/>
                  <a:pt x="8339" y="9559"/>
                  <a:pt x="8339" y="10502"/>
                </a:cubicBezTo>
                <a:cubicBezTo>
                  <a:pt x="8339" y="11062"/>
                  <a:pt x="8745" y="11698"/>
                  <a:pt x="9584" y="12453"/>
                </a:cubicBezTo>
                <a:cubicBezTo>
                  <a:pt x="10140" y="12953"/>
                  <a:pt x="10690" y="13325"/>
                  <a:pt x="10713" y="13341"/>
                </a:cubicBezTo>
                <a:cubicBezTo>
                  <a:pt x="10813" y="13408"/>
                  <a:pt x="10934" y="13451"/>
                  <a:pt x="11051" y="13451"/>
                </a:cubicBezTo>
                <a:cubicBezTo>
                  <a:pt x="11168" y="13451"/>
                  <a:pt x="11279" y="13408"/>
                  <a:pt x="11379" y="13341"/>
                </a:cubicBezTo>
                <a:cubicBezTo>
                  <a:pt x="11402" y="13325"/>
                  <a:pt x="11961" y="12953"/>
                  <a:pt x="12518" y="12453"/>
                </a:cubicBezTo>
                <a:cubicBezTo>
                  <a:pt x="13357" y="11698"/>
                  <a:pt x="13763" y="11062"/>
                  <a:pt x="13763" y="10502"/>
                </a:cubicBezTo>
                <a:cubicBezTo>
                  <a:pt x="13763" y="9559"/>
                  <a:pt x="12953" y="8790"/>
                  <a:pt x="11958" y="8790"/>
                </a:cubicBezTo>
                <a:cubicBezTo>
                  <a:pt x="11637" y="8790"/>
                  <a:pt x="11324" y="8869"/>
                  <a:pt x="11051" y="9019"/>
                </a:cubicBezTo>
                <a:cubicBezTo>
                  <a:pt x="10778" y="8869"/>
                  <a:pt x="10465" y="8790"/>
                  <a:pt x="10144" y="8790"/>
                </a:cubicBezTo>
                <a:close/>
                <a:moveTo>
                  <a:pt x="10144" y="9880"/>
                </a:moveTo>
                <a:cubicBezTo>
                  <a:pt x="10329" y="9880"/>
                  <a:pt x="10501" y="9951"/>
                  <a:pt x="10626" y="10081"/>
                </a:cubicBezTo>
                <a:cubicBezTo>
                  <a:pt x="10735" y="10194"/>
                  <a:pt x="10890" y="10264"/>
                  <a:pt x="11051" y="10264"/>
                </a:cubicBezTo>
                <a:cubicBezTo>
                  <a:pt x="11212" y="10264"/>
                  <a:pt x="11367" y="10194"/>
                  <a:pt x="11476" y="10081"/>
                </a:cubicBezTo>
                <a:cubicBezTo>
                  <a:pt x="11601" y="9951"/>
                  <a:pt x="11772" y="9880"/>
                  <a:pt x="11958" y="9880"/>
                </a:cubicBezTo>
                <a:cubicBezTo>
                  <a:pt x="12318" y="9880"/>
                  <a:pt x="12614" y="10160"/>
                  <a:pt x="12614" y="10502"/>
                </a:cubicBezTo>
                <a:cubicBezTo>
                  <a:pt x="12614" y="10850"/>
                  <a:pt x="11844" y="11620"/>
                  <a:pt x="11051" y="12215"/>
                </a:cubicBezTo>
                <a:cubicBezTo>
                  <a:pt x="10258" y="11621"/>
                  <a:pt x="9487" y="10851"/>
                  <a:pt x="9487" y="10502"/>
                </a:cubicBezTo>
                <a:cubicBezTo>
                  <a:pt x="9487" y="10160"/>
                  <a:pt x="9783" y="9880"/>
                  <a:pt x="10144" y="9880"/>
                </a:cubicBezTo>
                <a:close/>
                <a:moveTo>
                  <a:pt x="627" y="11720"/>
                </a:moveTo>
                <a:cubicBezTo>
                  <a:pt x="310" y="11720"/>
                  <a:pt x="0" y="11977"/>
                  <a:pt x="0" y="12279"/>
                </a:cubicBezTo>
                <a:lnTo>
                  <a:pt x="0" y="20950"/>
                </a:lnTo>
                <a:cubicBezTo>
                  <a:pt x="0" y="21251"/>
                  <a:pt x="310" y="21490"/>
                  <a:pt x="627" y="21490"/>
                </a:cubicBezTo>
                <a:lnTo>
                  <a:pt x="4073" y="21490"/>
                </a:lnTo>
                <a:cubicBezTo>
                  <a:pt x="4391" y="21490"/>
                  <a:pt x="4604" y="21251"/>
                  <a:pt x="4604" y="20950"/>
                </a:cubicBezTo>
                <a:lnTo>
                  <a:pt x="4604" y="20080"/>
                </a:lnTo>
                <a:lnTo>
                  <a:pt x="5009" y="20364"/>
                </a:lnTo>
                <a:cubicBezTo>
                  <a:pt x="6052" y="21159"/>
                  <a:pt x="7387" y="21600"/>
                  <a:pt x="8725" y="21600"/>
                </a:cubicBezTo>
                <a:lnTo>
                  <a:pt x="12055" y="21600"/>
                </a:lnTo>
                <a:cubicBezTo>
                  <a:pt x="13244" y="21600"/>
                  <a:pt x="14393" y="21266"/>
                  <a:pt x="15375" y="20629"/>
                </a:cubicBezTo>
                <a:lnTo>
                  <a:pt x="20596" y="17251"/>
                </a:lnTo>
                <a:cubicBezTo>
                  <a:pt x="21079" y="16939"/>
                  <a:pt x="21368" y="16422"/>
                  <a:pt x="21368" y="15868"/>
                </a:cubicBezTo>
                <a:cubicBezTo>
                  <a:pt x="21368" y="15286"/>
                  <a:pt x="21058" y="14757"/>
                  <a:pt x="20538" y="14449"/>
                </a:cubicBezTo>
                <a:cubicBezTo>
                  <a:pt x="20018" y="14141"/>
                  <a:pt x="19352" y="14102"/>
                  <a:pt x="18801" y="14357"/>
                </a:cubicBezTo>
                <a:lnTo>
                  <a:pt x="14892" y="16161"/>
                </a:lnTo>
                <a:lnTo>
                  <a:pt x="14892" y="15969"/>
                </a:lnTo>
                <a:cubicBezTo>
                  <a:pt x="14892" y="15029"/>
                  <a:pt x="14135" y="14284"/>
                  <a:pt x="13145" y="14284"/>
                </a:cubicBezTo>
                <a:lnTo>
                  <a:pt x="9362" y="14284"/>
                </a:lnTo>
                <a:cubicBezTo>
                  <a:pt x="8590" y="14284"/>
                  <a:pt x="7802" y="14162"/>
                  <a:pt x="7065" y="13945"/>
                </a:cubicBezTo>
                <a:lnTo>
                  <a:pt x="4604" y="13222"/>
                </a:lnTo>
                <a:lnTo>
                  <a:pt x="4604" y="12279"/>
                </a:lnTo>
                <a:cubicBezTo>
                  <a:pt x="4604" y="11977"/>
                  <a:pt x="4391" y="11720"/>
                  <a:pt x="4073" y="11720"/>
                </a:cubicBezTo>
                <a:lnTo>
                  <a:pt x="627" y="11720"/>
                </a:lnTo>
                <a:close/>
                <a:moveTo>
                  <a:pt x="1149" y="12810"/>
                </a:moveTo>
                <a:lnTo>
                  <a:pt x="3455" y="12810"/>
                </a:lnTo>
                <a:cubicBezTo>
                  <a:pt x="3455" y="12810"/>
                  <a:pt x="3455" y="20400"/>
                  <a:pt x="3455" y="20401"/>
                </a:cubicBezTo>
                <a:lnTo>
                  <a:pt x="1149" y="20401"/>
                </a:lnTo>
                <a:lnTo>
                  <a:pt x="1149" y="12810"/>
                </a:lnTo>
                <a:close/>
                <a:moveTo>
                  <a:pt x="4604" y="14357"/>
                </a:moveTo>
                <a:lnTo>
                  <a:pt x="6727" y="14989"/>
                </a:lnTo>
                <a:cubicBezTo>
                  <a:pt x="7575" y="15238"/>
                  <a:pt x="8475" y="15374"/>
                  <a:pt x="9362" y="15374"/>
                </a:cubicBezTo>
                <a:lnTo>
                  <a:pt x="13145" y="15374"/>
                </a:lnTo>
                <a:cubicBezTo>
                  <a:pt x="13501" y="15374"/>
                  <a:pt x="13744" y="15631"/>
                  <a:pt x="13744" y="15969"/>
                </a:cubicBezTo>
                <a:lnTo>
                  <a:pt x="13744" y="16628"/>
                </a:lnTo>
                <a:cubicBezTo>
                  <a:pt x="13054" y="16807"/>
                  <a:pt x="11441" y="17116"/>
                  <a:pt x="9806" y="16866"/>
                </a:cubicBezTo>
                <a:cubicBezTo>
                  <a:pt x="9493" y="16818"/>
                  <a:pt x="9210" y="17026"/>
                  <a:pt x="9159" y="17324"/>
                </a:cubicBezTo>
                <a:cubicBezTo>
                  <a:pt x="9109" y="17622"/>
                  <a:pt x="9328" y="17899"/>
                  <a:pt x="9642" y="17947"/>
                </a:cubicBezTo>
                <a:cubicBezTo>
                  <a:pt x="10142" y="18023"/>
                  <a:pt x="10638" y="18056"/>
                  <a:pt x="11109" y="18056"/>
                </a:cubicBezTo>
                <a:cubicBezTo>
                  <a:pt x="12959" y="18056"/>
                  <a:pt x="14458" y="17584"/>
                  <a:pt x="14554" y="17553"/>
                </a:cubicBezTo>
                <a:cubicBezTo>
                  <a:pt x="14576" y="17546"/>
                  <a:pt x="14593" y="17535"/>
                  <a:pt x="14612" y="17525"/>
                </a:cubicBezTo>
                <a:cubicBezTo>
                  <a:pt x="14614" y="17525"/>
                  <a:pt x="14620" y="17526"/>
                  <a:pt x="14622" y="17525"/>
                </a:cubicBezTo>
                <a:lnTo>
                  <a:pt x="19332" y="15346"/>
                </a:lnTo>
                <a:cubicBezTo>
                  <a:pt x="19527" y="15256"/>
                  <a:pt x="19746" y="15265"/>
                  <a:pt x="19930" y="15374"/>
                </a:cubicBezTo>
                <a:cubicBezTo>
                  <a:pt x="20114" y="15483"/>
                  <a:pt x="20220" y="15662"/>
                  <a:pt x="20220" y="15868"/>
                </a:cubicBezTo>
                <a:cubicBezTo>
                  <a:pt x="20220" y="16061"/>
                  <a:pt x="20118" y="16245"/>
                  <a:pt x="19950" y="16353"/>
                </a:cubicBezTo>
                <a:lnTo>
                  <a:pt x="14718" y="19723"/>
                </a:lnTo>
                <a:cubicBezTo>
                  <a:pt x="13928" y="20235"/>
                  <a:pt x="13012" y="20501"/>
                  <a:pt x="12055" y="20501"/>
                </a:cubicBezTo>
                <a:lnTo>
                  <a:pt x="8725" y="20501"/>
                </a:lnTo>
                <a:cubicBezTo>
                  <a:pt x="7649" y="20501"/>
                  <a:pt x="6572" y="20161"/>
                  <a:pt x="5733" y="19521"/>
                </a:cubicBezTo>
                <a:lnTo>
                  <a:pt x="4604" y="18679"/>
                </a:lnTo>
                <a:lnTo>
                  <a:pt x="4604" y="1435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Teardrop 9">
            <a:extLst>
              <a:ext uri="{FF2B5EF4-FFF2-40B4-BE49-F238E27FC236}">
                <a16:creationId xmlns:a16="http://schemas.microsoft.com/office/drawing/2014/main" id="{1A0C8D8F-A5BF-E44F-B9F6-6237E5D2E718}"/>
              </a:ext>
            </a:extLst>
          </p:cNvPr>
          <p:cNvSpPr/>
          <p:nvPr/>
        </p:nvSpPr>
        <p:spPr>
          <a:xfrm>
            <a:off x="4026996" y="3819113"/>
            <a:ext cx="1835091" cy="1835091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ardrop 47">
            <a:extLst>
              <a:ext uri="{FF2B5EF4-FFF2-40B4-BE49-F238E27FC236}">
                <a16:creationId xmlns:a16="http://schemas.microsoft.com/office/drawing/2014/main" id="{9F0F422F-496F-8547-89ED-F8502564D2BA}"/>
              </a:ext>
            </a:extLst>
          </p:cNvPr>
          <p:cNvSpPr/>
          <p:nvPr/>
        </p:nvSpPr>
        <p:spPr>
          <a:xfrm flipH="1">
            <a:off x="5994841" y="3819113"/>
            <a:ext cx="1835091" cy="1835091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DBC6AAB2-F823-8048-B0CE-C2F1FD50E422}"/>
              </a:ext>
            </a:extLst>
          </p:cNvPr>
          <p:cNvSpPr/>
          <p:nvPr/>
        </p:nvSpPr>
        <p:spPr>
          <a:xfrm flipV="1">
            <a:off x="4026996" y="1859079"/>
            <a:ext cx="1835091" cy="1835091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id="{5B1926B6-0C65-FC49-AA83-9190D0EBFC0C}"/>
              </a:ext>
            </a:extLst>
          </p:cNvPr>
          <p:cNvSpPr/>
          <p:nvPr/>
        </p:nvSpPr>
        <p:spPr>
          <a:xfrm flipH="1" flipV="1">
            <a:off x="5994841" y="1859079"/>
            <a:ext cx="1835091" cy="1835091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43967F-6558-004B-AE06-DDFD1137731E}"/>
              </a:ext>
            </a:extLst>
          </p:cNvPr>
          <p:cNvSpPr txBox="1"/>
          <p:nvPr/>
        </p:nvSpPr>
        <p:spPr>
          <a:xfrm>
            <a:off x="4435473" y="2200398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D9983A-C560-BE4A-AAEA-60AEE73BB32C}"/>
              </a:ext>
            </a:extLst>
          </p:cNvPr>
          <p:cNvSpPr txBox="1"/>
          <p:nvPr/>
        </p:nvSpPr>
        <p:spPr>
          <a:xfrm>
            <a:off x="6318775" y="2200398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B7318-A929-1A48-B6F7-F73FF403D84F}"/>
              </a:ext>
            </a:extLst>
          </p:cNvPr>
          <p:cNvSpPr txBox="1"/>
          <p:nvPr/>
        </p:nvSpPr>
        <p:spPr>
          <a:xfrm>
            <a:off x="4435473" y="4084633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38FF32-2E60-4C44-A7D7-F0C12B9C6593}"/>
              </a:ext>
            </a:extLst>
          </p:cNvPr>
          <p:cNvSpPr txBox="1"/>
          <p:nvPr/>
        </p:nvSpPr>
        <p:spPr>
          <a:xfrm>
            <a:off x="6318775" y="4084633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4FC026-0458-854A-B6C2-562B59BBF831}"/>
              </a:ext>
            </a:extLst>
          </p:cNvPr>
          <p:cNvSpPr txBox="1"/>
          <p:nvPr/>
        </p:nvSpPr>
        <p:spPr>
          <a:xfrm>
            <a:off x="463924" y="215779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DF6CDA-F47F-0645-A146-4269BA533A04}"/>
              </a:ext>
            </a:extLst>
          </p:cNvPr>
          <p:cNvSpPr txBox="1"/>
          <p:nvPr/>
        </p:nvSpPr>
        <p:spPr>
          <a:xfrm>
            <a:off x="463924" y="259911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0725EA-1A9F-2544-B3B0-9A88B644D36A}"/>
              </a:ext>
            </a:extLst>
          </p:cNvPr>
          <p:cNvCxnSpPr/>
          <p:nvPr/>
        </p:nvCxnSpPr>
        <p:spPr>
          <a:xfrm>
            <a:off x="2812062" y="2557902"/>
            <a:ext cx="66501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240C005-2096-4842-ABCE-AA2C21688D97}"/>
              </a:ext>
            </a:extLst>
          </p:cNvPr>
          <p:cNvSpPr txBox="1"/>
          <p:nvPr/>
        </p:nvSpPr>
        <p:spPr>
          <a:xfrm>
            <a:off x="463924" y="481873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  <a:endParaRPr lang="en-US" sz="1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FA7E42-E45B-9C4B-9CBF-6DD5147FA2B7}"/>
              </a:ext>
            </a:extLst>
          </p:cNvPr>
          <p:cNvSpPr txBox="1"/>
          <p:nvPr/>
        </p:nvSpPr>
        <p:spPr>
          <a:xfrm>
            <a:off x="463924" y="526005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F577A7-9829-8A47-83AC-69FD47B06CFB}"/>
              </a:ext>
            </a:extLst>
          </p:cNvPr>
          <p:cNvCxnSpPr/>
          <p:nvPr/>
        </p:nvCxnSpPr>
        <p:spPr>
          <a:xfrm>
            <a:off x="2819202" y="5218842"/>
            <a:ext cx="66501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1BDFFD-C6A4-3046-B47D-C2B8C18A6985}"/>
              </a:ext>
            </a:extLst>
          </p:cNvPr>
          <p:cNvGrpSpPr/>
          <p:nvPr/>
        </p:nvGrpSpPr>
        <p:grpSpPr>
          <a:xfrm>
            <a:off x="8591916" y="2157792"/>
            <a:ext cx="3142216" cy="972625"/>
            <a:chOff x="463924" y="2000343"/>
            <a:chExt cx="3142216" cy="97262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7EC6E7-303D-8146-BC71-85CA6076AE8B}"/>
                </a:ext>
              </a:extLst>
            </p:cNvPr>
            <p:cNvSpPr txBox="1"/>
            <p:nvPr/>
          </p:nvSpPr>
          <p:spPr>
            <a:xfrm>
              <a:off x="463924" y="2000343"/>
              <a:ext cx="3114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Weakness</a:t>
              </a:r>
              <a:endPara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A5A78D-7E1C-F440-9990-4B443261AB5F}"/>
                </a:ext>
              </a:extLst>
            </p:cNvPr>
            <p:cNvSpPr txBox="1"/>
            <p:nvPr/>
          </p:nvSpPr>
          <p:spPr>
            <a:xfrm>
              <a:off x="463924" y="2441669"/>
              <a:ext cx="3142216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Insert.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0C664A-29D3-E04E-A35A-820BBE5AC6BE}"/>
                </a:ext>
              </a:extLst>
            </p:cNvPr>
            <p:cNvCxnSpPr/>
            <p:nvPr/>
          </p:nvCxnSpPr>
          <p:spPr>
            <a:xfrm>
              <a:off x="570960" y="2400453"/>
              <a:ext cx="665018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329842D-2287-4441-82BA-822B9CF73EC9}"/>
              </a:ext>
            </a:extLst>
          </p:cNvPr>
          <p:cNvSpPr txBox="1"/>
          <p:nvPr/>
        </p:nvSpPr>
        <p:spPr>
          <a:xfrm>
            <a:off x="8591916" y="481873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21D2D2-A0A0-4545-977B-87C70D5A525B}"/>
              </a:ext>
            </a:extLst>
          </p:cNvPr>
          <p:cNvSpPr txBox="1"/>
          <p:nvPr/>
        </p:nvSpPr>
        <p:spPr>
          <a:xfrm>
            <a:off x="8591916" y="526005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E6FF91-6A77-244A-9D5C-33E82F8DE79D}"/>
              </a:ext>
            </a:extLst>
          </p:cNvPr>
          <p:cNvCxnSpPr/>
          <p:nvPr/>
        </p:nvCxnSpPr>
        <p:spPr>
          <a:xfrm>
            <a:off x="8698952" y="5218842"/>
            <a:ext cx="66501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hape">
            <a:extLst>
              <a:ext uri="{FF2B5EF4-FFF2-40B4-BE49-F238E27FC236}">
                <a16:creationId xmlns:a16="http://schemas.microsoft.com/office/drawing/2014/main" id="{255551B6-1434-2D42-8A0E-E496FE32302A}"/>
              </a:ext>
            </a:extLst>
          </p:cNvPr>
          <p:cNvSpPr/>
          <p:nvPr/>
        </p:nvSpPr>
        <p:spPr>
          <a:xfrm>
            <a:off x="2796156" y="1429631"/>
            <a:ext cx="680924" cy="708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600" extrusionOk="0">
                <a:moveTo>
                  <a:pt x="18882" y="0"/>
                </a:moveTo>
                <a:cubicBezTo>
                  <a:pt x="18668" y="0"/>
                  <a:pt x="18492" y="170"/>
                  <a:pt x="18492" y="376"/>
                </a:cubicBezTo>
                <a:lnTo>
                  <a:pt x="18492" y="745"/>
                </a:lnTo>
                <a:lnTo>
                  <a:pt x="18108" y="745"/>
                </a:lnTo>
                <a:cubicBezTo>
                  <a:pt x="17895" y="745"/>
                  <a:pt x="17718" y="915"/>
                  <a:pt x="17718" y="1121"/>
                </a:cubicBezTo>
                <a:cubicBezTo>
                  <a:pt x="17718" y="1326"/>
                  <a:pt x="17895" y="1490"/>
                  <a:pt x="18108" y="1490"/>
                </a:cubicBezTo>
                <a:lnTo>
                  <a:pt x="18492" y="1490"/>
                </a:lnTo>
                <a:lnTo>
                  <a:pt x="18492" y="1865"/>
                </a:lnTo>
                <a:cubicBezTo>
                  <a:pt x="18492" y="2071"/>
                  <a:pt x="18668" y="2234"/>
                  <a:pt x="18882" y="2234"/>
                </a:cubicBezTo>
                <a:cubicBezTo>
                  <a:pt x="19096" y="2234"/>
                  <a:pt x="19265" y="2071"/>
                  <a:pt x="19265" y="1865"/>
                </a:cubicBezTo>
                <a:lnTo>
                  <a:pt x="19265" y="1490"/>
                </a:lnTo>
                <a:lnTo>
                  <a:pt x="19656" y="1490"/>
                </a:lnTo>
                <a:cubicBezTo>
                  <a:pt x="19870" y="1490"/>
                  <a:pt x="20039" y="1326"/>
                  <a:pt x="20039" y="1121"/>
                </a:cubicBezTo>
                <a:cubicBezTo>
                  <a:pt x="20039" y="915"/>
                  <a:pt x="19870" y="745"/>
                  <a:pt x="19656" y="745"/>
                </a:cubicBezTo>
                <a:lnTo>
                  <a:pt x="19265" y="745"/>
                </a:lnTo>
                <a:lnTo>
                  <a:pt x="19265" y="376"/>
                </a:lnTo>
                <a:cubicBezTo>
                  <a:pt x="19265" y="170"/>
                  <a:pt x="19096" y="0"/>
                  <a:pt x="18882" y="0"/>
                </a:cubicBezTo>
                <a:close/>
                <a:moveTo>
                  <a:pt x="9768" y="656"/>
                </a:moveTo>
                <a:cubicBezTo>
                  <a:pt x="9050" y="655"/>
                  <a:pt x="8387" y="1037"/>
                  <a:pt x="8050" y="1647"/>
                </a:cubicBezTo>
                <a:cubicBezTo>
                  <a:pt x="7823" y="2076"/>
                  <a:pt x="7836" y="2589"/>
                  <a:pt x="8085" y="3007"/>
                </a:cubicBezTo>
                <a:cubicBezTo>
                  <a:pt x="8450" y="3636"/>
                  <a:pt x="9080" y="4380"/>
                  <a:pt x="10002" y="4380"/>
                </a:cubicBezTo>
                <a:cubicBezTo>
                  <a:pt x="10895" y="4353"/>
                  <a:pt x="11784" y="4463"/>
                  <a:pt x="12643" y="4701"/>
                </a:cubicBezTo>
                <a:cubicBezTo>
                  <a:pt x="12826" y="4760"/>
                  <a:pt x="12992" y="4860"/>
                  <a:pt x="13125" y="4995"/>
                </a:cubicBezTo>
                <a:cubicBezTo>
                  <a:pt x="14630" y="6546"/>
                  <a:pt x="14474" y="8307"/>
                  <a:pt x="14339" y="9860"/>
                </a:cubicBezTo>
                <a:cubicBezTo>
                  <a:pt x="14300" y="10292"/>
                  <a:pt x="14268" y="10702"/>
                  <a:pt x="14268" y="11090"/>
                </a:cubicBezTo>
                <a:cubicBezTo>
                  <a:pt x="14279" y="11622"/>
                  <a:pt x="14350" y="12146"/>
                  <a:pt x="14481" y="12662"/>
                </a:cubicBezTo>
                <a:cubicBezTo>
                  <a:pt x="14560" y="12999"/>
                  <a:pt x="14475" y="13352"/>
                  <a:pt x="14247" y="13619"/>
                </a:cubicBezTo>
                <a:cubicBezTo>
                  <a:pt x="14994" y="13920"/>
                  <a:pt x="15706" y="14294"/>
                  <a:pt x="16376" y="14733"/>
                </a:cubicBezTo>
                <a:cubicBezTo>
                  <a:pt x="16491" y="14807"/>
                  <a:pt x="16556" y="14934"/>
                  <a:pt x="16547" y="15067"/>
                </a:cubicBezTo>
                <a:cubicBezTo>
                  <a:pt x="16537" y="15200"/>
                  <a:pt x="16451" y="15317"/>
                  <a:pt x="16327" y="15375"/>
                </a:cubicBezTo>
                <a:cubicBezTo>
                  <a:pt x="16202" y="15433"/>
                  <a:pt x="16058" y="15429"/>
                  <a:pt x="15943" y="15354"/>
                </a:cubicBezTo>
                <a:cubicBezTo>
                  <a:pt x="15056" y="14765"/>
                  <a:pt x="14077" y="14309"/>
                  <a:pt x="13047" y="14001"/>
                </a:cubicBezTo>
                <a:cubicBezTo>
                  <a:pt x="13040" y="14000"/>
                  <a:pt x="13040" y="13998"/>
                  <a:pt x="13033" y="13995"/>
                </a:cubicBezTo>
                <a:cubicBezTo>
                  <a:pt x="12417" y="13808"/>
                  <a:pt x="11776" y="13706"/>
                  <a:pt x="11131" y="13694"/>
                </a:cubicBezTo>
                <a:cubicBezTo>
                  <a:pt x="10839" y="13694"/>
                  <a:pt x="10559" y="13707"/>
                  <a:pt x="10286" y="13728"/>
                </a:cubicBezTo>
                <a:cubicBezTo>
                  <a:pt x="10107" y="13743"/>
                  <a:pt x="9934" y="13772"/>
                  <a:pt x="9761" y="13796"/>
                </a:cubicBezTo>
                <a:cubicBezTo>
                  <a:pt x="9678" y="13807"/>
                  <a:pt x="9593" y="13811"/>
                  <a:pt x="9512" y="13824"/>
                </a:cubicBezTo>
                <a:cubicBezTo>
                  <a:pt x="9298" y="13861"/>
                  <a:pt x="9085" y="13909"/>
                  <a:pt x="8880" y="13960"/>
                </a:cubicBezTo>
                <a:cubicBezTo>
                  <a:pt x="8849" y="13968"/>
                  <a:pt x="8819" y="13973"/>
                  <a:pt x="8788" y="13981"/>
                </a:cubicBezTo>
                <a:cubicBezTo>
                  <a:pt x="8562" y="14041"/>
                  <a:pt x="8341" y="14114"/>
                  <a:pt x="8128" y="14193"/>
                </a:cubicBezTo>
                <a:lnTo>
                  <a:pt x="8114" y="14200"/>
                </a:lnTo>
                <a:cubicBezTo>
                  <a:pt x="5518" y="15169"/>
                  <a:pt x="3774" y="17563"/>
                  <a:pt x="2726" y="21518"/>
                </a:cubicBezTo>
                <a:lnTo>
                  <a:pt x="6027" y="21518"/>
                </a:lnTo>
                <a:cubicBezTo>
                  <a:pt x="6233" y="21519"/>
                  <a:pt x="6428" y="21440"/>
                  <a:pt x="6573" y="21299"/>
                </a:cubicBezTo>
                <a:lnTo>
                  <a:pt x="6836" y="21053"/>
                </a:lnTo>
                <a:cubicBezTo>
                  <a:pt x="7044" y="20853"/>
                  <a:pt x="7353" y="20783"/>
                  <a:pt x="7631" y="20876"/>
                </a:cubicBezTo>
                <a:cubicBezTo>
                  <a:pt x="9024" y="21309"/>
                  <a:pt x="10476" y="21522"/>
                  <a:pt x="11940" y="21518"/>
                </a:cubicBezTo>
                <a:cubicBezTo>
                  <a:pt x="18307" y="21518"/>
                  <a:pt x="20733" y="18561"/>
                  <a:pt x="21480" y="17288"/>
                </a:cubicBezTo>
                <a:cubicBezTo>
                  <a:pt x="21577" y="17123"/>
                  <a:pt x="21600" y="16925"/>
                  <a:pt x="21551" y="16742"/>
                </a:cubicBezTo>
                <a:lnTo>
                  <a:pt x="20494" y="12669"/>
                </a:lnTo>
                <a:cubicBezTo>
                  <a:pt x="19878" y="10309"/>
                  <a:pt x="18228" y="8143"/>
                  <a:pt x="17242" y="6854"/>
                </a:cubicBezTo>
                <a:cubicBezTo>
                  <a:pt x="17010" y="6548"/>
                  <a:pt x="16813" y="6291"/>
                  <a:pt x="16667" y="6082"/>
                </a:cubicBezTo>
                <a:cubicBezTo>
                  <a:pt x="16491" y="5826"/>
                  <a:pt x="16220" y="5397"/>
                  <a:pt x="15872" y="4804"/>
                </a:cubicBezTo>
                <a:cubicBezTo>
                  <a:pt x="15371" y="3953"/>
                  <a:pt x="14674" y="3228"/>
                  <a:pt x="13828" y="2685"/>
                </a:cubicBezTo>
                <a:lnTo>
                  <a:pt x="11152" y="970"/>
                </a:lnTo>
                <a:cubicBezTo>
                  <a:pt x="10833" y="765"/>
                  <a:pt x="10457" y="656"/>
                  <a:pt x="10073" y="656"/>
                </a:cubicBezTo>
                <a:lnTo>
                  <a:pt x="9768" y="656"/>
                </a:lnTo>
                <a:close/>
                <a:moveTo>
                  <a:pt x="5707" y="6997"/>
                </a:moveTo>
                <a:cubicBezTo>
                  <a:pt x="5493" y="6997"/>
                  <a:pt x="5317" y="7167"/>
                  <a:pt x="5317" y="7373"/>
                </a:cubicBezTo>
                <a:lnTo>
                  <a:pt x="5317" y="7742"/>
                </a:lnTo>
                <a:lnTo>
                  <a:pt x="4933" y="7742"/>
                </a:lnTo>
                <a:cubicBezTo>
                  <a:pt x="4720" y="7742"/>
                  <a:pt x="4543" y="7912"/>
                  <a:pt x="4543" y="8118"/>
                </a:cubicBezTo>
                <a:cubicBezTo>
                  <a:pt x="4543" y="8324"/>
                  <a:pt x="4720" y="8487"/>
                  <a:pt x="4933" y="8487"/>
                </a:cubicBezTo>
                <a:lnTo>
                  <a:pt x="5317" y="8487"/>
                </a:lnTo>
                <a:lnTo>
                  <a:pt x="5317" y="8863"/>
                </a:lnTo>
                <a:cubicBezTo>
                  <a:pt x="5317" y="9069"/>
                  <a:pt x="5493" y="9232"/>
                  <a:pt x="5707" y="9232"/>
                </a:cubicBezTo>
                <a:cubicBezTo>
                  <a:pt x="5921" y="9232"/>
                  <a:pt x="6091" y="9069"/>
                  <a:pt x="6091" y="8863"/>
                </a:cubicBezTo>
                <a:lnTo>
                  <a:pt x="6091" y="8487"/>
                </a:lnTo>
                <a:lnTo>
                  <a:pt x="6481" y="8487"/>
                </a:lnTo>
                <a:cubicBezTo>
                  <a:pt x="6695" y="8487"/>
                  <a:pt x="6864" y="8324"/>
                  <a:pt x="6864" y="8118"/>
                </a:cubicBezTo>
                <a:cubicBezTo>
                  <a:pt x="6864" y="7912"/>
                  <a:pt x="6695" y="7742"/>
                  <a:pt x="6481" y="7742"/>
                </a:cubicBezTo>
                <a:lnTo>
                  <a:pt x="6091" y="7742"/>
                </a:lnTo>
                <a:lnTo>
                  <a:pt x="6091" y="7373"/>
                </a:lnTo>
                <a:cubicBezTo>
                  <a:pt x="6091" y="7167"/>
                  <a:pt x="5921" y="6997"/>
                  <a:pt x="5707" y="6997"/>
                </a:cubicBezTo>
                <a:close/>
                <a:moveTo>
                  <a:pt x="4273" y="13776"/>
                </a:moveTo>
                <a:cubicBezTo>
                  <a:pt x="2823" y="13801"/>
                  <a:pt x="1407" y="14212"/>
                  <a:pt x="185" y="14965"/>
                </a:cubicBezTo>
                <a:cubicBezTo>
                  <a:pt x="72" y="15033"/>
                  <a:pt x="1" y="15151"/>
                  <a:pt x="0" y="15279"/>
                </a:cubicBezTo>
                <a:cubicBezTo>
                  <a:pt x="0" y="15279"/>
                  <a:pt x="0" y="21224"/>
                  <a:pt x="0" y="21224"/>
                </a:cubicBezTo>
                <a:cubicBezTo>
                  <a:pt x="0" y="21431"/>
                  <a:pt x="176" y="21600"/>
                  <a:pt x="390" y="21600"/>
                </a:cubicBezTo>
                <a:lnTo>
                  <a:pt x="2023" y="21600"/>
                </a:lnTo>
                <a:cubicBezTo>
                  <a:pt x="2952" y="17983"/>
                  <a:pt x="4428" y="15553"/>
                  <a:pt x="6552" y="14234"/>
                </a:cubicBezTo>
                <a:cubicBezTo>
                  <a:pt x="5830" y="13939"/>
                  <a:pt x="5057" y="13785"/>
                  <a:pt x="4273" y="1377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8" name="Shape">
            <a:extLst>
              <a:ext uri="{FF2B5EF4-FFF2-40B4-BE49-F238E27FC236}">
                <a16:creationId xmlns:a16="http://schemas.microsoft.com/office/drawing/2014/main" id="{878E51B5-8951-494B-AE20-3DA0979C4C39}"/>
              </a:ext>
            </a:extLst>
          </p:cNvPr>
          <p:cNvSpPr/>
          <p:nvPr/>
        </p:nvSpPr>
        <p:spPr>
          <a:xfrm>
            <a:off x="8661065" y="1486504"/>
            <a:ext cx="786535" cy="720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1" y="0"/>
                </a:moveTo>
                <a:cubicBezTo>
                  <a:pt x="9600" y="0"/>
                  <a:pt x="9224" y="411"/>
                  <a:pt x="9224" y="914"/>
                </a:cubicBezTo>
                <a:lnTo>
                  <a:pt x="9224" y="2142"/>
                </a:lnTo>
                <a:cubicBezTo>
                  <a:pt x="9224" y="2645"/>
                  <a:pt x="9600" y="3046"/>
                  <a:pt x="10061" y="3046"/>
                </a:cubicBezTo>
                <a:cubicBezTo>
                  <a:pt x="10522" y="3046"/>
                  <a:pt x="10890" y="2645"/>
                  <a:pt x="10890" y="2142"/>
                </a:cubicBezTo>
                <a:lnTo>
                  <a:pt x="10890" y="914"/>
                </a:lnTo>
                <a:cubicBezTo>
                  <a:pt x="10890" y="411"/>
                  <a:pt x="10522" y="0"/>
                  <a:pt x="10061" y="0"/>
                </a:cubicBezTo>
                <a:close/>
                <a:moveTo>
                  <a:pt x="3720" y="3145"/>
                </a:moveTo>
                <a:cubicBezTo>
                  <a:pt x="3507" y="3145"/>
                  <a:pt x="3289" y="3232"/>
                  <a:pt x="3126" y="3410"/>
                </a:cubicBezTo>
                <a:cubicBezTo>
                  <a:pt x="2800" y="3766"/>
                  <a:pt x="2800" y="4341"/>
                  <a:pt x="3126" y="4697"/>
                </a:cubicBezTo>
                <a:cubicBezTo>
                  <a:pt x="3126" y="4697"/>
                  <a:pt x="3927" y="5572"/>
                  <a:pt x="3927" y="5572"/>
                </a:cubicBezTo>
                <a:cubicBezTo>
                  <a:pt x="4091" y="5749"/>
                  <a:pt x="4299" y="5837"/>
                  <a:pt x="4513" y="5837"/>
                </a:cubicBezTo>
                <a:cubicBezTo>
                  <a:pt x="4726" y="5837"/>
                  <a:pt x="4944" y="5749"/>
                  <a:pt x="5107" y="5572"/>
                </a:cubicBezTo>
                <a:cubicBezTo>
                  <a:pt x="5433" y="5216"/>
                  <a:pt x="5433" y="4640"/>
                  <a:pt x="5107" y="4285"/>
                </a:cubicBezTo>
                <a:lnTo>
                  <a:pt x="4306" y="3410"/>
                </a:lnTo>
                <a:cubicBezTo>
                  <a:pt x="4143" y="3232"/>
                  <a:pt x="3934" y="3145"/>
                  <a:pt x="3720" y="3145"/>
                </a:cubicBezTo>
                <a:close/>
                <a:moveTo>
                  <a:pt x="10088" y="4088"/>
                </a:moveTo>
                <a:cubicBezTo>
                  <a:pt x="6752" y="4088"/>
                  <a:pt x="4035" y="7052"/>
                  <a:pt x="4035" y="10692"/>
                </a:cubicBezTo>
                <a:cubicBezTo>
                  <a:pt x="4035" y="14332"/>
                  <a:pt x="6752" y="17286"/>
                  <a:pt x="10088" y="17286"/>
                </a:cubicBezTo>
                <a:cubicBezTo>
                  <a:pt x="11071" y="17286"/>
                  <a:pt x="11996" y="17034"/>
                  <a:pt x="12818" y="16578"/>
                </a:cubicBezTo>
                <a:cubicBezTo>
                  <a:pt x="13639" y="17034"/>
                  <a:pt x="14573" y="17286"/>
                  <a:pt x="15556" y="17286"/>
                </a:cubicBezTo>
                <a:cubicBezTo>
                  <a:pt x="16288" y="17286"/>
                  <a:pt x="17001" y="17153"/>
                  <a:pt x="17682" y="16873"/>
                </a:cubicBezTo>
                <a:cubicBezTo>
                  <a:pt x="18113" y="16696"/>
                  <a:pt x="18330" y="16164"/>
                  <a:pt x="18168" y="15694"/>
                </a:cubicBezTo>
                <a:cubicBezTo>
                  <a:pt x="18006" y="15223"/>
                  <a:pt x="17528" y="14986"/>
                  <a:pt x="17096" y="15163"/>
                </a:cubicBezTo>
                <a:cubicBezTo>
                  <a:pt x="16604" y="15365"/>
                  <a:pt x="16087" y="15468"/>
                  <a:pt x="15556" y="15468"/>
                </a:cubicBezTo>
                <a:cubicBezTo>
                  <a:pt x="15160" y="15468"/>
                  <a:pt x="14777" y="15409"/>
                  <a:pt x="14412" y="15301"/>
                </a:cubicBezTo>
                <a:cubicBezTo>
                  <a:pt x="15481" y="14110"/>
                  <a:pt x="16132" y="12486"/>
                  <a:pt x="16132" y="10692"/>
                </a:cubicBezTo>
                <a:cubicBezTo>
                  <a:pt x="16132" y="8898"/>
                  <a:pt x="15481" y="7264"/>
                  <a:pt x="14412" y="6073"/>
                </a:cubicBezTo>
                <a:cubicBezTo>
                  <a:pt x="14777" y="5965"/>
                  <a:pt x="15160" y="5906"/>
                  <a:pt x="15556" y="5906"/>
                </a:cubicBezTo>
                <a:cubicBezTo>
                  <a:pt x="17972" y="5906"/>
                  <a:pt x="19934" y="8056"/>
                  <a:pt x="19934" y="10692"/>
                </a:cubicBezTo>
                <a:cubicBezTo>
                  <a:pt x="19934" y="11342"/>
                  <a:pt x="19814" y="11966"/>
                  <a:pt x="19582" y="12559"/>
                </a:cubicBezTo>
                <a:cubicBezTo>
                  <a:pt x="19402" y="13022"/>
                  <a:pt x="19600" y="13561"/>
                  <a:pt x="20024" y="13758"/>
                </a:cubicBezTo>
                <a:cubicBezTo>
                  <a:pt x="20448" y="13955"/>
                  <a:pt x="20942" y="13739"/>
                  <a:pt x="21123" y="13276"/>
                </a:cubicBezTo>
                <a:cubicBezTo>
                  <a:pt x="21443" y="12457"/>
                  <a:pt x="21600" y="11589"/>
                  <a:pt x="21600" y="10692"/>
                </a:cubicBezTo>
                <a:cubicBezTo>
                  <a:pt x="21600" y="7052"/>
                  <a:pt x="18892" y="4088"/>
                  <a:pt x="15556" y="4088"/>
                </a:cubicBezTo>
                <a:cubicBezTo>
                  <a:pt x="14573" y="4088"/>
                  <a:pt x="13639" y="4350"/>
                  <a:pt x="12818" y="4805"/>
                </a:cubicBezTo>
                <a:cubicBezTo>
                  <a:pt x="11996" y="4350"/>
                  <a:pt x="11071" y="4088"/>
                  <a:pt x="10088" y="4088"/>
                </a:cubicBezTo>
                <a:close/>
                <a:moveTo>
                  <a:pt x="10088" y="5906"/>
                </a:moveTo>
                <a:cubicBezTo>
                  <a:pt x="10484" y="5906"/>
                  <a:pt x="10867" y="5965"/>
                  <a:pt x="11232" y="6073"/>
                </a:cubicBezTo>
                <a:cubicBezTo>
                  <a:pt x="10164" y="7264"/>
                  <a:pt x="9503" y="8898"/>
                  <a:pt x="9503" y="10692"/>
                </a:cubicBezTo>
                <a:cubicBezTo>
                  <a:pt x="9503" y="12486"/>
                  <a:pt x="10164" y="14110"/>
                  <a:pt x="11232" y="15301"/>
                </a:cubicBezTo>
                <a:cubicBezTo>
                  <a:pt x="10867" y="15409"/>
                  <a:pt x="10484" y="15468"/>
                  <a:pt x="10088" y="15468"/>
                </a:cubicBezTo>
                <a:cubicBezTo>
                  <a:pt x="7672" y="15468"/>
                  <a:pt x="5702" y="13327"/>
                  <a:pt x="5702" y="10692"/>
                </a:cubicBezTo>
                <a:cubicBezTo>
                  <a:pt x="5702" y="8056"/>
                  <a:pt x="7672" y="5906"/>
                  <a:pt x="10088" y="5906"/>
                </a:cubicBezTo>
                <a:close/>
                <a:moveTo>
                  <a:pt x="12818" y="6958"/>
                </a:moveTo>
                <a:cubicBezTo>
                  <a:pt x="13822" y="7834"/>
                  <a:pt x="14466" y="9183"/>
                  <a:pt x="14466" y="10692"/>
                </a:cubicBezTo>
                <a:cubicBezTo>
                  <a:pt x="14466" y="12201"/>
                  <a:pt x="13822" y="13550"/>
                  <a:pt x="12818" y="14426"/>
                </a:cubicBezTo>
                <a:cubicBezTo>
                  <a:pt x="11814" y="13550"/>
                  <a:pt x="11169" y="12201"/>
                  <a:pt x="11169" y="10692"/>
                </a:cubicBezTo>
                <a:cubicBezTo>
                  <a:pt x="11169" y="9183"/>
                  <a:pt x="11814" y="7834"/>
                  <a:pt x="12818" y="6958"/>
                </a:cubicBezTo>
                <a:close/>
                <a:moveTo>
                  <a:pt x="838" y="10063"/>
                </a:moveTo>
                <a:cubicBezTo>
                  <a:pt x="377" y="10063"/>
                  <a:pt x="0" y="10474"/>
                  <a:pt x="0" y="10977"/>
                </a:cubicBezTo>
                <a:cubicBezTo>
                  <a:pt x="0" y="11480"/>
                  <a:pt x="377" y="11881"/>
                  <a:pt x="838" y="11881"/>
                </a:cubicBezTo>
                <a:lnTo>
                  <a:pt x="1964" y="11881"/>
                </a:lnTo>
                <a:cubicBezTo>
                  <a:pt x="2425" y="11881"/>
                  <a:pt x="2792" y="11480"/>
                  <a:pt x="2792" y="10977"/>
                </a:cubicBezTo>
                <a:cubicBezTo>
                  <a:pt x="2792" y="10474"/>
                  <a:pt x="2425" y="10063"/>
                  <a:pt x="1964" y="10063"/>
                </a:cubicBezTo>
                <a:lnTo>
                  <a:pt x="838" y="10063"/>
                </a:lnTo>
                <a:close/>
                <a:moveTo>
                  <a:pt x="4513" y="16038"/>
                </a:moveTo>
                <a:cubicBezTo>
                  <a:pt x="4299" y="16038"/>
                  <a:pt x="4090" y="16126"/>
                  <a:pt x="3927" y="16303"/>
                </a:cubicBezTo>
                <a:lnTo>
                  <a:pt x="3126" y="17178"/>
                </a:lnTo>
                <a:cubicBezTo>
                  <a:pt x="2800" y="17533"/>
                  <a:pt x="2800" y="18110"/>
                  <a:pt x="3126" y="18465"/>
                </a:cubicBezTo>
                <a:cubicBezTo>
                  <a:pt x="3289" y="18643"/>
                  <a:pt x="3506" y="18730"/>
                  <a:pt x="3720" y="18730"/>
                </a:cubicBezTo>
                <a:cubicBezTo>
                  <a:pt x="3933" y="18730"/>
                  <a:pt x="4143" y="18643"/>
                  <a:pt x="4306" y="18465"/>
                </a:cubicBezTo>
                <a:lnTo>
                  <a:pt x="5107" y="17591"/>
                </a:lnTo>
                <a:cubicBezTo>
                  <a:pt x="5433" y="17235"/>
                  <a:pt x="5433" y="16659"/>
                  <a:pt x="5107" y="16303"/>
                </a:cubicBezTo>
                <a:cubicBezTo>
                  <a:pt x="4944" y="16126"/>
                  <a:pt x="4726" y="16038"/>
                  <a:pt x="4513" y="16038"/>
                </a:cubicBezTo>
                <a:close/>
                <a:moveTo>
                  <a:pt x="10061" y="18554"/>
                </a:moveTo>
                <a:cubicBezTo>
                  <a:pt x="9600" y="18554"/>
                  <a:pt x="9224" y="18964"/>
                  <a:pt x="9224" y="19468"/>
                </a:cubicBezTo>
                <a:lnTo>
                  <a:pt x="9224" y="20696"/>
                </a:lnTo>
                <a:cubicBezTo>
                  <a:pt x="9224" y="21199"/>
                  <a:pt x="9600" y="21600"/>
                  <a:pt x="10061" y="21600"/>
                </a:cubicBezTo>
                <a:cubicBezTo>
                  <a:pt x="10522" y="21600"/>
                  <a:pt x="10890" y="21199"/>
                  <a:pt x="10890" y="20696"/>
                </a:cubicBezTo>
                <a:lnTo>
                  <a:pt x="10890" y="19468"/>
                </a:lnTo>
                <a:cubicBezTo>
                  <a:pt x="10890" y="18964"/>
                  <a:pt x="10522" y="18554"/>
                  <a:pt x="10061" y="1855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3AF83022-6D0C-1440-925F-2A1F276A8FA4}"/>
              </a:ext>
            </a:extLst>
          </p:cNvPr>
          <p:cNvSpPr/>
          <p:nvPr/>
        </p:nvSpPr>
        <p:spPr>
          <a:xfrm>
            <a:off x="2868888" y="3961700"/>
            <a:ext cx="615332" cy="85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3" y="0"/>
                </a:moveTo>
                <a:cubicBezTo>
                  <a:pt x="10407" y="0"/>
                  <a:pt x="10102" y="139"/>
                  <a:pt x="9953" y="355"/>
                </a:cubicBezTo>
                <a:lnTo>
                  <a:pt x="8336" y="2707"/>
                </a:lnTo>
                <a:lnTo>
                  <a:pt x="4710" y="3090"/>
                </a:lnTo>
                <a:cubicBezTo>
                  <a:pt x="4378" y="3124"/>
                  <a:pt x="4109" y="3291"/>
                  <a:pt x="4006" y="3520"/>
                </a:cubicBezTo>
                <a:cubicBezTo>
                  <a:pt x="3902" y="3750"/>
                  <a:pt x="3985" y="4001"/>
                  <a:pt x="4225" y="4170"/>
                </a:cubicBezTo>
                <a:cubicBezTo>
                  <a:pt x="4225" y="4170"/>
                  <a:pt x="6842" y="6002"/>
                  <a:pt x="6842" y="6002"/>
                </a:cubicBezTo>
                <a:lnTo>
                  <a:pt x="6223" y="8592"/>
                </a:lnTo>
                <a:cubicBezTo>
                  <a:pt x="6166" y="8830"/>
                  <a:pt x="6304" y="9066"/>
                  <a:pt x="6575" y="9207"/>
                </a:cubicBezTo>
                <a:cubicBezTo>
                  <a:pt x="6729" y="9287"/>
                  <a:pt x="6916" y="9330"/>
                  <a:pt x="7099" y="9330"/>
                </a:cubicBezTo>
                <a:cubicBezTo>
                  <a:pt x="7239" y="9330"/>
                  <a:pt x="7379" y="9304"/>
                  <a:pt x="7508" y="9255"/>
                </a:cubicBezTo>
                <a:lnTo>
                  <a:pt x="10743" y="8032"/>
                </a:lnTo>
                <a:lnTo>
                  <a:pt x="13978" y="9255"/>
                </a:lnTo>
                <a:cubicBezTo>
                  <a:pt x="14108" y="9304"/>
                  <a:pt x="14245" y="9330"/>
                  <a:pt x="14387" y="9330"/>
                </a:cubicBezTo>
                <a:cubicBezTo>
                  <a:pt x="14873" y="9330"/>
                  <a:pt x="15272" y="9044"/>
                  <a:pt x="15272" y="8695"/>
                </a:cubicBezTo>
                <a:cubicBezTo>
                  <a:pt x="15272" y="8646"/>
                  <a:pt x="15268" y="8603"/>
                  <a:pt x="15253" y="8558"/>
                </a:cubicBezTo>
                <a:lnTo>
                  <a:pt x="14644" y="6002"/>
                </a:lnTo>
                <a:lnTo>
                  <a:pt x="17261" y="4170"/>
                </a:lnTo>
                <a:cubicBezTo>
                  <a:pt x="17501" y="4001"/>
                  <a:pt x="17584" y="3750"/>
                  <a:pt x="17480" y="3520"/>
                </a:cubicBezTo>
                <a:cubicBezTo>
                  <a:pt x="17376" y="3291"/>
                  <a:pt x="17098" y="3124"/>
                  <a:pt x="16766" y="3090"/>
                </a:cubicBezTo>
                <a:lnTo>
                  <a:pt x="13150" y="2707"/>
                </a:lnTo>
                <a:lnTo>
                  <a:pt x="11533" y="355"/>
                </a:lnTo>
                <a:cubicBezTo>
                  <a:pt x="11384" y="139"/>
                  <a:pt x="11078" y="0"/>
                  <a:pt x="10743" y="0"/>
                </a:cubicBezTo>
                <a:close/>
                <a:moveTo>
                  <a:pt x="10534" y="11374"/>
                </a:moveTo>
                <a:cubicBezTo>
                  <a:pt x="8753" y="11374"/>
                  <a:pt x="7308" y="12412"/>
                  <a:pt x="7308" y="13691"/>
                </a:cubicBezTo>
                <a:cubicBezTo>
                  <a:pt x="7308" y="14971"/>
                  <a:pt x="8753" y="16015"/>
                  <a:pt x="10534" y="16015"/>
                </a:cubicBezTo>
                <a:cubicBezTo>
                  <a:pt x="12314" y="16015"/>
                  <a:pt x="13769" y="14971"/>
                  <a:pt x="13769" y="13691"/>
                </a:cubicBezTo>
                <a:cubicBezTo>
                  <a:pt x="13769" y="12412"/>
                  <a:pt x="12314" y="11374"/>
                  <a:pt x="10534" y="11374"/>
                </a:cubicBezTo>
                <a:close/>
                <a:moveTo>
                  <a:pt x="1247" y="12687"/>
                </a:moveTo>
                <a:cubicBezTo>
                  <a:pt x="915" y="12687"/>
                  <a:pt x="596" y="12778"/>
                  <a:pt x="362" y="12946"/>
                </a:cubicBezTo>
                <a:cubicBezTo>
                  <a:pt x="127" y="13115"/>
                  <a:pt x="0" y="13344"/>
                  <a:pt x="0" y="13582"/>
                </a:cubicBezTo>
                <a:cubicBezTo>
                  <a:pt x="0" y="13820"/>
                  <a:pt x="127" y="14043"/>
                  <a:pt x="362" y="14211"/>
                </a:cubicBezTo>
                <a:lnTo>
                  <a:pt x="7175" y="19105"/>
                </a:lnTo>
                <a:cubicBezTo>
                  <a:pt x="7340" y="19224"/>
                  <a:pt x="7432" y="19381"/>
                  <a:pt x="7432" y="19549"/>
                </a:cubicBezTo>
                <a:lnTo>
                  <a:pt x="7432" y="21600"/>
                </a:lnTo>
                <a:lnTo>
                  <a:pt x="14168" y="21600"/>
                </a:lnTo>
                <a:lnTo>
                  <a:pt x="14168" y="19549"/>
                </a:lnTo>
                <a:cubicBezTo>
                  <a:pt x="14168" y="19381"/>
                  <a:pt x="14260" y="19224"/>
                  <a:pt x="14425" y="19105"/>
                </a:cubicBezTo>
                <a:lnTo>
                  <a:pt x="21229" y="14211"/>
                </a:lnTo>
                <a:cubicBezTo>
                  <a:pt x="21464" y="14043"/>
                  <a:pt x="21600" y="13820"/>
                  <a:pt x="21600" y="13582"/>
                </a:cubicBezTo>
                <a:cubicBezTo>
                  <a:pt x="21600" y="13344"/>
                  <a:pt x="21464" y="13115"/>
                  <a:pt x="21229" y="12946"/>
                </a:cubicBezTo>
                <a:cubicBezTo>
                  <a:pt x="20994" y="12778"/>
                  <a:pt x="20685" y="12687"/>
                  <a:pt x="20353" y="12687"/>
                </a:cubicBezTo>
                <a:cubicBezTo>
                  <a:pt x="20022" y="12687"/>
                  <a:pt x="19713" y="12778"/>
                  <a:pt x="19478" y="12946"/>
                </a:cubicBezTo>
                <a:lnTo>
                  <a:pt x="13788" y="17034"/>
                </a:lnTo>
                <a:cubicBezTo>
                  <a:pt x="13622" y="17153"/>
                  <a:pt x="13394" y="17218"/>
                  <a:pt x="13160" y="17218"/>
                </a:cubicBezTo>
                <a:lnTo>
                  <a:pt x="8431" y="17218"/>
                </a:lnTo>
                <a:cubicBezTo>
                  <a:pt x="8197" y="17218"/>
                  <a:pt x="7977" y="17153"/>
                  <a:pt x="7812" y="17034"/>
                </a:cubicBezTo>
                <a:lnTo>
                  <a:pt x="2122" y="12946"/>
                </a:lnTo>
                <a:cubicBezTo>
                  <a:pt x="1887" y="12778"/>
                  <a:pt x="1578" y="12687"/>
                  <a:pt x="1247" y="1268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0" name="Shape">
            <a:extLst>
              <a:ext uri="{FF2B5EF4-FFF2-40B4-BE49-F238E27FC236}">
                <a16:creationId xmlns:a16="http://schemas.microsoft.com/office/drawing/2014/main" id="{BA9D77AF-1B38-1A42-9063-E69424A1CC8A}"/>
              </a:ext>
            </a:extLst>
          </p:cNvPr>
          <p:cNvSpPr/>
          <p:nvPr/>
        </p:nvSpPr>
        <p:spPr>
          <a:xfrm>
            <a:off x="8705976" y="4159949"/>
            <a:ext cx="642980" cy="64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632" y="0"/>
                  <a:pt x="10465" y="43"/>
                  <a:pt x="10317" y="137"/>
                </a:cubicBezTo>
                <a:lnTo>
                  <a:pt x="419" y="6438"/>
                </a:lnTo>
                <a:cubicBezTo>
                  <a:pt x="159" y="6603"/>
                  <a:pt x="0" y="6895"/>
                  <a:pt x="0" y="7203"/>
                </a:cubicBezTo>
                <a:lnTo>
                  <a:pt x="0" y="20698"/>
                </a:lnTo>
                <a:cubicBezTo>
                  <a:pt x="0" y="21196"/>
                  <a:pt x="405" y="21600"/>
                  <a:pt x="902" y="21600"/>
                </a:cubicBezTo>
                <a:lnTo>
                  <a:pt x="20698" y="21600"/>
                </a:lnTo>
                <a:cubicBezTo>
                  <a:pt x="21195" y="21600"/>
                  <a:pt x="21600" y="21196"/>
                  <a:pt x="21600" y="20698"/>
                </a:cubicBezTo>
                <a:lnTo>
                  <a:pt x="21600" y="7203"/>
                </a:lnTo>
                <a:cubicBezTo>
                  <a:pt x="21600" y="6895"/>
                  <a:pt x="21440" y="6604"/>
                  <a:pt x="21181" y="6438"/>
                </a:cubicBezTo>
                <a:lnTo>
                  <a:pt x="11283" y="137"/>
                </a:lnTo>
                <a:cubicBezTo>
                  <a:pt x="11135" y="43"/>
                  <a:pt x="10968" y="0"/>
                  <a:pt x="10800" y="0"/>
                </a:cubicBezTo>
                <a:close/>
                <a:moveTo>
                  <a:pt x="10800" y="1967"/>
                </a:moveTo>
                <a:lnTo>
                  <a:pt x="19223" y="7331"/>
                </a:lnTo>
                <a:lnTo>
                  <a:pt x="16154" y="10117"/>
                </a:lnTo>
                <a:cubicBezTo>
                  <a:pt x="15810" y="7422"/>
                  <a:pt x="13517" y="5400"/>
                  <a:pt x="10800" y="5400"/>
                </a:cubicBezTo>
                <a:cubicBezTo>
                  <a:pt x="8083" y="5400"/>
                  <a:pt x="5790" y="7422"/>
                  <a:pt x="5446" y="10117"/>
                </a:cubicBezTo>
                <a:lnTo>
                  <a:pt x="2377" y="7331"/>
                </a:lnTo>
                <a:cubicBezTo>
                  <a:pt x="2377" y="7331"/>
                  <a:pt x="10800" y="1967"/>
                  <a:pt x="10800" y="1967"/>
                </a:cubicBezTo>
                <a:close/>
                <a:moveTo>
                  <a:pt x="10800" y="7203"/>
                </a:moveTo>
                <a:cubicBezTo>
                  <a:pt x="12788" y="7203"/>
                  <a:pt x="14397" y="8812"/>
                  <a:pt x="14397" y="10800"/>
                </a:cubicBezTo>
                <a:cubicBezTo>
                  <a:pt x="14399" y="11579"/>
                  <a:pt x="14147" y="12337"/>
                  <a:pt x="13678" y="12958"/>
                </a:cubicBezTo>
                <a:cubicBezTo>
                  <a:pt x="13561" y="13114"/>
                  <a:pt x="13495" y="13301"/>
                  <a:pt x="13495" y="13495"/>
                </a:cubicBezTo>
                <a:lnTo>
                  <a:pt x="13495" y="14925"/>
                </a:lnTo>
                <a:lnTo>
                  <a:pt x="13231" y="14661"/>
                </a:lnTo>
                <a:cubicBezTo>
                  <a:pt x="12958" y="14387"/>
                  <a:pt x="12540" y="14324"/>
                  <a:pt x="12193" y="14497"/>
                </a:cubicBezTo>
                <a:lnTo>
                  <a:pt x="10800" y="15189"/>
                </a:lnTo>
                <a:lnTo>
                  <a:pt x="9398" y="14497"/>
                </a:lnTo>
                <a:cubicBezTo>
                  <a:pt x="9051" y="14324"/>
                  <a:pt x="8633" y="14387"/>
                  <a:pt x="8360" y="14661"/>
                </a:cubicBezTo>
                <a:lnTo>
                  <a:pt x="8095" y="14925"/>
                </a:lnTo>
                <a:lnTo>
                  <a:pt x="8095" y="13495"/>
                </a:lnTo>
                <a:cubicBezTo>
                  <a:pt x="8096" y="13301"/>
                  <a:pt x="8039" y="13114"/>
                  <a:pt x="7922" y="12958"/>
                </a:cubicBezTo>
                <a:cubicBezTo>
                  <a:pt x="7453" y="12336"/>
                  <a:pt x="7201" y="11579"/>
                  <a:pt x="7203" y="10800"/>
                </a:cubicBezTo>
                <a:cubicBezTo>
                  <a:pt x="7203" y="8812"/>
                  <a:pt x="8812" y="7203"/>
                  <a:pt x="10800" y="7203"/>
                </a:cubicBezTo>
                <a:close/>
                <a:moveTo>
                  <a:pt x="1803" y="9234"/>
                </a:moveTo>
                <a:cubicBezTo>
                  <a:pt x="1803" y="9234"/>
                  <a:pt x="5819" y="12885"/>
                  <a:pt x="5819" y="12885"/>
                </a:cubicBezTo>
                <a:cubicBezTo>
                  <a:pt x="5821" y="12890"/>
                  <a:pt x="5817" y="12899"/>
                  <a:pt x="5819" y="12904"/>
                </a:cubicBezTo>
                <a:lnTo>
                  <a:pt x="1803" y="15462"/>
                </a:lnTo>
                <a:lnTo>
                  <a:pt x="1803" y="9234"/>
                </a:lnTo>
                <a:close/>
                <a:moveTo>
                  <a:pt x="19797" y="9234"/>
                </a:moveTo>
                <a:lnTo>
                  <a:pt x="19797" y="15462"/>
                </a:lnTo>
                <a:lnTo>
                  <a:pt x="15772" y="12904"/>
                </a:lnTo>
                <a:cubicBezTo>
                  <a:pt x="15774" y="12899"/>
                  <a:pt x="15779" y="12890"/>
                  <a:pt x="15781" y="12885"/>
                </a:cubicBezTo>
                <a:lnTo>
                  <a:pt x="19797" y="9234"/>
                </a:lnTo>
                <a:close/>
                <a:moveTo>
                  <a:pt x="8769" y="10782"/>
                </a:moveTo>
                <a:cubicBezTo>
                  <a:pt x="8272" y="10782"/>
                  <a:pt x="7868" y="11186"/>
                  <a:pt x="7868" y="11683"/>
                </a:cubicBezTo>
                <a:cubicBezTo>
                  <a:pt x="7868" y="12180"/>
                  <a:pt x="8272" y="12585"/>
                  <a:pt x="8769" y="12585"/>
                </a:cubicBezTo>
                <a:cubicBezTo>
                  <a:pt x="9266" y="12585"/>
                  <a:pt x="9671" y="12180"/>
                  <a:pt x="9671" y="11683"/>
                </a:cubicBezTo>
                <a:cubicBezTo>
                  <a:pt x="9671" y="11186"/>
                  <a:pt x="9266" y="10782"/>
                  <a:pt x="8769" y="10782"/>
                </a:cubicBezTo>
                <a:close/>
                <a:moveTo>
                  <a:pt x="12557" y="10782"/>
                </a:moveTo>
                <a:cubicBezTo>
                  <a:pt x="12061" y="10782"/>
                  <a:pt x="11656" y="11186"/>
                  <a:pt x="11656" y="11683"/>
                </a:cubicBezTo>
                <a:cubicBezTo>
                  <a:pt x="11656" y="12180"/>
                  <a:pt x="12061" y="12585"/>
                  <a:pt x="12557" y="12585"/>
                </a:cubicBezTo>
                <a:cubicBezTo>
                  <a:pt x="13055" y="12585"/>
                  <a:pt x="13459" y="12180"/>
                  <a:pt x="13459" y="11683"/>
                </a:cubicBezTo>
                <a:cubicBezTo>
                  <a:pt x="13459" y="11186"/>
                  <a:pt x="13055" y="10782"/>
                  <a:pt x="12557" y="10782"/>
                </a:cubicBezTo>
                <a:close/>
                <a:moveTo>
                  <a:pt x="6302" y="14725"/>
                </a:moveTo>
                <a:lnTo>
                  <a:pt x="6302" y="15298"/>
                </a:lnTo>
                <a:cubicBezTo>
                  <a:pt x="6302" y="15537"/>
                  <a:pt x="6397" y="15767"/>
                  <a:pt x="6566" y="15936"/>
                </a:cubicBezTo>
                <a:lnTo>
                  <a:pt x="7467" y="16837"/>
                </a:lnTo>
                <a:cubicBezTo>
                  <a:pt x="7636" y="17006"/>
                  <a:pt x="7857" y="17102"/>
                  <a:pt x="8095" y="17102"/>
                </a:cubicBezTo>
                <a:cubicBezTo>
                  <a:pt x="8334" y="17102"/>
                  <a:pt x="8564" y="17006"/>
                  <a:pt x="8733" y="16837"/>
                </a:cubicBezTo>
                <a:lnTo>
                  <a:pt x="9179" y="16391"/>
                </a:lnTo>
                <a:lnTo>
                  <a:pt x="10399" y="17001"/>
                </a:lnTo>
                <a:cubicBezTo>
                  <a:pt x="10653" y="17128"/>
                  <a:pt x="10947" y="17128"/>
                  <a:pt x="11201" y="17001"/>
                </a:cubicBezTo>
                <a:lnTo>
                  <a:pt x="12421" y="16391"/>
                </a:lnTo>
                <a:lnTo>
                  <a:pt x="12858" y="16837"/>
                </a:lnTo>
                <a:cubicBezTo>
                  <a:pt x="13027" y="17006"/>
                  <a:pt x="13257" y="17102"/>
                  <a:pt x="13495" y="17102"/>
                </a:cubicBezTo>
                <a:cubicBezTo>
                  <a:pt x="13734" y="17102"/>
                  <a:pt x="13964" y="17006"/>
                  <a:pt x="14133" y="16837"/>
                </a:cubicBezTo>
                <a:lnTo>
                  <a:pt x="15034" y="15936"/>
                </a:lnTo>
                <a:cubicBezTo>
                  <a:pt x="15203" y="15767"/>
                  <a:pt x="15298" y="15537"/>
                  <a:pt x="15298" y="15298"/>
                </a:cubicBezTo>
                <a:lnTo>
                  <a:pt x="15298" y="14725"/>
                </a:lnTo>
                <a:lnTo>
                  <a:pt x="19797" y="17593"/>
                </a:lnTo>
                <a:cubicBezTo>
                  <a:pt x="19797" y="17593"/>
                  <a:pt x="19797" y="19797"/>
                  <a:pt x="19797" y="19797"/>
                </a:cubicBezTo>
                <a:lnTo>
                  <a:pt x="1803" y="19797"/>
                </a:lnTo>
                <a:lnTo>
                  <a:pt x="1803" y="17593"/>
                </a:lnTo>
                <a:lnTo>
                  <a:pt x="6302" y="1472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6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Cycle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701630-D1D7-914A-BA03-4F48BA6D766E}"/>
              </a:ext>
            </a:extLst>
          </p:cNvPr>
          <p:cNvGrpSpPr/>
          <p:nvPr/>
        </p:nvGrpSpPr>
        <p:grpSpPr>
          <a:xfrm>
            <a:off x="823288" y="1512338"/>
            <a:ext cx="10652189" cy="2671200"/>
            <a:chOff x="1592717" y="1596946"/>
            <a:chExt cx="8998484" cy="2256508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BFC21AB3-7711-274F-B368-BD6868C846C7}"/>
                </a:ext>
              </a:extLst>
            </p:cNvPr>
            <p:cNvSpPr/>
            <p:nvPr/>
          </p:nvSpPr>
          <p:spPr>
            <a:xfrm>
              <a:off x="3842741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ECFB22A-2CB1-5841-8E58-3B87B15DF0F0}"/>
                </a:ext>
              </a:extLst>
            </p:cNvPr>
            <p:cNvSpPr/>
            <p:nvPr/>
          </p:nvSpPr>
          <p:spPr>
            <a:xfrm rot="10800000">
              <a:off x="6091153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2D14BD5E-0B99-AD46-B1B2-CDAC9D22008E}"/>
                </a:ext>
              </a:extLst>
            </p:cNvPr>
            <p:cNvSpPr/>
            <p:nvPr/>
          </p:nvSpPr>
          <p:spPr>
            <a:xfrm>
              <a:off x="8341177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D16E931-E7D3-5D4E-BE6B-A637FC764DDD}"/>
                </a:ext>
              </a:extLst>
            </p:cNvPr>
            <p:cNvSpPr/>
            <p:nvPr/>
          </p:nvSpPr>
          <p:spPr>
            <a:xfrm>
              <a:off x="1592717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5205D86D-265F-2D4D-805C-8F764C06E37A}"/>
                </a:ext>
              </a:extLst>
            </p:cNvPr>
            <p:cNvSpPr/>
            <p:nvPr/>
          </p:nvSpPr>
          <p:spPr>
            <a:xfrm rot="10800000">
              <a:off x="1592717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AB92471-B811-B542-BF53-F9DB923F05CA}"/>
                </a:ext>
              </a:extLst>
            </p:cNvPr>
            <p:cNvSpPr/>
            <p:nvPr/>
          </p:nvSpPr>
          <p:spPr>
            <a:xfrm rot="10800000">
              <a:off x="3842741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CE14453-104B-254E-9848-10188CDF2986}"/>
                </a:ext>
              </a:extLst>
            </p:cNvPr>
            <p:cNvSpPr/>
            <p:nvPr/>
          </p:nvSpPr>
          <p:spPr>
            <a:xfrm>
              <a:off x="6091153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5D120B0-DC51-7542-8834-AA55EA1ECFDA}"/>
                </a:ext>
              </a:extLst>
            </p:cNvPr>
            <p:cNvSpPr/>
            <p:nvPr/>
          </p:nvSpPr>
          <p:spPr>
            <a:xfrm rot="10800000">
              <a:off x="8341177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BE3B4F-D149-084C-81A9-5691DB0666FD}"/>
              </a:ext>
            </a:extLst>
          </p:cNvPr>
          <p:cNvGrpSpPr/>
          <p:nvPr/>
        </p:nvGrpSpPr>
        <p:grpSpPr>
          <a:xfrm>
            <a:off x="941410" y="4514688"/>
            <a:ext cx="2363390" cy="1412357"/>
            <a:chOff x="941410" y="4514688"/>
            <a:chExt cx="2363390" cy="1412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232A3C8-AAE8-5E4D-806A-E2A111B2C4A6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6" name="5-Point Star 15">
                <a:extLst>
                  <a:ext uri="{FF2B5EF4-FFF2-40B4-BE49-F238E27FC236}">
                    <a16:creationId xmlns:a16="http://schemas.microsoft.com/office/drawing/2014/main" id="{79F7E225-FCAC-FF43-8DC0-A41AA00173F9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>
                <a:extLst>
                  <a:ext uri="{FF2B5EF4-FFF2-40B4-BE49-F238E27FC236}">
                    <a16:creationId xmlns:a16="http://schemas.microsoft.com/office/drawing/2014/main" id="{AC7017A0-1AD1-044A-8CEA-0C23C7E265F7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5-Point Star 55">
                <a:extLst>
                  <a:ext uri="{FF2B5EF4-FFF2-40B4-BE49-F238E27FC236}">
                    <a16:creationId xmlns:a16="http://schemas.microsoft.com/office/drawing/2014/main" id="{6343FED8-706F-404A-A6D4-E69CDE010C13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5-Point Star 56">
                <a:extLst>
                  <a:ext uri="{FF2B5EF4-FFF2-40B4-BE49-F238E27FC236}">
                    <a16:creationId xmlns:a16="http://schemas.microsoft.com/office/drawing/2014/main" id="{2D1E4DE4-4D28-FA46-84E5-A348EB55A6E6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5-Point Star 58">
                <a:extLst>
                  <a:ext uri="{FF2B5EF4-FFF2-40B4-BE49-F238E27FC236}">
                    <a16:creationId xmlns:a16="http://schemas.microsoft.com/office/drawing/2014/main" id="{A65CB5D3-ABA9-8E40-A192-4D2C50455C3E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EBDBC-FEF5-BA48-B3C3-59EC1315C9F8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24D19F-CA75-1F4A-B03B-00FCC7B14E88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C03200-1200-C941-9AED-5E99C6C2794D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EF29805-55DF-3542-9F32-ABC4A96738FD}"/>
              </a:ext>
            </a:extLst>
          </p:cNvPr>
          <p:cNvGrpSpPr/>
          <p:nvPr/>
        </p:nvGrpSpPr>
        <p:grpSpPr>
          <a:xfrm>
            <a:off x="3636878" y="4514688"/>
            <a:ext cx="2363390" cy="1412357"/>
            <a:chOff x="941410" y="4514688"/>
            <a:chExt cx="2363390" cy="141235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91011F5-5B74-6E44-B061-66BA55FAB412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92" name="5-Point Star 91">
                <a:extLst>
                  <a:ext uri="{FF2B5EF4-FFF2-40B4-BE49-F238E27FC236}">
                    <a16:creationId xmlns:a16="http://schemas.microsoft.com/office/drawing/2014/main" id="{6CFD0434-A0B0-2D47-989A-17F91601858B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5-Point Star 92">
                <a:extLst>
                  <a:ext uri="{FF2B5EF4-FFF2-40B4-BE49-F238E27FC236}">
                    <a16:creationId xmlns:a16="http://schemas.microsoft.com/office/drawing/2014/main" id="{2ED343AF-48BA-4145-825B-C25CFB969D06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5-Point Star 93">
                <a:extLst>
                  <a:ext uri="{FF2B5EF4-FFF2-40B4-BE49-F238E27FC236}">
                    <a16:creationId xmlns:a16="http://schemas.microsoft.com/office/drawing/2014/main" id="{27D2EEDC-AD9E-8149-9ACD-DEB5A3245254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5-Point Star 94">
                <a:extLst>
                  <a:ext uri="{FF2B5EF4-FFF2-40B4-BE49-F238E27FC236}">
                    <a16:creationId xmlns:a16="http://schemas.microsoft.com/office/drawing/2014/main" id="{DDB2FA7E-8E28-EE46-A396-BD46C2807BBB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5-Point Star 95">
                <a:extLst>
                  <a:ext uri="{FF2B5EF4-FFF2-40B4-BE49-F238E27FC236}">
                    <a16:creationId xmlns:a16="http://schemas.microsoft.com/office/drawing/2014/main" id="{0A53FB35-5058-B74B-BCC2-7D95EE2F11BA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FDC1208-2F90-2D44-BF5E-02961BF24B60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2B73171-129D-5F42-A53E-BE64D602CB42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FBA21A0-EDA5-9C43-91F1-4FD509F45D3D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A1B9B0-915D-FE44-8151-37231FC9779A}"/>
              </a:ext>
            </a:extLst>
          </p:cNvPr>
          <p:cNvGrpSpPr/>
          <p:nvPr/>
        </p:nvGrpSpPr>
        <p:grpSpPr>
          <a:xfrm>
            <a:off x="6358552" y="4514688"/>
            <a:ext cx="2363390" cy="1412357"/>
            <a:chOff x="941410" y="4514688"/>
            <a:chExt cx="2363390" cy="141235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B48CA08-AE80-4245-9535-1DB04D77C63C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02" name="5-Point Star 101">
                <a:extLst>
                  <a:ext uri="{FF2B5EF4-FFF2-40B4-BE49-F238E27FC236}">
                    <a16:creationId xmlns:a16="http://schemas.microsoft.com/office/drawing/2014/main" id="{E02D6402-8847-CC4D-AE46-B0CA78843042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5-Point Star 102">
                <a:extLst>
                  <a:ext uri="{FF2B5EF4-FFF2-40B4-BE49-F238E27FC236}">
                    <a16:creationId xmlns:a16="http://schemas.microsoft.com/office/drawing/2014/main" id="{BF88150E-BFE4-D44B-81FE-17712B27050B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5-Point Star 103">
                <a:extLst>
                  <a:ext uri="{FF2B5EF4-FFF2-40B4-BE49-F238E27FC236}">
                    <a16:creationId xmlns:a16="http://schemas.microsoft.com/office/drawing/2014/main" id="{55AD7FFC-296C-4444-8A44-A4378FB01D04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5-Point Star 104">
                <a:extLst>
                  <a:ext uri="{FF2B5EF4-FFF2-40B4-BE49-F238E27FC236}">
                    <a16:creationId xmlns:a16="http://schemas.microsoft.com/office/drawing/2014/main" id="{65A01D85-B7F3-FC48-AB12-5680192DBFE2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5-Point Star 105">
                <a:extLst>
                  <a:ext uri="{FF2B5EF4-FFF2-40B4-BE49-F238E27FC236}">
                    <a16:creationId xmlns:a16="http://schemas.microsoft.com/office/drawing/2014/main" id="{CBD3A272-5663-FC4A-A7EA-D60F95E23F87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A1E0BD0-7438-0649-BF2C-9922A9B306D1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48734CF-3148-BD4A-94E3-436F91D0B27D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0C5F3F-E9DD-034B-ABCB-4A9926C138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D7969-3313-8E4B-8AD8-81DB142D51FA}"/>
              </a:ext>
            </a:extLst>
          </p:cNvPr>
          <p:cNvGrpSpPr/>
          <p:nvPr/>
        </p:nvGrpSpPr>
        <p:grpSpPr>
          <a:xfrm>
            <a:off x="9054020" y="4514688"/>
            <a:ext cx="2363390" cy="1412357"/>
            <a:chOff x="941410" y="4514688"/>
            <a:chExt cx="2363390" cy="141235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626FF78-D622-9743-AE9C-4B0229367C9C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12" name="5-Point Star 111">
                <a:extLst>
                  <a:ext uri="{FF2B5EF4-FFF2-40B4-BE49-F238E27FC236}">
                    <a16:creationId xmlns:a16="http://schemas.microsoft.com/office/drawing/2014/main" id="{9335434A-0052-3C47-B119-A09D6E751B68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5-Point Star 112">
                <a:extLst>
                  <a:ext uri="{FF2B5EF4-FFF2-40B4-BE49-F238E27FC236}">
                    <a16:creationId xmlns:a16="http://schemas.microsoft.com/office/drawing/2014/main" id="{B79813D7-85CA-1F4F-80DD-45DE5094D6A3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5-Point Star 113">
                <a:extLst>
                  <a:ext uri="{FF2B5EF4-FFF2-40B4-BE49-F238E27FC236}">
                    <a16:creationId xmlns:a16="http://schemas.microsoft.com/office/drawing/2014/main" id="{D519234F-C5F2-3F4A-A5B9-C2AC80CB048E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5-Point Star 114">
                <a:extLst>
                  <a:ext uri="{FF2B5EF4-FFF2-40B4-BE49-F238E27FC236}">
                    <a16:creationId xmlns:a16="http://schemas.microsoft.com/office/drawing/2014/main" id="{98430346-5C79-F94B-84AE-8F0BA424128C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5-Point Star 115">
                <a:extLst>
                  <a:ext uri="{FF2B5EF4-FFF2-40B4-BE49-F238E27FC236}">
                    <a16:creationId xmlns:a16="http://schemas.microsoft.com/office/drawing/2014/main" id="{4508DBC3-6589-CB44-8A3B-7ABDD811793F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4D819C9-D177-5947-8B80-A15ECE0F459B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9CE0A5-F94D-CA41-8E75-38596CEBC79A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C0100D4-137B-2D47-B8A3-E2F279F4EFE0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hape">
            <a:extLst>
              <a:ext uri="{FF2B5EF4-FFF2-40B4-BE49-F238E27FC236}">
                <a16:creationId xmlns:a16="http://schemas.microsoft.com/office/drawing/2014/main" id="{65FCDB16-ABE1-9A40-ABB7-0BDC6B278A26}"/>
              </a:ext>
            </a:extLst>
          </p:cNvPr>
          <p:cNvSpPr/>
          <p:nvPr/>
        </p:nvSpPr>
        <p:spPr>
          <a:xfrm>
            <a:off x="1882395" y="2473000"/>
            <a:ext cx="594677" cy="742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50" y="20407"/>
                </a:moveTo>
                <a:lnTo>
                  <a:pt x="4050" y="20407"/>
                </a:lnTo>
                <a:cubicBezTo>
                  <a:pt x="2649" y="20407"/>
                  <a:pt x="1512" y="19665"/>
                  <a:pt x="1490" y="18751"/>
                </a:cubicBezTo>
                <a:lnTo>
                  <a:pt x="2969" y="5398"/>
                </a:lnTo>
                <a:lnTo>
                  <a:pt x="5463" y="5398"/>
                </a:lnTo>
                <a:lnTo>
                  <a:pt x="5463" y="7209"/>
                </a:lnTo>
                <a:cubicBezTo>
                  <a:pt x="5463" y="7540"/>
                  <a:pt x="5795" y="7805"/>
                  <a:pt x="6208" y="7805"/>
                </a:cubicBezTo>
                <a:cubicBezTo>
                  <a:pt x="6622" y="7805"/>
                  <a:pt x="6954" y="7540"/>
                  <a:pt x="6954" y="7209"/>
                </a:cubicBezTo>
                <a:lnTo>
                  <a:pt x="6954" y="5398"/>
                </a:lnTo>
                <a:lnTo>
                  <a:pt x="14641" y="5398"/>
                </a:lnTo>
                <a:lnTo>
                  <a:pt x="14641" y="7209"/>
                </a:lnTo>
                <a:cubicBezTo>
                  <a:pt x="14641" y="7540"/>
                  <a:pt x="14972" y="7805"/>
                  <a:pt x="15386" y="7805"/>
                </a:cubicBezTo>
                <a:cubicBezTo>
                  <a:pt x="15800" y="7805"/>
                  <a:pt x="16131" y="7540"/>
                  <a:pt x="16131" y="7209"/>
                </a:cubicBezTo>
                <a:lnTo>
                  <a:pt x="16131" y="5398"/>
                </a:lnTo>
                <a:lnTo>
                  <a:pt x="18626" y="5398"/>
                </a:lnTo>
                <a:lnTo>
                  <a:pt x="20110" y="18751"/>
                </a:lnTo>
                <a:cubicBezTo>
                  <a:pt x="20088" y="19665"/>
                  <a:pt x="18946" y="20407"/>
                  <a:pt x="17550" y="20407"/>
                </a:cubicBezTo>
                <a:cubicBezTo>
                  <a:pt x="17550" y="20407"/>
                  <a:pt x="17550" y="20407"/>
                  <a:pt x="17550" y="20407"/>
                </a:cubicBezTo>
                <a:close/>
                <a:moveTo>
                  <a:pt x="10800" y="1193"/>
                </a:moveTo>
                <a:cubicBezTo>
                  <a:pt x="12892" y="1193"/>
                  <a:pt x="14597" y="2536"/>
                  <a:pt x="14641" y="4201"/>
                </a:cubicBezTo>
                <a:lnTo>
                  <a:pt x="6959" y="4201"/>
                </a:lnTo>
                <a:cubicBezTo>
                  <a:pt x="7003" y="2536"/>
                  <a:pt x="8708" y="1193"/>
                  <a:pt x="10800" y="1193"/>
                </a:cubicBezTo>
                <a:cubicBezTo>
                  <a:pt x="10800" y="1193"/>
                  <a:pt x="10800" y="1193"/>
                  <a:pt x="10800" y="1193"/>
                </a:cubicBezTo>
                <a:close/>
                <a:moveTo>
                  <a:pt x="21595" y="18671"/>
                </a:moveTo>
                <a:lnTo>
                  <a:pt x="20049" y="4744"/>
                </a:lnTo>
                <a:cubicBezTo>
                  <a:pt x="20016" y="4435"/>
                  <a:pt x="19691" y="4201"/>
                  <a:pt x="19310" y="4201"/>
                </a:cubicBezTo>
                <a:lnTo>
                  <a:pt x="16131" y="4201"/>
                </a:lnTo>
                <a:cubicBezTo>
                  <a:pt x="16087" y="1877"/>
                  <a:pt x="13714" y="0"/>
                  <a:pt x="10800" y="0"/>
                </a:cubicBezTo>
                <a:cubicBezTo>
                  <a:pt x="7886" y="0"/>
                  <a:pt x="5513" y="1877"/>
                  <a:pt x="5469" y="4201"/>
                </a:cubicBezTo>
                <a:lnTo>
                  <a:pt x="2290" y="4201"/>
                </a:lnTo>
                <a:cubicBezTo>
                  <a:pt x="1904" y="4201"/>
                  <a:pt x="1584" y="4435"/>
                  <a:pt x="1551" y="4744"/>
                </a:cubicBezTo>
                <a:lnTo>
                  <a:pt x="5" y="18671"/>
                </a:lnTo>
                <a:cubicBezTo>
                  <a:pt x="5" y="18689"/>
                  <a:pt x="0" y="18707"/>
                  <a:pt x="0" y="18725"/>
                </a:cubicBezTo>
                <a:cubicBezTo>
                  <a:pt x="0" y="20310"/>
                  <a:pt x="1815" y="21600"/>
                  <a:pt x="4050" y="21600"/>
                </a:cubicBezTo>
                <a:lnTo>
                  <a:pt x="17550" y="21600"/>
                </a:lnTo>
                <a:cubicBezTo>
                  <a:pt x="19784" y="21600"/>
                  <a:pt x="21600" y="20310"/>
                  <a:pt x="21600" y="18725"/>
                </a:cubicBezTo>
                <a:cubicBezTo>
                  <a:pt x="21600" y="18707"/>
                  <a:pt x="21600" y="18689"/>
                  <a:pt x="21595" y="18671"/>
                </a:cubicBezTo>
                <a:cubicBezTo>
                  <a:pt x="21595" y="18671"/>
                  <a:pt x="21595" y="18671"/>
                  <a:pt x="21595" y="1867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">
            <a:extLst>
              <a:ext uri="{FF2B5EF4-FFF2-40B4-BE49-F238E27FC236}">
                <a16:creationId xmlns:a16="http://schemas.microsoft.com/office/drawing/2014/main" id="{65C28BF1-194C-5B4C-A885-F5AC2ED34429}"/>
              </a:ext>
            </a:extLst>
          </p:cNvPr>
          <p:cNvSpPr/>
          <p:nvPr/>
        </p:nvSpPr>
        <p:spPr>
          <a:xfrm>
            <a:off x="4567694" y="2485459"/>
            <a:ext cx="554031" cy="718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600" extrusionOk="0">
                <a:moveTo>
                  <a:pt x="2149" y="20361"/>
                </a:moveTo>
                <a:cubicBezTo>
                  <a:pt x="3424" y="18844"/>
                  <a:pt x="5336" y="17697"/>
                  <a:pt x="7550" y="17144"/>
                </a:cubicBezTo>
                <a:cubicBezTo>
                  <a:pt x="7880" y="17062"/>
                  <a:pt x="8104" y="16824"/>
                  <a:pt x="8104" y="16559"/>
                </a:cubicBezTo>
                <a:lnTo>
                  <a:pt x="8104" y="14260"/>
                </a:lnTo>
                <a:cubicBezTo>
                  <a:pt x="8104" y="14095"/>
                  <a:pt x="8022" y="13936"/>
                  <a:pt x="7868" y="13821"/>
                </a:cubicBezTo>
                <a:cubicBezTo>
                  <a:pt x="7714" y="13707"/>
                  <a:pt x="7514" y="13638"/>
                  <a:pt x="7301" y="13643"/>
                </a:cubicBezTo>
                <a:cubicBezTo>
                  <a:pt x="5006" y="13661"/>
                  <a:pt x="3619" y="13254"/>
                  <a:pt x="2863" y="12907"/>
                </a:cubicBezTo>
                <a:cubicBezTo>
                  <a:pt x="2917" y="12866"/>
                  <a:pt x="2976" y="12825"/>
                  <a:pt x="3035" y="12779"/>
                </a:cubicBezTo>
                <a:cubicBezTo>
                  <a:pt x="4197" y="11842"/>
                  <a:pt x="4746" y="10051"/>
                  <a:pt x="4669" y="7450"/>
                </a:cubicBezTo>
                <a:cubicBezTo>
                  <a:pt x="4516" y="2646"/>
                  <a:pt x="7154" y="1869"/>
                  <a:pt x="8275" y="1540"/>
                </a:cubicBezTo>
                <a:lnTo>
                  <a:pt x="8311" y="1531"/>
                </a:lnTo>
                <a:cubicBezTo>
                  <a:pt x="8972" y="1339"/>
                  <a:pt x="9603" y="1239"/>
                  <a:pt x="10187" y="1239"/>
                </a:cubicBezTo>
                <a:cubicBezTo>
                  <a:pt x="11710" y="1239"/>
                  <a:pt x="12489" y="1888"/>
                  <a:pt x="12554" y="1947"/>
                </a:cubicBezTo>
                <a:cubicBezTo>
                  <a:pt x="12719" y="2107"/>
                  <a:pt x="12973" y="2185"/>
                  <a:pt x="13239" y="2167"/>
                </a:cubicBezTo>
                <a:cubicBezTo>
                  <a:pt x="13368" y="2157"/>
                  <a:pt x="13498" y="2153"/>
                  <a:pt x="13622" y="2153"/>
                </a:cubicBezTo>
                <a:cubicBezTo>
                  <a:pt x="14478" y="2153"/>
                  <a:pt x="15157" y="2372"/>
                  <a:pt x="15688" y="2829"/>
                </a:cubicBezTo>
                <a:cubicBezTo>
                  <a:pt x="16809" y="3789"/>
                  <a:pt x="17269" y="5814"/>
                  <a:pt x="16939" y="8382"/>
                </a:cubicBezTo>
                <a:cubicBezTo>
                  <a:pt x="16608" y="10974"/>
                  <a:pt x="17653" y="12272"/>
                  <a:pt x="18556" y="12903"/>
                </a:cubicBezTo>
                <a:cubicBezTo>
                  <a:pt x="17340" y="13423"/>
                  <a:pt x="15611" y="13620"/>
                  <a:pt x="14307" y="13620"/>
                </a:cubicBezTo>
                <a:cubicBezTo>
                  <a:pt x="14236" y="13620"/>
                  <a:pt x="14195" y="13620"/>
                  <a:pt x="14189" y="13620"/>
                </a:cubicBezTo>
                <a:cubicBezTo>
                  <a:pt x="13976" y="13616"/>
                  <a:pt x="13764" y="13679"/>
                  <a:pt x="13610" y="13794"/>
                </a:cubicBezTo>
                <a:cubicBezTo>
                  <a:pt x="13457" y="13908"/>
                  <a:pt x="13368" y="14068"/>
                  <a:pt x="13368" y="14237"/>
                </a:cubicBezTo>
                <a:lnTo>
                  <a:pt x="13368" y="16600"/>
                </a:lnTo>
                <a:cubicBezTo>
                  <a:pt x="13368" y="16870"/>
                  <a:pt x="13593" y="17103"/>
                  <a:pt x="13923" y="17185"/>
                </a:cubicBezTo>
                <a:cubicBezTo>
                  <a:pt x="16166" y="17747"/>
                  <a:pt x="18084" y="18881"/>
                  <a:pt x="19353" y="20370"/>
                </a:cubicBezTo>
                <a:lnTo>
                  <a:pt x="2149" y="20370"/>
                </a:lnTo>
                <a:cubicBezTo>
                  <a:pt x="2149" y="20370"/>
                  <a:pt x="2149" y="20361"/>
                  <a:pt x="2149" y="20361"/>
                </a:cubicBezTo>
                <a:close/>
                <a:moveTo>
                  <a:pt x="21442" y="20713"/>
                </a:moveTo>
                <a:cubicBezTo>
                  <a:pt x="20143" y="18625"/>
                  <a:pt x="17806" y="16984"/>
                  <a:pt x="14974" y="16157"/>
                </a:cubicBezTo>
                <a:lnTo>
                  <a:pt x="14974" y="14836"/>
                </a:lnTo>
                <a:cubicBezTo>
                  <a:pt x="16367" y="14776"/>
                  <a:pt x="18993" y="14502"/>
                  <a:pt x="20533" y="13282"/>
                </a:cubicBezTo>
                <a:cubicBezTo>
                  <a:pt x="20728" y="13126"/>
                  <a:pt x="20804" y="12903"/>
                  <a:pt x="20734" y="12692"/>
                </a:cubicBezTo>
                <a:cubicBezTo>
                  <a:pt x="20663" y="12482"/>
                  <a:pt x="20450" y="12317"/>
                  <a:pt x="20179" y="12258"/>
                </a:cubicBezTo>
                <a:cubicBezTo>
                  <a:pt x="20155" y="12253"/>
                  <a:pt x="18125" y="11714"/>
                  <a:pt x="18532" y="8497"/>
                </a:cubicBezTo>
                <a:cubicBezTo>
                  <a:pt x="18709" y="7125"/>
                  <a:pt x="18680" y="5891"/>
                  <a:pt x="18450" y="4831"/>
                </a:cubicBezTo>
                <a:cubicBezTo>
                  <a:pt x="18184" y="3615"/>
                  <a:pt x="17653" y="2660"/>
                  <a:pt x="16880" y="1993"/>
                </a:cubicBezTo>
                <a:cubicBezTo>
                  <a:pt x="16042" y="1275"/>
                  <a:pt x="14950" y="910"/>
                  <a:pt x="13634" y="910"/>
                </a:cubicBezTo>
                <a:cubicBezTo>
                  <a:pt x="13581" y="910"/>
                  <a:pt x="13528" y="910"/>
                  <a:pt x="13481" y="910"/>
                </a:cubicBezTo>
                <a:cubicBezTo>
                  <a:pt x="12979" y="571"/>
                  <a:pt x="11881" y="0"/>
                  <a:pt x="10199" y="0"/>
                </a:cubicBezTo>
                <a:cubicBezTo>
                  <a:pt x="9414" y="0"/>
                  <a:pt x="8594" y="123"/>
                  <a:pt x="7756" y="375"/>
                </a:cubicBezTo>
                <a:lnTo>
                  <a:pt x="7721" y="384"/>
                </a:lnTo>
                <a:cubicBezTo>
                  <a:pt x="7059" y="576"/>
                  <a:pt x="5832" y="937"/>
                  <a:pt x="4793" y="2007"/>
                </a:cubicBezTo>
                <a:cubicBezTo>
                  <a:pt x="3583" y="3249"/>
                  <a:pt x="3005" y="5092"/>
                  <a:pt x="3076" y="7477"/>
                </a:cubicBezTo>
                <a:cubicBezTo>
                  <a:pt x="3147" y="9868"/>
                  <a:pt x="2639" y="11038"/>
                  <a:pt x="2202" y="11600"/>
                </a:cubicBezTo>
                <a:cubicBezTo>
                  <a:pt x="1842" y="12062"/>
                  <a:pt x="1500" y="12153"/>
                  <a:pt x="1412" y="12171"/>
                </a:cubicBezTo>
                <a:cubicBezTo>
                  <a:pt x="1111" y="12153"/>
                  <a:pt x="869" y="12272"/>
                  <a:pt x="715" y="12473"/>
                </a:cubicBezTo>
                <a:cubicBezTo>
                  <a:pt x="556" y="12678"/>
                  <a:pt x="615" y="12939"/>
                  <a:pt x="792" y="13140"/>
                </a:cubicBezTo>
                <a:cubicBezTo>
                  <a:pt x="863" y="13222"/>
                  <a:pt x="1276" y="13652"/>
                  <a:pt x="2273" y="14068"/>
                </a:cubicBezTo>
                <a:cubicBezTo>
                  <a:pt x="3412" y="14543"/>
                  <a:pt x="4835" y="14813"/>
                  <a:pt x="6517" y="14868"/>
                </a:cubicBezTo>
                <a:lnTo>
                  <a:pt x="6517" y="16125"/>
                </a:lnTo>
                <a:cubicBezTo>
                  <a:pt x="3719" y="16947"/>
                  <a:pt x="1394" y="18602"/>
                  <a:pt x="78" y="20718"/>
                </a:cubicBezTo>
                <a:cubicBezTo>
                  <a:pt x="-40" y="20910"/>
                  <a:pt x="-22" y="21134"/>
                  <a:pt x="119" y="21312"/>
                </a:cubicBezTo>
                <a:cubicBezTo>
                  <a:pt x="267" y="21490"/>
                  <a:pt x="521" y="21600"/>
                  <a:pt x="792" y="21600"/>
                </a:cubicBezTo>
                <a:lnTo>
                  <a:pt x="20728" y="21600"/>
                </a:lnTo>
                <a:cubicBezTo>
                  <a:pt x="20999" y="21600"/>
                  <a:pt x="21259" y="21490"/>
                  <a:pt x="21400" y="21312"/>
                </a:cubicBezTo>
                <a:cubicBezTo>
                  <a:pt x="21542" y="21129"/>
                  <a:pt x="21560" y="20906"/>
                  <a:pt x="21442" y="20713"/>
                </a:cubicBezTo>
                <a:cubicBezTo>
                  <a:pt x="21442" y="20713"/>
                  <a:pt x="21442" y="20713"/>
                  <a:pt x="21442" y="2071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078C80EB-0E85-C744-B7CD-1ECC67EB1A02}"/>
              </a:ext>
            </a:extLst>
          </p:cNvPr>
          <p:cNvSpPr/>
          <p:nvPr/>
        </p:nvSpPr>
        <p:spPr>
          <a:xfrm>
            <a:off x="7172010" y="2481068"/>
            <a:ext cx="775055" cy="726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58" y="0"/>
                </a:moveTo>
                <a:cubicBezTo>
                  <a:pt x="10425" y="0"/>
                  <a:pt x="10238" y="199"/>
                  <a:pt x="10238" y="448"/>
                </a:cubicBezTo>
                <a:lnTo>
                  <a:pt x="10238" y="3392"/>
                </a:lnTo>
                <a:cubicBezTo>
                  <a:pt x="10238" y="3641"/>
                  <a:pt x="10424" y="3850"/>
                  <a:pt x="10658" y="3850"/>
                </a:cubicBezTo>
                <a:cubicBezTo>
                  <a:pt x="10892" y="3850"/>
                  <a:pt x="11088" y="3641"/>
                  <a:pt x="11088" y="3392"/>
                </a:cubicBezTo>
                <a:lnTo>
                  <a:pt x="11088" y="448"/>
                </a:lnTo>
                <a:cubicBezTo>
                  <a:pt x="11088" y="199"/>
                  <a:pt x="10892" y="0"/>
                  <a:pt x="10658" y="0"/>
                </a:cubicBezTo>
                <a:close/>
                <a:moveTo>
                  <a:pt x="3346" y="3119"/>
                </a:moveTo>
                <a:cubicBezTo>
                  <a:pt x="3237" y="3119"/>
                  <a:pt x="3136" y="3167"/>
                  <a:pt x="3053" y="3256"/>
                </a:cubicBezTo>
                <a:cubicBezTo>
                  <a:pt x="2888" y="3432"/>
                  <a:pt x="2888" y="3713"/>
                  <a:pt x="3053" y="3889"/>
                </a:cubicBezTo>
                <a:lnTo>
                  <a:pt x="4452" y="5390"/>
                </a:lnTo>
                <a:cubicBezTo>
                  <a:pt x="4534" y="5478"/>
                  <a:pt x="4645" y="5527"/>
                  <a:pt x="4753" y="5527"/>
                </a:cubicBezTo>
                <a:cubicBezTo>
                  <a:pt x="4862" y="5527"/>
                  <a:pt x="4972" y="5478"/>
                  <a:pt x="5055" y="5390"/>
                </a:cubicBezTo>
                <a:cubicBezTo>
                  <a:pt x="5220" y="5214"/>
                  <a:pt x="5220" y="4923"/>
                  <a:pt x="5055" y="4747"/>
                </a:cubicBezTo>
                <a:lnTo>
                  <a:pt x="3647" y="3256"/>
                </a:lnTo>
                <a:cubicBezTo>
                  <a:pt x="3565" y="3167"/>
                  <a:pt x="3454" y="3119"/>
                  <a:pt x="3346" y="3119"/>
                </a:cubicBezTo>
                <a:close/>
                <a:moveTo>
                  <a:pt x="18209" y="3119"/>
                </a:moveTo>
                <a:cubicBezTo>
                  <a:pt x="18100" y="3119"/>
                  <a:pt x="17990" y="3167"/>
                  <a:pt x="17907" y="3256"/>
                </a:cubicBezTo>
                <a:lnTo>
                  <a:pt x="16509" y="4747"/>
                </a:lnTo>
                <a:cubicBezTo>
                  <a:pt x="16343" y="4923"/>
                  <a:pt x="16343" y="5214"/>
                  <a:pt x="16509" y="5390"/>
                </a:cubicBezTo>
                <a:cubicBezTo>
                  <a:pt x="16591" y="5478"/>
                  <a:pt x="16692" y="5527"/>
                  <a:pt x="16801" y="5527"/>
                </a:cubicBezTo>
                <a:cubicBezTo>
                  <a:pt x="16909" y="5527"/>
                  <a:pt x="17020" y="5478"/>
                  <a:pt x="17103" y="5390"/>
                </a:cubicBezTo>
                <a:lnTo>
                  <a:pt x="18510" y="3889"/>
                </a:lnTo>
                <a:cubicBezTo>
                  <a:pt x="18676" y="3713"/>
                  <a:pt x="18676" y="3432"/>
                  <a:pt x="18510" y="3256"/>
                </a:cubicBezTo>
                <a:cubicBezTo>
                  <a:pt x="18428" y="3167"/>
                  <a:pt x="18317" y="3119"/>
                  <a:pt x="18209" y="3119"/>
                </a:cubicBezTo>
                <a:close/>
                <a:moveTo>
                  <a:pt x="10658" y="4367"/>
                </a:moveTo>
                <a:cubicBezTo>
                  <a:pt x="10547" y="4367"/>
                  <a:pt x="10445" y="4419"/>
                  <a:pt x="10366" y="4503"/>
                </a:cubicBezTo>
                <a:cubicBezTo>
                  <a:pt x="10287" y="4587"/>
                  <a:pt x="10238" y="4696"/>
                  <a:pt x="10238" y="4815"/>
                </a:cubicBezTo>
                <a:cubicBezTo>
                  <a:pt x="10238" y="4935"/>
                  <a:pt x="10287" y="5053"/>
                  <a:pt x="10366" y="5137"/>
                </a:cubicBezTo>
                <a:cubicBezTo>
                  <a:pt x="10445" y="5221"/>
                  <a:pt x="10547" y="5273"/>
                  <a:pt x="10658" y="5273"/>
                </a:cubicBezTo>
                <a:cubicBezTo>
                  <a:pt x="10770" y="5273"/>
                  <a:pt x="10881" y="5221"/>
                  <a:pt x="10960" y="5137"/>
                </a:cubicBezTo>
                <a:cubicBezTo>
                  <a:pt x="11039" y="5053"/>
                  <a:pt x="11088" y="4934"/>
                  <a:pt x="11088" y="4815"/>
                </a:cubicBezTo>
                <a:cubicBezTo>
                  <a:pt x="11088" y="4696"/>
                  <a:pt x="11039" y="4587"/>
                  <a:pt x="10960" y="4503"/>
                </a:cubicBezTo>
                <a:cubicBezTo>
                  <a:pt x="10881" y="4419"/>
                  <a:pt x="10770" y="4367"/>
                  <a:pt x="10658" y="4367"/>
                </a:cubicBezTo>
                <a:close/>
                <a:moveTo>
                  <a:pt x="5402" y="6550"/>
                </a:moveTo>
                <a:cubicBezTo>
                  <a:pt x="5066" y="6550"/>
                  <a:pt x="4753" y="6727"/>
                  <a:pt x="4570" y="7028"/>
                </a:cubicBezTo>
                <a:lnTo>
                  <a:pt x="2203" y="10917"/>
                </a:lnTo>
                <a:cubicBezTo>
                  <a:pt x="1961" y="11314"/>
                  <a:pt x="1999" y="11831"/>
                  <a:pt x="2294" y="12184"/>
                </a:cubicBezTo>
                <a:lnTo>
                  <a:pt x="9863" y="21249"/>
                </a:lnTo>
                <a:cubicBezTo>
                  <a:pt x="10050" y="21473"/>
                  <a:pt x="10322" y="21600"/>
                  <a:pt x="10603" y="21600"/>
                </a:cubicBezTo>
                <a:cubicBezTo>
                  <a:pt x="10885" y="21600"/>
                  <a:pt x="11147" y="21473"/>
                  <a:pt x="11335" y="21249"/>
                </a:cubicBezTo>
                <a:lnTo>
                  <a:pt x="18903" y="12184"/>
                </a:lnTo>
                <a:cubicBezTo>
                  <a:pt x="19198" y="11831"/>
                  <a:pt x="19236" y="11313"/>
                  <a:pt x="18995" y="10917"/>
                </a:cubicBezTo>
                <a:lnTo>
                  <a:pt x="16636" y="7028"/>
                </a:lnTo>
                <a:cubicBezTo>
                  <a:pt x="16454" y="6727"/>
                  <a:pt x="16141" y="6550"/>
                  <a:pt x="15805" y="6550"/>
                </a:cubicBezTo>
                <a:lnTo>
                  <a:pt x="5402" y="6550"/>
                </a:lnTo>
                <a:close/>
                <a:moveTo>
                  <a:pt x="5878" y="7457"/>
                </a:moveTo>
                <a:cubicBezTo>
                  <a:pt x="5878" y="7457"/>
                  <a:pt x="9836" y="7457"/>
                  <a:pt x="9836" y="7457"/>
                </a:cubicBezTo>
                <a:lnTo>
                  <a:pt x="7861" y="10712"/>
                </a:lnTo>
                <a:lnTo>
                  <a:pt x="5878" y="7457"/>
                </a:lnTo>
                <a:close/>
                <a:moveTo>
                  <a:pt x="11362" y="7457"/>
                </a:moveTo>
                <a:cubicBezTo>
                  <a:pt x="11362" y="7457"/>
                  <a:pt x="15329" y="7457"/>
                  <a:pt x="15329" y="7457"/>
                </a:cubicBezTo>
                <a:lnTo>
                  <a:pt x="13346" y="10722"/>
                </a:lnTo>
                <a:lnTo>
                  <a:pt x="11362" y="7457"/>
                </a:lnTo>
                <a:close/>
                <a:moveTo>
                  <a:pt x="5101" y="7827"/>
                </a:moveTo>
                <a:lnTo>
                  <a:pt x="7084" y="11102"/>
                </a:lnTo>
                <a:lnTo>
                  <a:pt x="3099" y="11102"/>
                </a:lnTo>
                <a:cubicBezTo>
                  <a:pt x="3099" y="11102"/>
                  <a:pt x="5101" y="7827"/>
                  <a:pt x="5101" y="7827"/>
                </a:cubicBezTo>
                <a:close/>
                <a:moveTo>
                  <a:pt x="16115" y="7827"/>
                </a:moveTo>
                <a:lnTo>
                  <a:pt x="18099" y="11102"/>
                </a:lnTo>
                <a:cubicBezTo>
                  <a:pt x="18099" y="11102"/>
                  <a:pt x="14123" y="11102"/>
                  <a:pt x="14123" y="11102"/>
                </a:cubicBezTo>
                <a:lnTo>
                  <a:pt x="16115" y="7827"/>
                </a:lnTo>
                <a:close/>
                <a:moveTo>
                  <a:pt x="10603" y="7866"/>
                </a:moveTo>
                <a:cubicBezTo>
                  <a:pt x="10603" y="7866"/>
                  <a:pt x="12569" y="11102"/>
                  <a:pt x="12569" y="11102"/>
                </a:cubicBezTo>
                <a:lnTo>
                  <a:pt x="8629" y="11102"/>
                </a:lnTo>
                <a:lnTo>
                  <a:pt x="10603" y="7866"/>
                </a:lnTo>
                <a:close/>
                <a:moveTo>
                  <a:pt x="420" y="11229"/>
                </a:moveTo>
                <a:cubicBezTo>
                  <a:pt x="187" y="11229"/>
                  <a:pt x="0" y="11428"/>
                  <a:pt x="0" y="11677"/>
                </a:cubicBezTo>
                <a:cubicBezTo>
                  <a:pt x="0" y="11926"/>
                  <a:pt x="187" y="12135"/>
                  <a:pt x="420" y="12135"/>
                </a:cubicBezTo>
                <a:lnTo>
                  <a:pt x="1289" y="12135"/>
                </a:lnTo>
                <a:cubicBezTo>
                  <a:pt x="1523" y="12135"/>
                  <a:pt x="1709" y="11926"/>
                  <a:pt x="1709" y="11677"/>
                </a:cubicBezTo>
                <a:cubicBezTo>
                  <a:pt x="1709" y="11428"/>
                  <a:pt x="1523" y="11229"/>
                  <a:pt x="1289" y="11229"/>
                </a:cubicBezTo>
                <a:lnTo>
                  <a:pt x="420" y="11229"/>
                </a:lnTo>
                <a:close/>
                <a:moveTo>
                  <a:pt x="20311" y="11229"/>
                </a:moveTo>
                <a:cubicBezTo>
                  <a:pt x="20077" y="11229"/>
                  <a:pt x="19891" y="11428"/>
                  <a:pt x="19891" y="11677"/>
                </a:cubicBezTo>
                <a:cubicBezTo>
                  <a:pt x="19891" y="11926"/>
                  <a:pt x="20077" y="12135"/>
                  <a:pt x="20311" y="12135"/>
                </a:cubicBezTo>
                <a:lnTo>
                  <a:pt x="21180" y="12135"/>
                </a:lnTo>
                <a:cubicBezTo>
                  <a:pt x="21413" y="12135"/>
                  <a:pt x="21600" y="11926"/>
                  <a:pt x="21600" y="11677"/>
                </a:cubicBezTo>
                <a:cubicBezTo>
                  <a:pt x="21600" y="11428"/>
                  <a:pt x="21413" y="11229"/>
                  <a:pt x="21180" y="11229"/>
                </a:cubicBezTo>
                <a:lnTo>
                  <a:pt x="20311" y="11229"/>
                </a:lnTo>
                <a:close/>
                <a:moveTo>
                  <a:pt x="3282" y="12009"/>
                </a:moveTo>
                <a:lnTo>
                  <a:pt x="7541" y="12009"/>
                </a:lnTo>
                <a:lnTo>
                  <a:pt x="9790" y="19806"/>
                </a:lnTo>
                <a:cubicBezTo>
                  <a:pt x="9790" y="19806"/>
                  <a:pt x="3282" y="12009"/>
                  <a:pt x="3282" y="12009"/>
                </a:cubicBezTo>
                <a:close/>
                <a:moveTo>
                  <a:pt x="8428" y="12009"/>
                </a:moveTo>
                <a:lnTo>
                  <a:pt x="12770" y="12009"/>
                </a:lnTo>
                <a:cubicBezTo>
                  <a:pt x="12770" y="12009"/>
                  <a:pt x="10603" y="19524"/>
                  <a:pt x="10603" y="19524"/>
                </a:cubicBezTo>
                <a:lnTo>
                  <a:pt x="8428" y="12009"/>
                </a:lnTo>
                <a:close/>
                <a:moveTo>
                  <a:pt x="13657" y="12009"/>
                </a:moveTo>
                <a:lnTo>
                  <a:pt x="17916" y="12009"/>
                </a:lnTo>
                <a:cubicBezTo>
                  <a:pt x="17916" y="12009"/>
                  <a:pt x="11408" y="19806"/>
                  <a:pt x="11408" y="19806"/>
                </a:cubicBezTo>
                <a:lnTo>
                  <a:pt x="13657" y="12009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">
            <a:extLst>
              <a:ext uri="{FF2B5EF4-FFF2-40B4-BE49-F238E27FC236}">
                <a16:creationId xmlns:a16="http://schemas.microsoft.com/office/drawing/2014/main" id="{71C798A5-3B74-C54E-A0A5-3F55B18FE0A1}"/>
              </a:ext>
            </a:extLst>
          </p:cNvPr>
          <p:cNvSpPr/>
          <p:nvPr/>
        </p:nvSpPr>
        <p:spPr>
          <a:xfrm>
            <a:off x="9733524" y="2423514"/>
            <a:ext cx="855595" cy="841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4814" y="0"/>
                </a:moveTo>
                <a:cubicBezTo>
                  <a:pt x="3473" y="0"/>
                  <a:pt x="2383" y="1116"/>
                  <a:pt x="2383" y="2490"/>
                </a:cubicBezTo>
                <a:cubicBezTo>
                  <a:pt x="2383" y="3092"/>
                  <a:pt x="2591" y="3644"/>
                  <a:pt x="2940" y="4075"/>
                </a:cubicBezTo>
                <a:cubicBezTo>
                  <a:pt x="2219" y="4453"/>
                  <a:pt x="1738" y="5225"/>
                  <a:pt x="1738" y="6106"/>
                </a:cubicBezTo>
                <a:lnTo>
                  <a:pt x="1738" y="8067"/>
                </a:lnTo>
                <a:cubicBezTo>
                  <a:pt x="1738" y="8643"/>
                  <a:pt x="2194" y="9110"/>
                  <a:pt x="2757" y="9110"/>
                </a:cubicBezTo>
                <a:lnTo>
                  <a:pt x="6864" y="9110"/>
                </a:lnTo>
                <a:cubicBezTo>
                  <a:pt x="7088" y="9110"/>
                  <a:pt x="7300" y="9034"/>
                  <a:pt x="7468" y="8908"/>
                </a:cubicBezTo>
                <a:cubicBezTo>
                  <a:pt x="7637" y="9034"/>
                  <a:pt x="7842" y="9110"/>
                  <a:pt x="8066" y="9110"/>
                </a:cubicBezTo>
                <a:lnTo>
                  <a:pt x="12173" y="9110"/>
                </a:lnTo>
                <a:cubicBezTo>
                  <a:pt x="12397" y="9110"/>
                  <a:pt x="12602" y="9034"/>
                  <a:pt x="12771" y="8908"/>
                </a:cubicBezTo>
                <a:cubicBezTo>
                  <a:pt x="12939" y="9034"/>
                  <a:pt x="13144" y="9110"/>
                  <a:pt x="13368" y="9110"/>
                </a:cubicBezTo>
                <a:lnTo>
                  <a:pt x="17476" y="9110"/>
                </a:lnTo>
                <a:cubicBezTo>
                  <a:pt x="18038" y="9110"/>
                  <a:pt x="18494" y="8643"/>
                  <a:pt x="18494" y="8067"/>
                </a:cubicBezTo>
                <a:lnTo>
                  <a:pt x="18494" y="6099"/>
                </a:lnTo>
                <a:cubicBezTo>
                  <a:pt x="18494" y="5218"/>
                  <a:pt x="18013" y="4453"/>
                  <a:pt x="17292" y="4075"/>
                </a:cubicBezTo>
                <a:cubicBezTo>
                  <a:pt x="17641" y="3644"/>
                  <a:pt x="17856" y="3092"/>
                  <a:pt x="17856" y="2490"/>
                </a:cubicBezTo>
                <a:cubicBezTo>
                  <a:pt x="17856" y="1116"/>
                  <a:pt x="16766" y="0"/>
                  <a:pt x="15425" y="0"/>
                </a:cubicBezTo>
                <a:cubicBezTo>
                  <a:pt x="14085" y="0"/>
                  <a:pt x="12995" y="1116"/>
                  <a:pt x="12995" y="2490"/>
                </a:cubicBezTo>
                <a:cubicBezTo>
                  <a:pt x="12995" y="3092"/>
                  <a:pt x="13202" y="3644"/>
                  <a:pt x="13551" y="4075"/>
                </a:cubicBezTo>
                <a:cubicBezTo>
                  <a:pt x="13240" y="4239"/>
                  <a:pt x="12973" y="4477"/>
                  <a:pt x="12771" y="4764"/>
                </a:cubicBezTo>
                <a:cubicBezTo>
                  <a:pt x="12568" y="4477"/>
                  <a:pt x="12302" y="4239"/>
                  <a:pt x="11990" y="4075"/>
                </a:cubicBezTo>
                <a:cubicBezTo>
                  <a:pt x="12339" y="3644"/>
                  <a:pt x="12547" y="3092"/>
                  <a:pt x="12547" y="2490"/>
                </a:cubicBezTo>
                <a:cubicBezTo>
                  <a:pt x="12547" y="1116"/>
                  <a:pt x="11457" y="0"/>
                  <a:pt x="10116" y="0"/>
                </a:cubicBezTo>
                <a:cubicBezTo>
                  <a:pt x="8776" y="0"/>
                  <a:pt x="7686" y="1116"/>
                  <a:pt x="7686" y="2490"/>
                </a:cubicBezTo>
                <a:cubicBezTo>
                  <a:pt x="7686" y="3092"/>
                  <a:pt x="7900" y="3644"/>
                  <a:pt x="8249" y="4075"/>
                </a:cubicBezTo>
                <a:cubicBezTo>
                  <a:pt x="7937" y="4239"/>
                  <a:pt x="7671" y="4477"/>
                  <a:pt x="7468" y="4764"/>
                </a:cubicBezTo>
                <a:cubicBezTo>
                  <a:pt x="7266" y="4477"/>
                  <a:pt x="6999" y="4239"/>
                  <a:pt x="6688" y="4075"/>
                </a:cubicBezTo>
                <a:cubicBezTo>
                  <a:pt x="7037" y="3644"/>
                  <a:pt x="7244" y="3092"/>
                  <a:pt x="7244" y="2490"/>
                </a:cubicBezTo>
                <a:cubicBezTo>
                  <a:pt x="7244" y="1116"/>
                  <a:pt x="6154" y="0"/>
                  <a:pt x="4814" y="0"/>
                </a:cubicBezTo>
                <a:close/>
                <a:moveTo>
                  <a:pt x="4814" y="862"/>
                </a:moveTo>
                <a:cubicBezTo>
                  <a:pt x="5690" y="862"/>
                  <a:pt x="6402" y="1592"/>
                  <a:pt x="6402" y="2490"/>
                </a:cubicBezTo>
                <a:cubicBezTo>
                  <a:pt x="6402" y="3387"/>
                  <a:pt x="5690" y="4117"/>
                  <a:pt x="4814" y="4117"/>
                </a:cubicBezTo>
                <a:cubicBezTo>
                  <a:pt x="3938" y="4117"/>
                  <a:pt x="3225" y="3387"/>
                  <a:pt x="3225" y="2490"/>
                </a:cubicBezTo>
                <a:cubicBezTo>
                  <a:pt x="3225" y="1592"/>
                  <a:pt x="3938" y="862"/>
                  <a:pt x="4814" y="862"/>
                </a:cubicBezTo>
                <a:close/>
                <a:moveTo>
                  <a:pt x="10116" y="862"/>
                </a:moveTo>
                <a:cubicBezTo>
                  <a:pt x="10992" y="862"/>
                  <a:pt x="11705" y="1592"/>
                  <a:pt x="11705" y="2490"/>
                </a:cubicBezTo>
                <a:cubicBezTo>
                  <a:pt x="11705" y="3387"/>
                  <a:pt x="10992" y="4117"/>
                  <a:pt x="10116" y="4117"/>
                </a:cubicBezTo>
                <a:cubicBezTo>
                  <a:pt x="9240" y="4117"/>
                  <a:pt x="8527" y="3387"/>
                  <a:pt x="8527" y="2490"/>
                </a:cubicBezTo>
                <a:cubicBezTo>
                  <a:pt x="8527" y="1592"/>
                  <a:pt x="9240" y="862"/>
                  <a:pt x="10116" y="862"/>
                </a:cubicBezTo>
                <a:close/>
                <a:moveTo>
                  <a:pt x="15425" y="862"/>
                </a:moveTo>
                <a:cubicBezTo>
                  <a:pt x="16301" y="862"/>
                  <a:pt x="17014" y="1592"/>
                  <a:pt x="17014" y="2490"/>
                </a:cubicBezTo>
                <a:cubicBezTo>
                  <a:pt x="17014" y="3387"/>
                  <a:pt x="16301" y="4117"/>
                  <a:pt x="15425" y="4117"/>
                </a:cubicBezTo>
                <a:cubicBezTo>
                  <a:pt x="14549" y="4117"/>
                  <a:pt x="13837" y="3387"/>
                  <a:pt x="13837" y="2490"/>
                </a:cubicBezTo>
                <a:cubicBezTo>
                  <a:pt x="13836" y="1592"/>
                  <a:pt x="14549" y="862"/>
                  <a:pt x="15425" y="862"/>
                </a:cubicBezTo>
                <a:close/>
                <a:moveTo>
                  <a:pt x="3721" y="4715"/>
                </a:moveTo>
                <a:cubicBezTo>
                  <a:pt x="4050" y="4886"/>
                  <a:pt x="4420" y="4979"/>
                  <a:pt x="4814" y="4979"/>
                </a:cubicBezTo>
                <a:cubicBezTo>
                  <a:pt x="5208" y="4979"/>
                  <a:pt x="5577" y="4886"/>
                  <a:pt x="5907" y="4715"/>
                </a:cubicBezTo>
                <a:cubicBezTo>
                  <a:pt x="6562" y="4832"/>
                  <a:pt x="7041" y="5405"/>
                  <a:pt x="7041" y="6099"/>
                </a:cubicBezTo>
                <a:lnTo>
                  <a:pt x="7041" y="8067"/>
                </a:lnTo>
                <a:cubicBezTo>
                  <a:pt x="7041" y="8167"/>
                  <a:pt x="6962" y="8248"/>
                  <a:pt x="6864" y="8248"/>
                </a:cubicBezTo>
                <a:lnTo>
                  <a:pt x="2757" y="8248"/>
                </a:lnTo>
                <a:cubicBezTo>
                  <a:pt x="2659" y="8248"/>
                  <a:pt x="2580" y="8167"/>
                  <a:pt x="2580" y="8067"/>
                </a:cubicBezTo>
                <a:cubicBezTo>
                  <a:pt x="2580" y="8067"/>
                  <a:pt x="2580" y="6099"/>
                  <a:pt x="2580" y="6099"/>
                </a:cubicBezTo>
                <a:cubicBezTo>
                  <a:pt x="2580" y="5405"/>
                  <a:pt x="3066" y="4832"/>
                  <a:pt x="3721" y="4715"/>
                </a:cubicBezTo>
                <a:close/>
                <a:moveTo>
                  <a:pt x="9023" y="4715"/>
                </a:moveTo>
                <a:cubicBezTo>
                  <a:pt x="9352" y="4886"/>
                  <a:pt x="9723" y="4979"/>
                  <a:pt x="10116" y="4979"/>
                </a:cubicBezTo>
                <a:cubicBezTo>
                  <a:pt x="10510" y="4979"/>
                  <a:pt x="10887" y="4886"/>
                  <a:pt x="11216" y="4715"/>
                </a:cubicBezTo>
                <a:cubicBezTo>
                  <a:pt x="11871" y="4832"/>
                  <a:pt x="12350" y="5405"/>
                  <a:pt x="12350" y="6099"/>
                </a:cubicBezTo>
                <a:lnTo>
                  <a:pt x="12350" y="8067"/>
                </a:lnTo>
                <a:cubicBezTo>
                  <a:pt x="12350" y="8167"/>
                  <a:pt x="12271" y="8248"/>
                  <a:pt x="12173" y="8248"/>
                </a:cubicBezTo>
                <a:lnTo>
                  <a:pt x="8066" y="8248"/>
                </a:lnTo>
                <a:cubicBezTo>
                  <a:pt x="7968" y="8248"/>
                  <a:pt x="7889" y="8167"/>
                  <a:pt x="7889" y="8067"/>
                </a:cubicBezTo>
                <a:lnTo>
                  <a:pt x="7889" y="6099"/>
                </a:lnTo>
                <a:cubicBezTo>
                  <a:pt x="7889" y="5405"/>
                  <a:pt x="8368" y="4832"/>
                  <a:pt x="9023" y="4715"/>
                </a:cubicBezTo>
                <a:close/>
                <a:moveTo>
                  <a:pt x="14325" y="4715"/>
                </a:moveTo>
                <a:cubicBezTo>
                  <a:pt x="14655" y="4886"/>
                  <a:pt x="15031" y="4979"/>
                  <a:pt x="15425" y="4979"/>
                </a:cubicBezTo>
                <a:cubicBezTo>
                  <a:pt x="15819" y="4979"/>
                  <a:pt x="16189" y="4886"/>
                  <a:pt x="16518" y="4715"/>
                </a:cubicBezTo>
                <a:cubicBezTo>
                  <a:pt x="17173" y="4832"/>
                  <a:pt x="17652" y="5405"/>
                  <a:pt x="17652" y="6099"/>
                </a:cubicBezTo>
                <a:lnTo>
                  <a:pt x="17652" y="8067"/>
                </a:lnTo>
                <a:cubicBezTo>
                  <a:pt x="17652" y="8167"/>
                  <a:pt x="17574" y="8248"/>
                  <a:pt x="17476" y="8248"/>
                </a:cubicBezTo>
                <a:lnTo>
                  <a:pt x="13368" y="8248"/>
                </a:lnTo>
                <a:cubicBezTo>
                  <a:pt x="13270" y="8248"/>
                  <a:pt x="13192" y="8167"/>
                  <a:pt x="13192" y="8067"/>
                </a:cubicBezTo>
                <a:lnTo>
                  <a:pt x="13192" y="6099"/>
                </a:lnTo>
                <a:cubicBezTo>
                  <a:pt x="13191" y="5405"/>
                  <a:pt x="13671" y="4832"/>
                  <a:pt x="14325" y="4715"/>
                </a:cubicBezTo>
                <a:close/>
                <a:moveTo>
                  <a:pt x="19723" y="9569"/>
                </a:moveTo>
                <a:cubicBezTo>
                  <a:pt x="19223" y="9543"/>
                  <a:pt x="18754" y="9726"/>
                  <a:pt x="18406" y="10084"/>
                </a:cubicBezTo>
                <a:lnTo>
                  <a:pt x="16023" y="12497"/>
                </a:lnTo>
                <a:cubicBezTo>
                  <a:pt x="15975" y="12413"/>
                  <a:pt x="15927" y="12340"/>
                  <a:pt x="15867" y="12267"/>
                </a:cubicBezTo>
                <a:cubicBezTo>
                  <a:pt x="15573" y="11911"/>
                  <a:pt x="15143" y="11711"/>
                  <a:pt x="14658" y="11711"/>
                </a:cubicBezTo>
                <a:lnTo>
                  <a:pt x="11325" y="11711"/>
                </a:lnTo>
                <a:cubicBezTo>
                  <a:pt x="10696" y="11711"/>
                  <a:pt x="10079" y="11625"/>
                  <a:pt x="9498" y="11461"/>
                </a:cubicBezTo>
                <a:cubicBezTo>
                  <a:pt x="7983" y="11032"/>
                  <a:pt x="6540" y="11349"/>
                  <a:pt x="5316" y="12372"/>
                </a:cubicBezTo>
                <a:cubicBezTo>
                  <a:pt x="4819" y="12788"/>
                  <a:pt x="4453" y="13238"/>
                  <a:pt x="4223" y="13568"/>
                </a:cubicBezTo>
                <a:lnTo>
                  <a:pt x="3626" y="12977"/>
                </a:lnTo>
                <a:cubicBezTo>
                  <a:pt x="3547" y="12898"/>
                  <a:pt x="3443" y="12852"/>
                  <a:pt x="3334" y="12852"/>
                </a:cubicBezTo>
                <a:cubicBezTo>
                  <a:pt x="3333" y="12852"/>
                  <a:pt x="3328" y="12852"/>
                  <a:pt x="3327" y="12852"/>
                </a:cubicBezTo>
                <a:cubicBezTo>
                  <a:pt x="3213" y="12852"/>
                  <a:pt x="3107" y="12900"/>
                  <a:pt x="3028" y="12984"/>
                </a:cubicBezTo>
                <a:lnTo>
                  <a:pt x="116" y="16078"/>
                </a:lnTo>
                <a:cubicBezTo>
                  <a:pt x="38" y="16161"/>
                  <a:pt x="-2" y="16269"/>
                  <a:pt x="0" y="16384"/>
                </a:cubicBezTo>
                <a:cubicBezTo>
                  <a:pt x="3" y="16499"/>
                  <a:pt x="48" y="16611"/>
                  <a:pt x="129" y="16690"/>
                </a:cubicBezTo>
                <a:lnTo>
                  <a:pt x="5051" y="21482"/>
                </a:lnTo>
                <a:cubicBezTo>
                  <a:pt x="5133" y="21561"/>
                  <a:pt x="5232" y="21600"/>
                  <a:pt x="5337" y="21600"/>
                </a:cubicBezTo>
                <a:cubicBezTo>
                  <a:pt x="5446" y="21600"/>
                  <a:pt x="5560" y="21562"/>
                  <a:pt x="5642" y="21475"/>
                </a:cubicBezTo>
                <a:lnTo>
                  <a:pt x="8521" y="18450"/>
                </a:lnTo>
                <a:cubicBezTo>
                  <a:pt x="8599" y="18367"/>
                  <a:pt x="8645" y="18252"/>
                  <a:pt x="8643" y="18137"/>
                </a:cubicBezTo>
                <a:cubicBezTo>
                  <a:pt x="8641" y="18023"/>
                  <a:pt x="8593" y="17910"/>
                  <a:pt x="8514" y="17831"/>
                </a:cubicBezTo>
                <a:lnTo>
                  <a:pt x="8263" y="17580"/>
                </a:lnTo>
                <a:lnTo>
                  <a:pt x="8833" y="17518"/>
                </a:lnTo>
                <a:cubicBezTo>
                  <a:pt x="9180" y="17477"/>
                  <a:pt x="9536" y="17455"/>
                  <a:pt x="9885" y="17455"/>
                </a:cubicBezTo>
                <a:lnTo>
                  <a:pt x="14957" y="17455"/>
                </a:lnTo>
                <a:cubicBezTo>
                  <a:pt x="15781" y="17455"/>
                  <a:pt x="16485" y="17270"/>
                  <a:pt x="17041" y="16906"/>
                </a:cubicBezTo>
                <a:cubicBezTo>
                  <a:pt x="17046" y="16903"/>
                  <a:pt x="17050" y="16902"/>
                  <a:pt x="17055" y="16899"/>
                </a:cubicBezTo>
                <a:cubicBezTo>
                  <a:pt x="17254" y="16757"/>
                  <a:pt x="17434" y="16588"/>
                  <a:pt x="17591" y="16398"/>
                </a:cubicBezTo>
                <a:lnTo>
                  <a:pt x="21013" y="12274"/>
                </a:lnTo>
                <a:cubicBezTo>
                  <a:pt x="21598" y="11569"/>
                  <a:pt x="21564" y="10688"/>
                  <a:pt x="20924" y="10084"/>
                </a:cubicBezTo>
                <a:cubicBezTo>
                  <a:pt x="20604" y="9781"/>
                  <a:pt x="20163" y="9593"/>
                  <a:pt x="19723" y="9569"/>
                </a:cubicBezTo>
                <a:close/>
                <a:moveTo>
                  <a:pt x="19696" y="10438"/>
                </a:moveTo>
                <a:cubicBezTo>
                  <a:pt x="19941" y="10454"/>
                  <a:pt x="20176" y="10562"/>
                  <a:pt x="20347" y="10724"/>
                </a:cubicBezTo>
                <a:cubicBezTo>
                  <a:pt x="20524" y="10891"/>
                  <a:pt x="20763" y="11242"/>
                  <a:pt x="20368" y="11718"/>
                </a:cubicBezTo>
                <a:lnTo>
                  <a:pt x="16953" y="15835"/>
                </a:lnTo>
                <a:cubicBezTo>
                  <a:pt x="16844" y="15966"/>
                  <a:pt x="16716" y="16084"/>
                  <a:pt x="16579" y="16183"/>
                </a:cubicBezTo>
                <a:cubicBezTo>
                  <a:pt x="16161" y="16454"/>
                  <a:pt x="15614" y="16593"/>
                  <a:pt x="14957" y="16593"/>
                </a:cubicBezTo>
                <a:lnTo>
                  <a:pt x="9885" y="16593"/>
                </a:lnTo>
                <a:cubicBezTo>
                  <a:pt x="9503" y="16593"/>
                  <a:pt x="9116" y="16610"/>
                  <a:pt x="8738" y="16656"/>
                </a:cubicBezTo>
                <a:lnTo>
                  <a:pt x="7475" y="16802"/>
                </a:lnTo>
                <a:lnTo>
                  <a:pt x="4834" y="14180"/>
                </a:lnTo>
                <a:cubicBezTo>
                  <a:pt x="5018" y="13901"/>
                  <a:pt x="5357" y="13448"/>
                  <a:pt x="5846" y="13039"/>
                </a:cubicBezTo>
                <a:cubicBezTo>
                  <a:pt x="6862" y="12189"/>
                  <a:pt x="8017" y="11939"/>
                  <a:pt x="9274" y="12295"/>
                </a:cubicBezTo>
                <a:cubicBezTo>
                  <a:pt x="9929" y="12481"/>
                  <a:pt x="10620" y="12573"/>
                  <a:pt x="11325" y="12573"/>
                </a:cubicBezTo>
                <a:lnTo>
                  <a:pt x="14658" y="12573"/>
                </a:lnTo>
                <a:cubicBezTo>
                  <a:pt x="15257" y="12573"/>
                  <a:pt x="15418" y="13108"/>
                  <a:pt x="15418" y="13422"/>
                </a:cubicBezTo>
                <a:cubicBezTo>
                  <a:pt x="15418" y="13651"/>
                  <a:pt x="15347" y="13868"/>
                  <a:pt x="15222" y="14020"/>
                </a:cubicBezTo>
                <a:cubicBezTo>
                  <a:pt x="15086" y="14184"/>
                  <a:pt x="14890" y="14263"/>
                  <a:pt x="14644" y="14263"/>
                </a:cubicBezTo>
                <a:lnTo>
                  <a:pt x="11739" y="14263"/>
                </a:lnTo>
                <a:cubicBezTo>
                  <a:pt x="11506" y="14263"/>
                  <a:pt x="11318" y="14463"/>
                  <a:pt x="11318" y="14701"/>
                </a:cubicBezTo>
                <a:cubicBezTo>
                  <a:pt x="11318" y="14940"/>
                  <a:pt x="11506" y="15133"/>
                  <a:pt x="11739" y="15133"/>
                </a:cubicBezTo>
                <a:lnTo>
                  <a:pt x="14644" y="15133"/>
                </a:lnTo>
                <a:cubicBezTo>
                  <a:pt x="15135" y="15133"/>
                  <a:pt x="15565" y="14932"/>
                  <a:pt x="15860" y="14576"/>
                </a:cubicBezTo>
                <a:cubicBezTo>
                  <a:pt x="16105" y="14280"/>
                  <a:pt x="16249" y="13893"/>
                  <a:pt x="16260" y="13477"/>
                </a:cubicBezTo>
                <a:lnTo>
                  <a:pt x="19003" y="10696"/>
                </a:lnTo>
                <a:cubicBezTo>
                  <a:pt x="19199" y="10495"/>
                  <a:pt x="19451" y="10423"/>
                  <a:pt x="19696" y="10438"/>
                </a:cubicBezTo>
                <a:close/>
                <a:moveTo>
                  <a:pt x="3341" y="13895"/>
                </a:moveTo>
                <a:lnTo>
                  <a:pt x="7625" y="18151"/>
                </a:lnTo>
                <a:cubicBezTo>
                  <a:pt x="7625" y="18151"/>
                  <a:pt x="5330" y="20564"/>
                  <a:pt x="5330" y="20564"/>
                </a:cubicBezTo>
                <a:lnTo>
                  <a:pt x="1019" y="16363"/>
                </a:lnTo>
                <a:lnTo>
                  <a:pt x="3341" y="13895"/>
                </a:lnTo>
                <a:close/>
                <a:moveTo>
                  <a:pt x="9885" y="14256"/>
                </a:moveTo>
                <a:cubicBezTo>
                  <a:pt x="9659" y="14311"/>
                  <a:pt x="9520" y="14539"/>
                  <a:pt x="9573" y="14771"/>
                </a:cubicBezTo>
                <a:lnTo>
                  <a:pt x="9573" y="14792"/>
                </a:lnTo>
                <a:cubicBezTo>
                  <a:pt x="9619" y="14991"/>
                  <a:pt x="9796" y="15126"/>
                  <a:pt x="9987" y="15126"/>
                </a:cubicBezTo>
                <a:cubicBezTo>
                  <a:pt x="10019" y="15126"/>
                  <a:pt x="10050" y="15119"/>
                  <a:pt x="10082" y="15112"/>
                </a:cubicBezTo>
                <a:cubicBezTo>
                  <a:pt x="10309" y="15057"/>
                  <a:pt x="10448" y="14822"/>
                  <a:pt x="10394" y="14590"/>
                </a:cubicBezTo>
                <a:cubicBezTo>
                  <a:pt x="10394" y="14590"/>
                  <a:pt x="10394" y="14576"/>
                  <a:pt x="10394" y="14576"/>
                </a:cubicBezTo>
                <a:cubicBezTo>
                  <a:pt x="10342" y="14344"/>
                  <a:pt x="10112" y="14202"/>
                  <a:pt x="9885" y="1425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37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5DBB91-C468-544C-BC9E-90CD0CB76AB5}"/>
              </a:ext>
            </a:extLst>
          </p:cNvPr>
          <p:cNvSpPr/>
          <p:nvPr/>
        </p:nvSpPr>
        <p:spPr>
          <a:xfrm>
            <a:off x="605563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A8661A8-B3EA-5645-9A93-14949107366A}"/>
              </a:ext>
            </a:extLst>
          </p:cNvPr>
          <p:cNvSpPr/>
          <p:nvPr/>
        </p:nvSpPr>
        <p:spPr>
          <a:xfrm>
            <a:off x="3489976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B78513-5DBE-0E4E-8140-DE7AF0631288}"/>
              </a:ext>
            </a:extLst>
          </p:cNvPr>
          <p:cNvSpPr/>
          <p:nvPr/>
        </p:nvSpPr>
        <p:spPr>
          <a:xfrm>
            <a:off x="6374389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E109F88-E2C6-1047-978B-7897930DD0C0}"/>
              </a:ext>
            </a:extLst>
          </p:cNvPr>
          <p:cNvSpPr/>
          <p:nvPr/>
        </p:nvSpPr>
        <p:spPr>
          <a:xfrm>
            <a:off x="9258801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accent6"/>
          </a:solidFill>
          <a:ln w="28575">
            <a:solidFill>
              <a:schemeClr val="accent6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7705F-78AD-7C4F-9243-EA4EEEF0B0F2}"/>
              </a:ext>
            </a:extLst>
          </p:cNvPr>
          <p:cNvSpPr/>
          <p:nvPr/>
        </p:nvSpPr>
        <p:spPr>
          <a:xfrm>
            <a:off x="605562" y="2579448"/>
            <a:ext cx="2469275" cy="57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Product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94E34D-01E3-4D47-8B66-11ED35DEDCE7}"/>
              </a:ext>
            </a:extLst>
          </p:cNvPr>
          <p:cNvSpPr txBox="1"/>
          <p:nvPr/>
        </p:nvSpPr>
        <p:spPr>
          <a:xfrm>
            <a:off x="605562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1FF4E-2841-E84E-A007-35DAAEF234A7}"/>
              </a:ext>
            </a:extLst>
          </p:cNvPr>
          <p:cNvSpPr txBox="1"/>
          <p:nvPr/>
        </p:nvSpPr>
        <p:spPr>
          <a:xfrm>
            <a:off x="605562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3500EF-DBFC-BA4E-BF6B-617E571867BD}"/>
              </a:ext>
            </a:extLst>
          </p:cNvPr>
          <p:cNvGrpSpPr/>
          <p:nvPr/>
        </p:nvGrpSpPr>
        <p:grpSpPr>
          <a:xfrm>
            <a:off x="605562" y="3180505"/>
            <a:ext cx="2469275" cy="1881669"/>
            <a:chOff x="605562" y="3308459"/>
            <a:chExt cx="2469275" cy="188166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A6D5F1-6CB2-B746-8E0A-D1D54AD8DAF8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17EA35-303D-1B43-AA38-13A3FF7094E0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C69DF1-D0CB-7445-AAC2-65E846D78E5A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06D42E-5D0C-984B-8FF2-16B21C833FD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F53CB1-510A-B241-9A05-DE727C6712B3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24E01-4297-4D42-9E1C-11014088CAA0}"/>
              </a:ext>
            </a:extLst>
          </p:cNvPr>
          <p:cNvSpPr/>
          <p:nvPr/>
        </p:nvSpPr>
        <p:spPr>
          <a:xfrm>
            <a:off x="1322262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977519-1D9E-4B46-85F5-E87E373BDA8D}"/>
              </a:ext>
            </a:extLst>
          </p:cNvPr>
          <p:cNvSpPr txBox="1"/>
          <p:nvPr/>
        </p:nvSpPr>
        <p:spPr>
          <a:xfrm>
            <a:off x="605562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2DB773-2FFB-7645-B2E7-C78EA41DC0DB}"/>
              </a:ext>
            </a:extLst>
          </p:cNvPr>
          <p:cNvSpPr/>
          <p:nvPr/>
        </p:nvSpPr>
        <p:spPr>
          <a:xfrm>
            <a:off x="3489976" y="2579448"/>
            <a:ext cx="2469274" cy="57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976A4D-36AD-4644-919B-8A47115A8842}"/>
              </a:ext>
            </a:extLst>
          </p:cNvPr>
          <p:cNvSpPr txBox="1"/>
          <p:nvPr/>
        </p:nvSpPr>
        <p:spPr>
          <a:xfrm>
            <a:off x="3489975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Bronze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CB1799-F468-0B47-843B-1B49FE321E39}"/>
              </a:ext>
            </a:extLst>
          </p:cNvPr>
          <p:cNvSpPr txBox="1"/>
          <p:nvPr/>
        </p:nvSpPr>
        <p:spPr>
          <a:xfrm>
            <a:off x="3489975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$40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1F7F0F-3F67-434F-9367-1946DE397E0A}"/>
              </a:ext>
            </a:extLst>
          </p:cNvPr>
          <p:cNvGrpSpPr/>
          <p:nvPr/>
        </p:nvGrpSpPr>
        <p:grpSpPr>
          <a:xfrm>
            <a:off x="3489975" y="3180505"/>
            <a:ext cx="2469275" cy="1881669"/>
            <a:chOff x="605562" y="3308459"/>
            <a:chExt cx="2469275" cy="188166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1CE025-AF67-3D43-9145-F43714BCAF66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766217E-2253-6A40-91E2-61F0CAC109A2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465D25-E090-1441-A416-3874E77AF77E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1D0361-3949-1047-BEBB-9AA1D42C815B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EC842DB-8BE1-8E4E-9366-8BFE4879F517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6C7EDD2-EC46-3A47-ADEE-F6FB755D8B56}"/>
              </a:ext>
            </a:extLst>
          </p:cNvPr>
          <p:cNvSpPr/>
          <p:nvPr/>
        </p:nvSpPr>
        <p:spPr>
          <a:xfrm>
            <a:off x="4206675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FFDDA8-EDCC-564A-A1C0-1142570201A5}"/>
              </a:ext>
            </a:extLst>
          </p:cNvPr>
          <p:cNvSpPr txBox="1"/>
          <p:nvPr/>
        </p:nvSpPr>
        <p:spPr>
          <a:xfrm>
            <a:off x="3489975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7A9724-AE1B-3F40-8673-EE9237957753}"/>
              </a:ext>
            </a:extLst>
          </p:cNvPr>
          <p:cNvSpPr/>
          <p:nvPr/>
        </p:nvSpPr>
        <p:spPr>
          <a:xfrm>
            <a:off x="6374388" y="2579448"/>
            <a:ext cx="2469275" cy="574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DB9B6C-B65E-7B4C-B0AC-168BB93A23C0}"/>
              </a:ext>
            </a:extLst>
          </p:cNvPr>
          <p:cNvSpPr txBox="1"/>
          <p:nvPr/>
        </p:nvSpPr>
        <p:spPr>
          <a:xfrm>
            <a:off x="6374388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4C0047-27CB-E846-848E-3D8294F42FB2}"/>
              </a:ext>
            </a:extLst>
          </p:cNvPr>
          <p:cNvSpPr txBox="1"/>
          <p:nvPr/>
        </p:nvSpPr>
        <p:spPr>
          <a:xfrm>
            <a:off x="6374388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$80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DBEAE6-BE30-6746-B18E-E5FA6961BC85}"/>
              </a:ext>
            </a:extLst>
          </p:cNvPr>
          <p:cNvGrpSpPr/>
          <p:nvPr/>
        </p:nvGrpSpPr>
        <p:grpSpPr>
          <a:xfrm>
            <a:off x="6374388" y="3180505"/>
            <a:ext cx="2469275" cy="1881669"/>
            <a:chOff x="605562" y="3308459"/>
            <a:chExt cx="2469275" cy="188166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64E30E8-41FF-BB4D-978B-7C58E015D918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5AFB65-006E-BC42-8CD0-9459B353370F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57EAF8D-762F-0C45-8E79-642326C37186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16B5E4-B95A-094B-948A-9511B280AD5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AAFAF30-9FBB-FE41-9406-2235644F6E2D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BD04FC0-2F86-5044-884B-F7277D1D2F94}"/>
              </a:ext>
            </a:extLst>
          </p:cNvPr>
          <p:cNvSpPr/>
          <p:nvPr/>
        </p:nvSpPr>
        <p:spPr>
          <a:xfrm>
            <a:off x="7091088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7D59BA-2C8E-CF4F-B979-C9189C28698C}"/>
              </a:ext>
            </a:extLst>
          </p:cNvPr>
          <p:cNvSpPr txBox="1"/>
          <p:nvPr/>
        </p:nvSpPr>
        <p:spPr>
          <a:xfrm>
            <a:off x="6374388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C36213-F220-654E-8CAD-2DFD9F7C6BCC}"/>
              </a:ext>
            </a:extLst>
          </p:cNvPr>
          <p:cNvSpPr/>
          <p:nvPr/>
        </p:nvSpPr>
        <p:spPr>
          <a:xfrm>
            <a:off x="9258802" y="2579448"/>
            <a:ext cx="2469274" cy="57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46ECDD-72A5-074A-BEAE-512AB2655D0F}"/>
              </a:ext>
            </a:extLst>
          </p:cNvPr>
          <p:cNvSpPr txBox="1"/>
          <p:nvPr/>
        </p:nvSpPr>
        <p:spPr>
          <a:xfrm>
            <a:off x="9258801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Diamond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59C9F-C474-1244-81BF-9A972D4FEBD8}"/>
              </a:ext>
            </a:extLst>
          </p:cNvPr>
          <p:cNvSpPr txBox="1"/>
          <p:nvPr/>
        </p:nvSpPr>
        <p:spPr>
          <a:xfrm>
            <a:off x="9258801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$95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859CE5-C9AE-0748-8BDE-940877EF67FB}"/>
              </a:ext>
            </a:extLst>
          </p:cNvPr>
          <p:cNvGrpSpPr/>
          <p:nvPr/>
        </p:nvGrpSpPr>
        <p:grpSpPr>
          <a:xfrm>
            <a:off x="9258801" y="3180505"/>
            <a:ext cx="2469275" cy="1881669"/>
            <a:chOff x="605562" y="3308459"/>
            <a:chExt cx="2469275" cy="188166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392C9E-47ED-5B42-B5E7-4CDDE16DE397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063177-8177-434E-B278-AF6D9050252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F877A53-0503-9245-9482-2BECBEAAA129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FB80AC6-F26D-EB4B-B824-70563C4FBB94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265A116-EF00-1F43-93FD-BD770CC0D21E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DDE7E7D3-3408-3842-9794-95167BCC4647}"/>
              </a:ext>
            </a:extLst>
          </p:cNvPr>
          <p:cNvSpPr/>
          <p:nvPr/>
        </p:nvSpPr>
        <p:spPr>
          <a:xfrm>
            <a:off x="9975501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2159AE-58B0-5743-8561-DA0ECA72822E}"/>
              </a:ext>
            </a:extLst>
          </p:cNvPr>
          <p:cNvSpPr txBox="1"/>
          <p:nvPr/>
        </p:nvSpPr>
        <p:spPr>
          <a:xfrm>
            <a:off x="9258801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4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Monthly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F4BD16-7E6D-994A-A036-6996CD4D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04409"/>
              </p:ext>
            </p:extLst>
          </p:nvPr>
        </p:nvGraphicFramePr>
        <p:xfrm>
          <a:off x="596767" y="1491917"/>
          <a:ext cx="11131323" cy="422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807">
                  <a:extLst>
                    <a:ext uri="{9D8B030D-6E8A-4147-A177-3AD203B41FA5}">
                      <a16:colId xmlns:a16="http://schemas.microsoft.com/office/drawing/2014/main" val="4265186223"/>
                    </a:ext>
                  </a:extLst>
                </a:gridCol>
                <a:gridCol w="1247586">
                  <a:extLst>
                    <a:ext uri="{9D8B030D-6E8A-4147-A177-3AD203B41FA5}">
                      <a16:colId xmlns:a16="http://schemas.microsoft.com/office/drawing/2014/main" val="218747654"/>
                    </a:ext>
                  </a:extLst>
                </a:gridCol>
                <a:gridCol w="1247586">
                  <a:extLst>
                    <a:ext uri="{9D8B030D-6E8A-4147-A177-3AD203B41FA5}">
                      <a16:colId xmlns:a16="http://schemas.microsoft.com/office/drawing/2014/main" val="833615843"/>
                    </a:ext>
                  </a:extLst>
                </a:gridCol>
                <a:gridCol w="1247586">
                  <a:extLst>
                    <a:ext uri="{9D8B030D-6E8A-4147-A177-3AD203B41FA5}">
                      <a16:colId xmlns:a16="http://schemas.microsoft.com/office/drawing/2014/main" val="4022399192"/>
                    </a:ext>
                  </a:extLst>
                </a:gridCol>
                <a:gridCol w="1247586">
                  <a:extLst>
                    <a:ext uri="{9D8B030D-6E8A-4147-A177-3AD203B41FA5}">
                      <a16:colId xmlns:a16="http://schemas.microsoft.com/office/drawing/2014/main" val="4171136685"/>
                    </a:ext>
                  </a:extLst>
                </a:gridCol>
                <a:gridCol w="1247586">
                  <a:extLst>
                    <a:ext uri="{9D8B030D-6E8A-4147-A177-3AD203B41FA5}">
                      <a16:colId xmlns:a16="http://schemas.microsoft.com/office/drawing/2014/main" val="1804405461"/>
                    </a:ext>
                  </a:extLst>
                </a:gridCol>
                <a:gridCol w="1247586">
                  <a:extLst>
                    <a:ext uri="{9D8B030D-6E8A-4147-A177-3AD203B41FA5}">
                      <a16:colId xmlns:a16="http://schemas.microsoft.com/office/drawing/2014/main" val="3734913077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lvl="1" algn="ctr"/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2149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 Generate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19894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and Meeting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80584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and Sketch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52815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for Review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012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542328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 and Launch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5231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14A6DDA-AA71-914F-A529-481707E1F3CF}"/>
              </a:ext>
            </a:extLst>
          </p:cNvPr>
          <p:cNvSpPr/>
          <p:nvPr/>
        </p:nvSpPr>
        <p:spPr>
          <a:xfrm>
            <a:off x="4235116" y="2226959"/>
            <a:ext cx="2502568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6EE907-327B-CE49-8CDC-6239B14FE77E}"/>
              </a:ext>
            </a:extLst>
          </p:cNvPr>
          <p:cNvSpPr/>
          <p:nvPr/>
        </p:nvSpPr>
        <p:spPr>
          <a:xfrm>
            <a:off x="5493948" y="2830168"/>
            <a:ext cx="3731168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CCB55A-E523-7C42-8635-82664F22513E}"/>
              </a:ext>
            </a:extLst>
          </p:cNvPr>
          <p:cNvSpPr/>
          <p:nvPr/>
        </p:nvSpPr>
        <p:spPr>
          <a:xfrm>
            <a:off x="5486400" y="3433377"/>
            <a:ext cx="1251284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A072F8-9395-C04C-AAE6-2AA75ED6D6F8}"/>
              </a:ext>
            </a:extLst>
          </p:cNvPr>
          <p:cNvSpPr/>
          <p:nvPr/>
        </p:nvSpPr>
        <p:spPr>
          <a:xfrm>
            <a:off x="6733889" y="4036586"/>
            <a:ext cx="3752213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6E03C9-F23C-1944-88C7-F0D909302668}"/>
              </a:ext>
            </a:extLst>
          </p:cNvPr>
          <p:cNvSpPr/>
          <p:nvPr/>
        </p:nvSpPr>
        <p:spPr>
          <a:xfrm>
            <a:off x="7975863" y="4639795"/>
            <a:ext cx="3752213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5BB020-0186-6442-A1C0-F32ECF39C03D}"/>
              </a:ext>
            </a:extLst>
          </p:cNvPr>
          <p:cNvSpPr/>
          <p:nvPr/>
        </p:nvSpPr>
        <p:spPr>
          <a:xfrm>
            <a:off x="9233115" y="5243003"/>
            <a:ext cx="2494962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DE2FA9-F940-9545-88A3-663A3B9AD357}"/>
              </a:ext>
            </a:extLst>
          </p:cNvPr>
          <p:cNvSpPr/>
          <p:nvPr/>
        </p:nvSpPr>
        <p:spPr>
          <a:xfrm>
            <a:off x="4235116" y="2392636"/>
            <a:ext cx="2502568" cy="273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4857A-BF3A-9F43-927A-23AB38077BFF}"/>
              </a:ext>
            </a:extLst>
          </p:cNvPr>
          <p:cNvSpPr/>
          <p:nvPr/>
        </p:nvSpPr>
        <p:spPr>
          <a:xfrm>
            <a:off x="5493948" y="2995845"/>
            <a:ext cx="3731168" cy="273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B59DC8-1EFF-6741-BB23-4FAE0B58F897}"/>
              </a:ext>
            </a:extLst>
          </p:cNvPr>
          <p:cNvSpPr/>
          <p:nvPr/>
        </p:nvSpPr>
        <p:spPr>
          <a:xfrm>
            <a:off x="5486400" y="3599054"/>
            <a:ext cx="1251284" cy="273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7BC76E-6849-624A-8B7E-0BB397735FA5}"/>
              </a:ext>
            </a:extLst>
          </p:cNvPr>
          <p:cNvSpPr/>
          <p:nvPr/>
        </p:nvSpPr>
        <p:spPr>
          <a:xfrm>
            <a:off x="6733889" y="4202263"/>
            <a:ext cx="3752213" cy="273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CFF92B-5EB2-D746-8DFF-4C11D2E342D7}"/>
              </a:ext>
            </a:extLst>
          </p:cNvPr>
          <p:cNvSpPr/>
          <p:nvPr/>
        </p:nvSpPr>
        <p:spPr>
          <a:xfrm>
            <a:off x="7975863" y="4805472"/>
            <a:ext cx="3752213" cy="273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C649EA-CD25-4848-9277-70B9174703D9}"/>
              </a:ext>
            </a:extLst>
          </p:cNvPr>
          <p:cNvSpPr/>
          <p:nvPr/>
        </p:nvSpPr>
        <p:spPr>
          <a:xfrm>
            <a:off x="9233115" y="5408680"/>
            <a:ext cx="2494962" cy="273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5E5A0BC8-9FE9-0B46-8CC0-B2D41B9B5955}"/>
              </a:ext>
            </a:extLst>
          </p:cNvPr>
          <p:cNvSpPr/>
          <p:nvPr/>
        </p:nvSpPr>
        <p:spPr>
          <a:xfrm>
            <a:off x="776839" y="2819019"/>
            <a:ext cx="396111" cy="38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2" extrusionOk="0">
                <a:moveTo>
                  <a:pt x="8425" y="3"/>
                </a:moveTo>
                <a:cubicBezTo>
                  <a:pt x="6786" y="75"/>
                  <a:pt x="5457" y="1607"/>
                  <a:pt x="5407" y="3484"/>
                </a:cubicBezTo>
                <a:cubicBezTo>
                  <a:pt x="5392" y="4085"/>
                  <a:pt x="5507" y="4654"/>
                  <a:pt x="5720" y="5158"/>
                </a:cubicBezTo>
                <a:lnTo>
                  <a:pt x="1901" y="5158"/>
                </a:lnTo>
                <a:cubicBezTo>
                  <a:pt x="851" y="5158"/>
                  <a:pt x="0" y="6132"/>
                  <a:pt x="0" y="7333"/>
                </a:cubicBezTo>
                <a:lnTo>
                  <a:pt x="0" y="8702"/>
                </a:lnTo>
                <a:cubicBezTo>
                  <a:pt x="0" y="9023"/>
                  <a:pt x="226" y="9281"/>
                  <a:pt x="506" y="9281"/>
                </a:cubicBezTo>
                <a:lnTo>
                  <a:pt x="21094" y="9281"/>
                </a:lnTo>
                <a:cubicBezTo>
                  <a:pt x="21374" y="9281"/>
                  <a:pt x="21600" y="9023"/>
                  <a:pt x="21600" y="8702"/>
                </a:cubicBezTo>
                <a:lnTo>
                  <a:pt x="21600" y="7333"/>
                </a:lnTo>
                <a:cubicBezTo>
                  <a:pt x="21600" y="6132"/>
                  <a:pt x="20749" y="5158"/>
                  <a:pt x="19699" y="5158"/>
                </a:cubicBezTo>
                <a:lnTo>
                  <a:pt x="15880" y="5158"/>
                </a:lnTo>
                <a:cubicBezTo>
                  <a:pt x="16093" y="4654"/>
                  <a:pt x="16209" y="4085"/>
                  <a:pt x="16193" y="3484"/>
                </a:cubicBezTo>
                <a:cubicBezTo>
                  <a:pt x="16143" y="1607"/>
                  <a:pt x="14814" y="75"/>
                  <a:pt x="13175" y="3"/>
                </a:cubicBezTo>
                <a:cubicBezTo>
                  <a:pt x="12243" y="-38"/>
                  <a:pt x="11397" y="389"/>
                  <a:pt x="10800" y="1094"/>
                </a:cubicBezTo>
                <a:cubicBezTo>
                  <a:pt x="10203" y="389"/>
                  <a:pt x="9357" y="-38"/>
                  <a:pt x="8425" y="3"/>
                </a:cubicBezTo>
                <a:close/>
                <a:moveTo>
                  <a:pt x="8548" y="2031"/>
                </a:moveTo>
                <a:cubicBezTo>
                  <a:pt x="9301" y="2031"/>
                  <a:pt x="9914" y="2732"/>
                  <a:pt x="9914" y="3594"/>
                </a:cubicBezTo>
                <a:lnTo>
                  <a:pt x="9914" y="5158"/>
                </a:lnTo>
                <a:lnTo>
                  <a:pt x="8548" y="5158"/>
                </a:lnTo>
                <a:cubicBezTo>
                  <a:pt x="7795" y="5158"/>
                  <a:pt x="7182" y="4456"/>
                  <a:pt x="7182" y="3594"/>
                </a:cubicBezTo>
                <a:cubicBezTo>
                  <a:pt x="7182" y="2732"/>
                  <a:pt x="7795" y="2031"/>
                  <a:pt x="8548" y="2031"/>
                </a:cubicBezTo>
                <a:close/>
                <a:moveTo>
                  <a:pt x="13052" y="2031"/>
                </a:moveTo>
                <a:cubicBezTo>
                  <a:pt x="13805" y="2031"/>
                  <a:pt x="14418" y="2732"/>
                  <a:pt x="14418" y="3594"/>
                </a:cubicBezTo>
                <a:cubicBezTo>
                  <a:pt x="14418" y="4456"/>
                  <a:pt x="13805" y="5158"/>
                  <a:pt x="13052" y="5158"/>
                </a:cubicBezTo>
                <a:lnTo>
                  <a:pt x="11686" y="5158"/>
                </a:lnTo>
                <a:lnTo>
                  <a:pt x="11686" y="3594"/>
                </a:lnTo>
                <a:cubicBezTo>
                  <a:pt x="11686" y="2732"/>
                  <a:pt x="12299" y="2031"/>
                  <a:pt x="13052" y="2031"/>
                </a:cubicBezTo>
                <a:close/>
                <a:moveTo>
                  <a:pt x="2284" y="11246"/>
                </a:moveTo>
                <a:cubicBezTo>
                  <a:pt x="2004" y="11246"/>
                  <a:pt x="1778" y="11504"/>
                  <a:pt x="1778" y="11825"/>
                </a:cubicBezTo>
                <a:cubicBezTo>
                  <a:pt x="1778" y="11825"/>
                  <a:pt x="1778" y="18225"/>
                  <a:pt x="1778" y="18225"/>
                </a:cubicBezTo>
                <a:cubicBezTo>
                  <a:pt x="1778" y="20067"/>
                  <a:pt x="3084" y="21562"/>
                  <a:pt x="4694" y="21562"/>
                </a:cubicBezTo>
                <a:lnTo>
                  <a:pt x="9382" y="21562"/>
                </a:lnTo>
                <a:cubicBezTo>
                  <a:pt x="9662" y="21562"/>
                  <a:pt x="9888" y="21300"/>
                  <a:pt x="9888" y="20980"/>
                </a:cubicBezTo>
                <a:lnTo>
                  <a:pt x="9888" y="11825"/>
                </a:lnTo>
                <a:cubicBezTo>
                  <a:pt x="9888" y="11504"/>
                  <a:pt x="9662" y="11246"/>
                  <a:pt x="9382" y="11246"/>
                </a:cubicBezTo>
                <a:lnTo>
                  <a:pt x="2284" y="11246"/>
                </a:lnTo>
                <a:close/>
                <a:moveTo>
                  <a:pt x="12204" y="11246"/>
                </a:moveTo>
                <a:cubicBezTo>
                  <a:pt x="11924" y="11246"/>
                  <a:pt x="11698" y="11504"/>
                  <a:pt x="11698" y="11825"/>
                </a:cubicBezTo>
                <a:lnTo>
                  <a:pt x="11698" y="20980"/>
                </a:lnTo>
                <a:cubicBezTo>
                  <a:pt x="11698" y="21300"/>
                  <a:pt x="11924" y="21562"/>
                  <a:pt x="12204" y="21562"/>
                </a:cubicBezTo>
                <a:lnTo>
                  <a:pt x="16895" y="21562"/>
                </a:lnTo>
                <a:cubicBezTo>
                  <a:pt x="18504" y="21562"/>
                  <a:pt x="19807" y="20067"/>
                  <a:pt x="19807" y="18225"/>
                </a:cubicBezTo>
                <a:lnTo>
                  <a:pt x="19807" y="11825"/>
                </a:lnTo>
                <a:cubicBezTo>
                  <a:pt x="19807" y="11504"/>
                  <a:pt x="19581" y="11246"/>
                  <a:pt x="19301" y="11246"/>
                </a:cubicBezTo>
                <a:lnTo>
                  <a:pt x="12204" y="112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3E962D45-ABD7-0F44-AC57-A85E52E340B3}"/>
              </a:ext>
            </a:extLst>
          </p:cNvPr>
          <p:cNvSpPr/>
          <p:nvPr/>
        </p:nvSpPr>
        <p:spPr>
          <a:xfrm>
            <a:off x="757063" y="3404288"/>
            <a:ext cx="435663" cy="435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02" y="0"/>
                </a:moveTo>
                <a:lnTo>
                  <a:pt x="9102" y="1213"/>
                </a:lnTo>
                <a:cubicBezTo>
                  <a:pt x="7146" y="1558"/>
                  <a:pt x="5319" y="2503"/>
                  <a:pt x="3908" y="3915"/>
                </a:cubicBezTo>
                <a:cubicBezTo>
                  <a:pt x="2479" y="5344"/>
                  <a:pt x="1529" y="7200"/>
                  <a:pt x="1196" y="9183"/>
                </a:cubicBezTo>
                <a:cubicBezTo>
                  <a:pt x="505" y="9397"/>
                  <a:pt x="0" y="10040"/>
                  <a:pt x="0" y="10800"/>
                </a:cubicBezTo>
                <a:cubicBezTo>
                  <a:pt x="0" y="11733"/>
                  <a:pt x="759" y="12493"/>
                  <a:pt x="1693" y="12493"/>
                </a:cubicBezTo>
                <a:cubicBezTo>
                  <a:pt x="2627" y="12493"/>
                  <a:pt x="3387" y="11733"/>
                  <a:pt x="3387" y="10800"/>
                </a:cubicBezTo>
                <a:cubicBezTo>
                  <a:pt x="3387" y="10142"/>
                  <a:pt x="3009" y="9572"/>
                  <a:pt x="2460" y="9291"/>
                </a:cubicBezTo>
                <a:cubicBezTo>
                  <a:pt x="2763" y="7604"/>
                  <a:pt x="3583" y="6029"/>
                  <a:pt x="4803" y="4809"/>
                </a:cubicBezTo>
                <a:cubicBezTo>
                  <a:pt x="5978" y="3634"/>
                  <a:pt x="7484" y="2829"/>
                  <a:pt x="9102" y="2500"/>
                </a:cubicBezTo>
                <a:lnTo>
                  <a:pt x="9102" y="3394"/>
                </a:lnTo>
                <a:lnTo>
                  <a:pt x="12498" y="3394"/>
                </a:lnTo>
                <a:lnTo>
                  <a:pt x="12498" y="2500"/>
                </a:lnTo>
                <a:cubicBezTo>
                  <a:pt x="14116" y="2829"/>
                  <a:pt x="15622" y="3634"/>
                  <a:pt x="16797" y="4809"/>
                </a:cubicBezTo>
                <a:cubicBezTo>
                  <a:pt x="18017" y="6029"/>
                  <a:pt x="18836" y="7605"/>
                  <a:pt x="19140" y="9291"/>
                </a:cubicBezTo>
                <a:cubicBezTo>
                  <a:pt x="18591" y="9572"/>
                  <a:pt x="18213" y="10142"/>
                  <a:pt x="18213" y="10800"/>
                </a:cubicBezTo>
                <a:cubicBezTo>
                  <a:pt x="18213" y="11733"/>
                  <a:pt x="18973" y="12493"/>
                  <a:pt x="19907" y="12493"/>
                </a:cubicBezTo>
                <a:cubicBezTo>
                  <a:pt x="20841" y="12493"/>
                  <a:pt x="21600" y="11733"/>
                  <a:pt x="21600" y="10800"/>
                </a:cubicBezTo>
                <a:cubicBezTo>
                  <a:pt x="21600" y="10040"/>
                  <a:pt x="21098" y="9397"/>
                  <a:pt x="20407" y="9183"/>
                </a:cubicBezTo>
                <a:cubicBezTo>
                  <a:pt x="20074" y="7201"/>
                  <a:pt x="19121" y="5344"/>
                  <a:pt x="17692" y="3915"/>
                </a:cubicBezTo>
                <a:cubicBezTo>
                  <a:pt x="16281" y="2503"/>
                  <a:pt x="14454" y="1558"/>
                  <a:pt x="12498" y="1213"/>
                </a:cubicBezTo>
                <a:lnTo>
                  <a:pt x="12498" y="0"/>
                </a:lnTo>
                <a:lnTo>
                  <a:pt x="9102" y="0"/>
                </a:lnTo>
                <a:close/>
                <a:moveTo>
                  <a:pt x="10211" y="6549"/>
                </a:moveTo>
                <a:lnTo>
                  <a:pt x="6177" y="13063"/>
                </a:lnTo>
                <a:lnTo>
                  <a:pt x="8187" y="16937"/>
                </a:lnTo>
                <a:lnTo>
                  <a:pt x="13504" y="16937"/>
                </a:lnTo>
                <a:cubicBezTo>
                  <a:pt x="13504" y="16937"/>
                  <a:pt x="15513" y="13063"/>
                  <a:pt x="15513" y="13063"/>
                </a:cubicBezTo>
                <a:lnTo>
                  <a:pt x="11477" y="6549"/>
                </a:lnTo>
                <a:lnTo>
                  <a:pt x="11477" y="12145"/>
                </a:lnTo>
                <a:cubicBezTo>
                  <a:pt x="12056" y="12392"/>
                  <a:pt x="12466" y="12965"/>
                  <a:pt x="12466" y="13633"/>
                </a:cubicBezTo>
                <a:cubicBezTo>
                  <a:pt x="12466" y="14526"/>
                  <a:pt x="11738" y="15253"/>
                  <a:pt x="10845" y="15253"/>
                </a:cubicBezTo>
                <a:cubicBezTo>
                  <a:pt x="9952" y="15253"/>
                  <a:pt x="9225" y="14526"/>
                  <a:pt x="9225" y="13633"/>
                </a:cubicBezTo>
                <a:cubicBezTo>
                  <a:pt x="9225" y="12965"/>
                  <a:pt x="9631" y="12392"/>
                  <a:pt x="10211" y="12145"/>
                </a:cubicBezTo>
                <a:lnTo>
                  <a:pt x="10211" y="6549"/>
                </a:lnTo>
                <a:close/>
                <a:moveTo>
                  <a:pt x="10837" y="13285"/>
                </a:moveTo>
                <a:cubicBezTo>
                  <a:pt x="10642" y="13285"/>
                  <a:pt x="10483" y="13444"/>
                  <a:pt x="10483" y="13639"/>
                </a:cubicBezTo>
                <a:cubicBezTo>
                  <a:pt x="10483" y="13834"/>
                  <a:pt x="10642" y="13993"/>
                  <a:pt x="10837" y="13993"/>
                </a:cubicBezTo>
                <a:cubicBezTo>
                  <a:pt x="11031" y="13993"/>
                  <a:pt x="11190" y="13834"/>
                  <a:pt x="11190" y="13639"/>
                </a:cubicBezTo>
                <a:cubicBezTo>
                  <a:pt x="11190" y="13444"/>
                  <a:pt x="11031" y="13285"/>
                  <a:pt x="10837" y="13285"/>
                </a:cubicBezTo>
                <a:close/>
                <a:moveTo>
                  <a:pt x="8236" y="18150"/>
                </a:moveTo>
                <a:cubicBezTo>
                  <a:pt x="8236" y="18150"/>
                  <a:pt x="8236" y="21600"/>
                  <a:pt x="8236" y="21600"/>
                </a:cubicBezTo>
                <a:lnTo>
                  <a:pt x="13288" y="21600"/>
                </a:lnTo>
                <a:lnTo>
                  <a:pt x="13288" y="18150"/>
                </a:lnTo>
                <a:lnTo>
                  <a:pt x="8236" y="1815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FE307FEC-29EA-8142-8AAD-951107D8737D}"/>
              </a:ext>
            </a:extLst>
          </p:cNvPr>
          <p:cNvSpPr/>
          <p:nvPr/>
        </p:nvSpPr>
        <p:spPr>
          <a:xfrm>
            <a:off x="810704" y="4059649"/>
            <a:ext cx="328381" cy="31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0" h="21303" extrusionOk="0">
                <a:moveTo>
                  <a:pt x="11131" y="354"/>
                </a:moveTo>
                <a:lnTo>
                  <a:pt x="13829" y="7078"/>
                </a:lnTo>
                <a:lnTo>
                  <a:pt x="20749" y="7699"/>
                </a:lnTo>
                <a:cubicBezTo>
                  <a:pt x="21232" y="7747"/>
                  <a:pt x="21425" y="8374"/>
                  <a:pt x="21061" y="8702"/>
                </a:cubicBezTo>
                <a:lnTo>
                  <a:pt x="15812" y="13486"/>
                </a:lnTo>
                <a:lnTo>
                  <a:pt x="17386" y="20598"/>
                </a:lnTo>
                <a:cubicBezTo>
                  <a:pt x="17494" y="21088"/>
                  <a:pt x="16988" y="21482"/>
                  <a:pt x="16573" y="21219"/>
                </a:cubicBezTo>
                <a:lnTo>
                  <a:pt x="10625" y="17445"/>
                </a:lnTo>
                <a:lnTo>
                  <a:pt x="4677" y="21219"/>
                </a:lnTo>
                <a:cubicBezTo>
                  <a:pt x="4268" y="21476"/>
                  <a:pt x="3756" y="21088"/>
                  <a:pt x="3864" y="20598"/>
                </a:cubicBezTo>
                <a:lnTo>
                  <a:pt x="5438" y="13486"/>
                </a:lnTo>
                <a:lnTo>
                  <a:pt x="189" y="8702"/>
                </a:lnTo>
                <a:cubicBezTo>
                  <a:pt x="-175" y="8374"/>
                  <a:pt x="18" y="7741"/>
                  <a:pt x="501" y="7699"/>
                </a:cubicBezTo>
                <a:lnTo>
                  <a:pt x="7421" y="7072"/>
                </a:lnTo>
                <a:lnTo>
                  <a:pt x="10125" y="354"/>
                </a:lnTo>
                <a:cubicBezTo>
                  <a:pt x="10313" y="-118"/>
                  <a:pt x="10943" y="-118"/>
                  <a:pt x="11131" y="354"/>
                </a:cubicBezTo>
                <a:cubicBezTo>
                  <a:pt x="11131" y="354"/>
                  <a:pt x="11131" y="354"/>
                  <a:pt x="11131" y="354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FAC3685B-07F7-0C44-A93A-E4606B21CA76}"/>
              </a:ext>
            </a:extLst>
          </p:cNvPr>
          <p:cNvSpPr/>
          <p:nvPr/>
        </p:nvSpPr>
        <p:spPr>
          <a:xfrm>
            <a:off x="776836" y="4607801"/>
            <a:ext cx="396116" cy="395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443" extrusionOk="0">
                <a:moveTo>
                  <a:pt x="6826" y="17798"/>
                </a:moveTo>
                <a:lnTo>
                  <a:pt x="5591" y="18700"/>
                </a:lnTo>
                <a:cubicBezTo>
                  <a:pt x="5407" y="18835"/>
                  <a:pt x="5330" y="19073"/>
                  <a:pt x="5400" y="19290"/>
                </a:cubicBezTo>
                <a:lnTo>
                  <a:pt x="5897" y="20750"/>
                </a:lnTo>
                <a:cubicBezTo>
                  <a:pt x="5919" y="20815"/>
                  <a:pt x="5927" y="20879"/>
                  <a:pt x="5924" y="20940"/>
                </a:cubicBezTo>
                <a:cubicBezTo>
                  <a:pt x="5906" y="21332"/>
                  <a:pt x="5421" y="21600"/>
                  <a:pt x="5065" y="21340"/>
                </a:cubicBezTo>
                <a:lnTo>
                  <a:pt x="3830" y="20437"/>
                </a:lnTo>
                <a:cubicBezTo>
                  <a:pt x="3738" y="20370"/>
                  <a:pt x="3630" y="20337"/>
                  <a:pt x="3521" y="20337"/>
                </a:cubicBezTo>
                <a:cubicBezTo>
                  <a:pt x="3413" y="20337"/>
                  <a:pt x="3305" y="20370"/>
                  <a:pt x="3213" y="20437"/>
                </a:cubicBezTo>
                <a:lnTo>
                  <a:pt x="1978" y="21340"/>
                </a:lnTo>
                <a:cubicBezTo>
                  <a:pt x="1622" y="21600"/>
                  <a:pt x="1134" y="21332"/>
                  <a:pt x="1119" y="20940"/>
                </a:cubicBezTo>
                <a:cubicBezTo>
                  <a:pt x="1116" y="20879"/>
                  <a:pt x="1125" y="20815"/>
                  <a:pt x="1146" y="20750"/>
                </a:cubicBezTo>
                <a:lnTo>
                  <a:pt x="1643" y="19290"/>
                </a:lnTo>
                <a:cubicBezTo>
                  <a:pt x="1713" y="19073"/>
                  <a:pt x="1636" y="18835"/>
                  <a:pt x="1452" y="18700"/>
                </a:cubicBezTo>
                <a:lnTo>
                  <a:pt x="217" y="17798"/>
                </a:lnTo>
                <a:cubicBezTo>
                  <a:pt x="-194" y="17497"/>
                  <a:pt x="17" y="16785"/>
                  <a:pt x="525" y="16785"/>
                </a:cubicBezTo>
                <a:lnTo>
                  <a:pt x="2052" y="16785"/>
                </a:lnTo>
                <a:cubicBezTo>
                  <a:pt x="2279" y="16785"/>
                  <a:pt x="2481" y="16697"/>
                  <a:pt x="2551" y="16479"/>
                </a:cubicBezTo>
                <a:lnTo>
                  <a:pt x="3023" y="15009"/>
                </a:lnTo>
                <a:cubicBezTo>
                  <a:pt x="3101" y="14767"/>
                  <a:pt x="3311" y="14645"/>
                  <a:pt x="3521" y="14645"/>
                </a:cubicBezTo>
                <a:cubicBezTo>
                  <a:pt x="3732" y="14645"/>
                  <a:pt x="3941" y="14767"/>
                  <a:pt x="4020" y="15009"/>
                </a:cubicBezTo>
                <a:lnTo>
                  <a:pt x="4492" y="16479"/>
                </a:lnTo>
                <a:cubicBezTo>
                  <a:pt x="4562" y="16697"/>
                  <a:pt x="4763" y="16785"/>
                  <a:pt x="4991" y="16785"/>
                </a:cubicBezTo>
                <a:lnTo>
                  <a:pt x="6518" y="16785"/>
                </a:lnTo>
                <a:cubicBezTo>
                  <a:pt x="7026" y="16785"/>
                  <a:pt x="7237" y="17497"/>
                  <a:pt x="6826" y="17798"/>
                </a:cubicBezTo>
                <a:cubicBezTo>
                  <a:pt x="6826" y="17798"/>
                  <a:pt x="6826" y="17798"/>
                  <a:pt x="6826" y="17798"/>
                </a:cubicBezTo>
                <a:close/>
                <a:moveTo>
                  <a:pt x="20995" y="17798"/>
                </a:moveTo>
                <a:lnTo>
                  <a:pt x="19760" y="18700"/>
                </a:lnTo>
                <a:cubicBezTo>
                  <a:pt x="19576" y="18835"/>
                  <a:pt x="19499" y="19073"/>
                  <a:pt x="19569" y="19290"/>
                </a:cubicBezTo>
                <a:lnTo>
                  <a:pt x="20067" y="20750"/>
                </a:lnTo>
                <a:cubicBezTo>
                  <a:pt x="20088" y="20815"/>
                  <a:pt x="20096" y="20879"/>
                  <a:pt x="20093" y="20940"/>
                </a:cubicBezTo>
                <a:cubicBezTo>
                  <a:pt x="20075" y="21332"/>
                  <a:pt x="19590" y="21600"/>
                  <a:pt x="19234" y="21340"/>
                </a:cubicBezTo>
                <a:lnTo>
                  <a:pt x="17999" y="20437"/>
                </a:lnTo>
                <a:cubicBezTo>
                  <a:pt x="17907" y="20370"/>
                  <a:pt x="17799" y="20337"/>
                  <a:pt x="17691" y="20337"/>
                </a:cubicBezTo>
                <a:cubicBezTo>
                  <a:pt x="17582" y="20337"/>
                  <a:pt x="17474" y="20370"/>
                  <a:pt x="17382" y="20437"/>
                </a:cubicBezTo>
                <a:lnTo>
                  <a:pt x="16147" y="21340"/>
                </a:lnTo>
                <a:cubicBezTo>
                  <a:pt x="15791" y="21600"/>
                  <a:pt x="15304" y="21332"/>
                  <a:pt x="15288" y="20940"/>
                </a:cubicBezTo>
                <a:cubicBezTo>
                  <a:pt x="15286" y="20879"/>
                  <a:pt x="15294" y="20815"/>
                  <a:pt x="15315" y="20750"/>
                </a:cubicBezTo>
                <a:lnTo>
                  <a:pt x="15812" y="19290"/>
                </a:lnTo>
                <a:cubicBezTo>
                  <a:pt x="15882" y="19073"/>
                  <a:pt x="15805" y="18835"/>
                  <a:pt x="15621" y="18700"/>
                </a:cubicBezTo>
                <a:lnTo>
                  <a:pt x="14386" y="17798"/>
                </a:lnTo>
                <a:cubicBezTo>
                  <a:pt x="13975" y="17497"/>
                  <a:pt x="14186" y="16785"/>
                  <a:pt x="14694" y="16785"/>
                </a:cubicBezTo>
                <a:lnTo>
                  <a:pt x="16221" y="16785"/>
                </a:lnTo>
                <a:cubicBezTo>
                  <a:pt x="16449" y="16785"/>
                  <a:pt x="16650" y="16697"/>
                  <a:pt x="16720" y="16479"/>
                </a:cubicBezTo>
                <a:lnTo>
                  <a:pt x="17192" y="15009"/>
                </a:lnTo>
                <a:cubicBezTo>
                  <a:pt x="17271" y="14767"/>
                  <a:pt x="17480" y="14645"/>
                  <a:pt x="17691" y="14645"/>
                </a:cubicBezTo>
                <a:cubicBezTo>
                  <a:pt x="17901" y="14645"/>
                  <a:pt x="18111" y="14767"/>
                  <a:pt x="18189" y="15009"/>
                </a:cubicBezTo>
                <a:lnTo>
                  <a:pt x="18661" y="16479"/>
                </a:lnTo>
                <a:cubicBezTo>
                  <a:pt x="18731" y="16697"/>
                  <a:pt x="18933" y="16785"/>
                  <a:pt x="19160" y="16785"/>
                </a:cubicBezTo>
                <a:lnTo>
                  <a:pt x="20687" y="16785"/>
                </a:lnTo>
                <a:cubicBezTo>
                  <a:pt x="21195" y="16785"/>
                  <a:pt x="21406" y="17497"/>
                  <a:pt x="20995" y="17798"/>
                </a:cubicBezTo>
                <a:cubicBezTo>
                  <a:pt x="20995" y="17798"/>
                  <a:pt x="20995" y="17798"/>
                  <a:pt x="20995" y="17798"/>
                </a:cubicBezTo>
                <a:close/>
                <a:moveTo>
                  <a:pt x="13911" y="14860"/>
                </a:moveTo>
                <a:lnTo>
                  <a:pt x="12675" y="15763"/>
                </a:lnTo>
                <a:cubicBezTo>
                  <a:pt x="12491" y="15897"/>
                  <a:pt x="12415" y="16135"/>
                  <a:pt x="12485" y="16352"/>
                </a:cubicBezTo>
                <a:lnTo>
                  <a:pt x="12982" y="17813"/>
                </a:lnTo>
                <a:cubicBezTo>
                  <a:pt x="13003" y="17878"/>
                  <a:pt x="13011" y="17942"/>
                  <a:pt x="13009" y="18002"/>
                </a:cubicBezTo>
                <a:cubicBezTo>
                  <a:pt x="12991" y="18394"/>
                  <a:pt x="12506" y="18663"/>
                  <a:pt x="12149" y="18403"/>
                </a:cubicBezTo>
                <a:lnTo>
                  <a:pt x="10914" y="17500"/>
                </a:lnTo>
                <a:cubicBezTo>
                  <a:pt x="10822" y="17433"/>
                  <a:pt x="10714" y="17399"/>
                  <a:pt x="10606" y="17399"/>
                </a:cubicBezTo>
                <a:cubicBezTo>
                  <a:pt x="10498" y="17399"/>
                  <a:pt x="10390" y="17433"/>
                  <a:pt x="10298" y="17500"/>
                </a:cubicBezTo>
                <a:lnTo>
                  <a:pt x="9063" y="18403"/>
                </a:lnTo>
                <a:cubicBezTo>
                  <a:pt x="8707" y="18663"/>
                  <a:pt x="8219" y="18394"/>
                  <a:pt x="8203" y="18002"/>
                </a:cubicBezTo>
                <a:cubicBezTo>
                  <a:pt x="8201" y="17942"/>
                  <a:pt x="8209" y="17878"/>
                  <a:pt x="8230" y="17813"/>
                </a:cubicBezTo>
                <a:lnTo>
                  <a:pt x="8727" y="16352"/>
                </a:lnTo>
                <a:cubicBezTo>
                  <a:pt x="8798" y="16135"/>
                  <a:pt x="8721" y="15897"/>
                  <a:pt x="8537" y="15763"/>
                </a:cubicBezTo>
                <a:lnTo>
                  <a:pt x="7302" y="14860"/>
                </a:lnTo>
                <a:cubicBezTo>
                  <a:pt x="6891" y="14560"/>
                  <a:pt x="7102" y="13848"/>
                  <a:pt x="7610" y="13848"/>
                </a:cubicBezTo>
                <a:lnTo>
                  <a:pt x="9137" y="13848"/>
                </a:lnTo>
                <a:cubicBezTo>
                  <a:pt x="9364" y="13848"/>
                  <a:pt x="9565" y="13759"/>
                  <a:pt x="9635" y="13542"/>
                </a:cubicBezTo>
                <a:lnTo>
                  <a:pt x="10107" y="12072"/>
                </a:lnTo>
                <a:cubicBezTo>
                  <a:pt x="10186" y="11829"/>
                  <a:pt x="10396" y="11708"/>
                  <a:pt x="10606" y="11708"/>
                </a:cubicBezTo>
                <a:cubicBezTo>
                  <a:pt x="10816" y="11708"/>
                  <a:pt x="11026" y="11829"/>
                  <a:pt x="11105" y="12072"/>
                </a:cubicBezTo>
                <a:lnTo>
                  <a:pt x="11577" y="13542"/>
                </a:lnTo>
                <a:cubicBezTo>
                  <a:pt x="11647" y="13759"/>
                  <a:pt x="11848" y="13848"/>
                  <a:pt x="12075" y="13848"/>
                </a:cubicBezTo>
                <a:lnTo>
                  <a:pt x="13602" y="13848"/>
                </a:lnTo>
                <a:cubicBezTo>
                  <a:pt x="14110" y="13848"/>
                  <a:pt x="14321" y="14560"/>
                  <a:pt x="13911" y="14860"/>
                </a:cubicBezTo>
                <a:cubicBezTo>
                  <a:pt x="13911" y="14860"/>
                  <a:pt x="13911" y="14860"/>
                  <a:pt x="13911" y="14860"/>
                </a:cubicBezTo>
                <a:close/>
                <a:moveTo>
                  <a:pt x="10606" y="1678"/>
                </a:moveTo>
                <a:cubicBezTo>
                  <a:pt x="12274" y="1678"/>
                  <a:pt x="13630" y="3053"/>
                  <a:pt x="13630" y="4742"/>
                </a:cubicBezTo>
                <a:cubicBezTo>
                  <a:pt x="13630" y="6431"/>
                  <a:pt x="12274" y="7805"/>
                  <a:pt x="10606" y="7805"/>
                </a:cubicBezTo>
                <a:cubicBezTo>
                  <a:pt x="8938" y="7805"/>
                  <a:pt x="7582" y="6431"/>
                  <a:pt x="7582" y="4742"/>
                </a:cubicBezTo>
                <a:cubicBezTo>
                  <a:pt x="7582" y="3053"/>
                  <a:pt x="8938" y="1678"/>
                  <a:pt x="10606" y="1678"/>
                </a:cubicBezTo>
                <a:cubicBezTo>
                  <a:pt x="10606" y="1678"/>
                  <a:pt x="10606" y="1678"/>
                  <a:pt x="10606" y="1678"/>
                </a:cubicBezTo>
                <a:close/>
                <a:moveTo>
                  <a:pt x="3433" y="13035"/>
                </a:moveTo>
                <a:cubicBezTo>
                  <a:pt x="3575" y="13131"/>
                  <a:pt x="3735" y="13176"/>
                  <a:pt x="3893" y="13176"/>
                </a:cubicBezTo>
                <a:cubicBezTo>
                  <a:pt x="4161" y="13176"/>
                  <a:pt x="4423" y="13046"/>
                  <a:pt x="4583" y="12804"/>
                </a:cubicBezTo>
                <a:cubicBezTo>
                  <a:pt x="5922" y="10777"/>
                  <a:pt x="8160" y="9568"/>
                  <a:pt x="10570" y="9568"/>
                </a:cubicBezTo>
                <a:cubicBezTo>
                  <a:pt x="12973" y="9568"/>
                  <a:pt x="15207" y="10772"/>
                  <a:pt x="16547" y="12789"/>
                </a:cubicBezTo>
                <a:cubicBezTo>
                  <a:pt x="16803" y="13174"/>
                  <a:pt x="17318" y="13276"/>
                  <a:pt x="17697" y="13017"/>
                </a:cubicBezTo>
                <a:cubicBezTo>
                  <a:pt x="18077" y="12758"/>
                  <a:pt x="18178" y="12237"/>
                  <a:pt x="17922" y="11852"/>
                </a:cubicBezTo>
                <a:cubicBezTo>
                  <a:pt x="16852" y="10240"/>
                  <a:pt x="15317" y="9051"/>
                  <a:pt x="13563" y="8415"/>
                </a:cubicBezTo>
                <a:cubicBezTo>
                  <a:pt x="14615" y="7545"/>
                  <a:pt x="15288" y="6221"/>
                  <a:pt x="15288" y="4742"/>
                </a:cubicBezTo>
                <a:cubicBezTo>
                  <a:pt x="15288" y="2127"/>
                  <a:pt x="13187" y="0"/>
                  <a:pt x="10606" y="0"/>
                </a:cubicBezTo>
                <a:cubicBezTo>
                  <a:pt x="8025" y="0"/>
                  <a:pt x="5924" y="2127"/>
                  <a:pt x="5924" y="4742"/>
                </a:cubicBezTo>
                <a:cubicBezTo>
                  <a:pt x="5924" y="6211"/>
                  <a:pt x="6587" y="7526"/>
                  <a:pt x="7626" y="8396"/>
                </a:cubicBezTo>
                <a:cubicBezTo>
                  <a:pt x="5845" y="9030"/>
                  <a:pt x="4287" y="10234"/>
                  <a:pt x="3206" y="11870"/>
                </a:cubicBezTo>
                <a:cubicBezTo>
                  <a:pt x="2951" y="12256"/>
                  <a:pt x="3053" y="12777"/>
                  <a:pt x="3433" y="13035"/>
                </a:cubicBezTo>
                <a:cubicBezTo>
                  <a:pt x="3433" y="13035"/>
                  <a:pt x="3433" y="13035"/>
                  <a:pt x="3433" y="1303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3F3FC853-DFBF-4045-9C30-E213CF6632CB}"/>
              </a:ext>
            </a:extLst>
          </p:cNvPr>
          <p:cNvSpPr/>
          <p:nvPr/>
        </p:nvSpPr>
        <p:spPr>
          <a:xfrm>
            <a:off x="776436" y="2186986"/>
            <a:ext cx="396917" cy="41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86" y="15360"/>
                </a:moveTo>
                <a:cubicBezTo>
                  <a:pt x="16640" y="15125"/>
                  <a:pt x="16246" y="15125"/>
                  <a:pt x="16001" y="15360"/>
                </a:cubicBezTo>
                <a:cubicBezTo>
                  <a:pt x="15755" y="15596"/>
                  <a:pt x="15755" y="15973"/>
                  <a:pt x="16001" y="16209"/>
                </a:cubicBezTo>
                <a:lnTo>
                  <a:pt x="17552" y="17698"/>
                </a:lnTo>
                <a:cubicBezTo>
                  <a:pt x="17673" y="17813"/>
                  <a:pt x="17835" y="17871"/>
                  <a:pt x="17992" y="17871"/>
                </a:cubicBezTo>
                <a:cubicBezTo>
                  <a:pt x="18150" y="17871"/>
                  <a:pt x="18312" y="17813"/>
                  <a:pt x="18432" y="17698"/>
                </a:cubicBezTo>
                <a:cubicBezTo>
                  <a:pt x="18678" y="17462"/>
                  <a:pt x="18678" y="17085"/>
                  <a:pt x="18432" y="16849"/>
                </a:cubicBezTo>
                <a:cubicBezTo>
                  <a:pt x="18432" y="16849"/>
                  <a:pt x="16886" y="15360"/>
                  <a:pt x="16886" y="15360"/>
                </a:cubicBezTo>
                <a:close/>
                <a:moveTo>
                  <a:pt x="4714" y="5369"/>
                </a:moveTo>
                <a:cubicBezTo>
                  <a:pt x="4835" y="5484"/>
                  <a:pt x="4997" y="5542"/>
                  <a:pt x="5154" y="5542"/>
                </a:cubicBezTo>
                <a:cubicBezTo>
                  <a:pt x="5312" y="5542"/>
                  <a:pt x="5474" y="5484"/>
                  <a:pt x="5594" y="5369"/>
                </a:cubicBezTo>
                <a:cubicBezTo>
                  <a:pt x="5840" y="5133"/>
                  <a:pt x="5840" y="4756"/>
                  <a:pt x="5594" y="4520"/>
                </a:cubicBezTo>
                <a:lnTo>
                  <a:pt x="4043" y="3031"/>
                </a:lnTo>
                <a:cubicBezTo>
                  <a:pt x="3798" y="2796"/>
                  <a:pt x="3404" y="2796"/>
                  <a:pt x="3158" y="3031"/>
                </a:cubicBezTo>
                <a:cubicBezTo>
                  <a:pt x="2913" y="3267"/>
                  <a:pt x="2913" y="3644"/>
                  <a:pt x="3158" y="3880"/>
                </a:cubicBezTo>
                <a:cubicBezTo>
                  <a:pt x="3158" y="3880"/>
                  <a:pt x="4714" y="5369"/>
                  <a:pt x="4714" y="5369"/>
                </a:cubicBezTo>
                <a:close/>
                <a:moveTo>
                  <a:pt x="16446" y="5547"/>
                </a:moveTo>
                <a:cubicBezTo>
                  <a:pt x="16603" y="5547"/>
                  <a:pt x="16765" y="5489"/>
                  <a:pt x="16886" y="5373"/>
                </a:cubicBezTo>
                <a:lnTo>
                  <a:pt x="18437" y="3885"/>
                </a:lnTo>
                <a:cubicBezTo>
                  <a:pt x="18682" y="3649"/>
                  <a:pt x="18682" y="3271"/>
                  <a:pt x="18437" y="3036"/>
                </a:cubicBezTo>
                <a:cubicBezTo>
                  <a:pt x="18191" y="2800"/>
                  <a:pt x="17798" y="2800"/>
                  <a:pt x="17552" y="3036"/>
                </a:cubicBezTo>
                <a:lnTo>
                  <a:pt x="16001" y="4525"/>
                </a:lnTo>
                <a:cubicBezTo>
                  <a:pt x="15755" y="4760"/>
                  <a:pt x="15755" y="5138"/>
                  <a:pt x="16001" y="5373"/>
                </a:cubicBezTo>
                <a:cubicBezTo>
                  <a:pt x="16126" y="5489"/>
                  <a:pt x="16283" y="5547"/>
                  <a:pt x="16446" y="5547"/>
                </a:cubicBezTo>
                <a:cubicBezTo>
                  <a:pt x="16446" y="5547"/>
                  <a:pt x="16446" y="5547"/>
                  <a:pt x="16446" y="5547"/>
                </a:cubicBezTo>
                <a:close/>
                <a:moveTo>
                  <a:pt x="4714" y="15360"/>
                </a:moveTo>
                <a:lnTo>
                  <a:pt x="3163" y="16849"/>
                </a:lnTo>
                <a:cubicBezTo>
                  <a:pt x="2918" y="17085"/>
                  <a:pt x="2918" y="17462"/>
                  <a:pt x="3163" y="17698"/>
                </a:cubicBezTo>
                <a:cubicBezTo>
                  <a:pt x="3283" y="17813"/>
                  <a:pt x="3445" y="17871"/>
                  <a:pt x="3603" y="17871"/>
                </a:cubicBezTo>
                <a:cubicBezTo>
                  <a:pt x="3760" y="17871"/>
                  <a:pt x="3923" y="17813"/>
                  <a:pt x="4043" y="17698"/>
                </a:cubicBezTo>
                <a:lnTo>
                  <a:pt x="5594" y="16209"/>
                </a:lnTo>
                <a:cubicBezTo>
                  <a:pt x="5840" y="15973"/>
                  <a:pt x="5840" y="15596"/>
                  <a:pt x="5594" y="15360"/>
                </a:cubicBezTo>
                <a:cubicBezTo>
                  <a:pt x="5354" y="15125"/>
                  <a:pt x="4955" y="15125"/>
                  <a:pt x="4714" y="15360"/>
                </a:cubicBezTo>
                <a:cubicBezTo>
                  <a:pt x="4714" y="15360"/>
                  <a:pt x="4714" y="15360"/>
                  <a:pt x="4714" y="15360"/>
                </a:cubicBezTo>
                <a:close/>
                <a:moveTo>
                  <a:pt x="20975" y="9764"/>
                </a:moveTo>
                <a:lnTo>
                  <a:pt x="18784" y="9764"/>
                </a:lnTo>
                <a:cubicBezTo>
                  <a:pt x="18442" y="9764"/>
                  <a:pt x="18159" y="10031"/>
                  <a:pt x="18159" y="10364"/>
                </a:cubicBezTo>
                <a:cubicBezTo>
                  <a:pt x="18159" y="10693"/>
                  <a:pt x="18437" y="10964"/>
                  <a:pt x="18784" y="10964"/>
                </a:cubicBezTo>
                <a:lnTo>
                  <a:pt x="20975" y="10964"/>
                </a:lnTo>
                <a:cubicBezTo>
                  <a:pt x="21318" y="10964"/>
                  <a:pt x="21600" y="10698"/>
                  <a:pt x="21600" y="10364"/>
                </a:cubicBezTo>
                <a:cubicBezTo>
                  <a:pt x="21600" y="10036"/>
                  <a:pt x="21322" y="9764"/>
                  <a:pt x="20975" y="9764"/>
                </a:cubicBezTo>
                <a:cubicBezTo>
                  <a:pt x="20975" y="9764"/>
                  <a:pt x="20975" y="9764"/>
                  <a:pt x="20975" y="9764"/>
                </a:cubicBezTo>
                <a:close/>
                <a:moveTo>
                  <a:pt x="3441" y="10364"/>
                </a:moveTo>
                <a:cubicBezTo>
                  <a:pt x="3441" y="10036"/>
                  <a:pt x="3163" y="9764"/>
                  <a:pt x="2816" y="9764"/>
                </a:cubicBezTo>
                <a:lnTo>
                  <a:pt x="625" y="9764"/>
                </a:lnTo>
                <a:cubicBezTo>
                  <a:pt x="282" y="9764"/>
                  <a:pt x="0" y="10031"/>
                  <a:pt x="0" y="10364"/>
                </a:cubicBezTo>
                <a:cubicBezTo>
                  <a:pt x="0" y="10693"/>
                  <a:pt x="278" y="10964"/>
                  <a:pt x="625" y="10964"/>
                </a:cubicBezTo>
                <a:lnTo>
                  <a:pt x="2816" y="10964"/>
                </a:lnTo>
                <a:cubicBezTo>
                  <a:pt x="3163" y="10964"/>
                  <a:pt x="3441" y="10698"/>
                  <a:pt x="3441" y="10364"/>
                </a:cubicBezTo>
                <a:cubicBezTo>
                  <a:pt x="3441" y="10364"/>
                  <a:pt x="3441" y="10364"/>
                  <a:pt x="3441" y="10364"/>
                </a:cubicBezTo>
                <a:close/>
                <a:moveTo>
                  <a:pt x="10800" y="3302"/>
                </a:moveTo>
                <a:cubicBezTo>
                  <a:pt x="11143" y="3302"/>
                  <a:pt x="11425" y="3036"/>
                  <a:pt x="11425" y="2702"/>
                </a:cubicBezTo>
                <a:lnTo>
                  <a:pt x="11425" y="600"/>
                </a:lnTo>
                <a:cubicBezTo>
                  <a:pt x="11425" y="271"/>
                  <a:pt x="11147" y="0"/>
                  <a:pt x="10800" y="0"/>
                </a:cubicBezTo>
                <a:cubicBezTo>
                  <a:pt x="10453" y="0"/>
                  <a:pt x="10175" y="267"/>
                  <a:pt x="10175" y="600"/>
                </a:cubicBezTo>
                <a:lnTo>
                  <a:pt x="10175" y="2702"/>
                </a:lnTo>
                <a:cubicBezTo>
                  <a:pt x="10175" y="3036"/>
                  <a:pt x="10457" y="3302"/>
                  <a:pt x="10800" y="3302"/>
                </a:cubicBezTo>
                <a:cubicBezTo>
                  <a:pt x="10800" y="3302"/>
                  <a:pt x="10800" y="3302"/>
                  <a:pt x="10800" y="3302"/>
                </a:cubicBezTo>
                <a:close/>
                <a:moveTo>
                  <a:pt x="11425" y="7147"/>
                </a:moveTo>
                <a:cubicBezTo>
                  <a:pt x="11425" y="6818"/>
                  <a:pt x="11147" y="6547"/>
                  <a:pt x="10800" y="6547"/>
                </a:cubicBezTo>
                <a:cubicBezTo>
                  <a:pt x="8596" y="6547"/>
                  <a:pt x="6799" y="8267"/>
                  <a:pt x="6799" y="10387"/>
                </a:cubicBezTo>
                <a:cubicBezTo>
                  <a:pt x="6799" y="10715"/>
                  <a:pt x="7076" y="10987"/>
                  <a:pt x="7424" y="10987"/>
                </a:cubicBezTo>
                <a:cubicBezTo>
                  <a:pt x="7767" y="10987"/>
                  <a:pt x="8049" y="10720"/>
                  <a:pt x="8049" y="10387"/>
                </a:cubicBezTo>
                <a:cubicBezTo>
                  <a:pt x="8049" y="8929"/>
                  <a:pt x="9286" y="7747"/>
                  <a:pt x="10800" y="7747"/>
                </a:cubicBezTo>
                <a:cubicBezTo>
                  <a:pt x="11147" y="7747"/>
                  <a:pt x="11425" y="7480"/>
                  <a:pt x="11425" y="7147"/>
                </a:cubicBezTo>
                <a:cubicBezTo>
                  <a:pt x="11425" y="7147"/>
                  <a:pt x="11425" y="7147"/>
                  <a:pt x="11425" y="7147"/>
                </a:cubicBezTo>
                <a:close/>
                <a:moveTo>
                  <a:pt x="16344" y="10369"/>
                </a:moveTo>
                <a:cubicBezTo>
                  <a:pt x="16344" y="11804"/>
                  <a:pt x="15751" y="13107"/>
                  <a:pt x="14787" y="14062"/>
                </a:cubicBezTo>
                <a:cubicBezTo>
                  <a:pt x="14056" y="14791"/>
                  <a:pt x="13583" y="15720"/>
                  <a:pt x="13426" y="16711"/>
                </a:cubicBezTo>
                <a:cubicBezTo>
                  <a:pt x="13356" y="17138"/>
                  <a:pt x="12972" y="17453"/>
                  <a:pt x="12518" y="17453"/>
                </a:cubicBezTo>
                <a:lnTo>
                  <a:pt x="9077" y="17453"/>
                </a:lnTo>
                <a:cubicBezTo>
                  <a:pt x="8628" y="17453"/>
                  <a:pt x="8239" y="17142"/>
                  <a:pt x="8174" y="16716"/>
                </a:cubicBezTo>
                <a:cubicBezTo>
                  <a:pt x="8012" y="15724"/>
                  <a:pt x="7535" y="14782"/>
                  <a:pt x="6803" y="14058"/>
                </a:cubicBezTo>
                <a:cubicBezTo>
                  <a:pt x="5859" y="13115"/>
                  <a:pt x="5270" y="11836"/>
                  <a:pt x="5256" y="10427"/>
                </a:cubicBezTo>
                <a:cubicBezTo>
                  <a:pt x="5224" y="7467"/>
                  <a:pt x="7678" y="5071"/>
                  <a:pt x="10763" y="5049"/>
                </a:cubicBezTo>
                <a:cubicBezTo>
                  <a:pt x="13843" y="5027"/>
                  <a:pt x="16344" y="7418"/>
                  <a:pt x="16344" y="10369"/>
                </a:cubicBezTo>
                <a:cubicBezTo>
                  <a:pt x="16344" y="10369"/>
                  <a:pt x="16344" y="10369"/>
                  <a:pt x="16344" y="10369"/>
                </a:cubicBezTo>
                <a:close/>
                <a:moveTo>
                  <a:pt x="13366" y="18875"/>
                </a:moveTo>
                <a:lnTo>
                  <a:pt x="13366" y="19507"/>
                </a:lnTo>
                <a:cubicBezTo>
                  <a:pt x="13366" y="20009"/>
                  <a:pt x="12981" y="20427"/>
                  <a:pt x="12481" y="20498"/>
                </a:cubicBezTo>
                <a:lnTo>
                  <a:pt x="12319" y="21071"/>
                </a:lnTo>
                <a:cubicBezTo>
                  <a:pt x="12231" y="21382"/>
                  <a:pt x="11939" y="21600"/>
                  <a:pt x="11601" y="21600"/>
                </a:cubicBezTo>
                <a:lnTo>
                  <a:pt x="9994" y="21600"/>
                </a:lnTo>
                <a:cubicBezTo>
                  <a:pt x="9656" y="21600"/>
                  <a:pt x="9364" y="21382"/>
                  <a:pt x="9276" y="21071"/>
                </a:cubicBezTo>
                <a:lnTo>
                  <a:pt x="9119" y="20498"/>
                </a:lnTo>
                <a:cubicBezTo>
                  <a:pt x="8614" y="20422"/>
                  <a:pt x="8230" y="20009"/>
                  <a:pt x="8230" y="19502"/>
                </a:cubicBezTo>
                <a:lnTo>
                  <a:pt x="8230" y="18871"/>
                </a:lnTo>
                <a:cubicBezTo>
                  <a:pt x="8230" y="18533"/>
                  <a:pt x="8512" y="18262"/>
                  <a:pt x="8864" y="18262"/>
                </a:cubicBezTo>
                <a:lnTo>
                  <a:pt x="12731" y="18262"/>
                </a:lnTo>
                <a:cubicBezTo>
                  <a:pt x="13083" y="18267"/>
                  <a:pt x="13366" y="18538"/>
                  <a:pt x="13366" y="18875"/>
                </a:cubicBezTo>
                <a:cubicBezTo>
                  <a:pt x="13366" y="18875"/>
                  <a:pt x="13366" y="18875"/>
                  <a:pt x="13366" y="1887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4AB8DE4E-C665-C547-8918-3FB22B81D727}"/>
              </a:ext>
            </a:extLst>
          </p:cNvPr>
          <p:cNvSpPr/>
          <p:nvPr/>
        </p:nvSpPr>
        <p:spPr>
          <a:xfrm>
            <a:off x="777272" y="5239843"/>
            <a:ext cx="395244" cy="39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93" extrusionOk="0">
                <a:moveTo>
                  <a:pt x="540" y="0"/>
                </a:moveTo>
                <a:cubicBezTo>
                  <a:pt x="216" y="0"/>
                  <a:pt x="0" y="215"/>
                  <a:pt x="0" y="537"/>
                </a:cubicBezTo>
                <a:cubicBezTo>
                  <a:pt x="108" y="5148"/>
                  <a:pt x="2368" y="9760"/>
                  <a:pt x="5599" y="13084"/>
                </a:cubicBezTo>
                <a:cubicBezTo>
                  <a:pt x="5061" y="16409"/>
                  <a:pt x="6570" y="19625"/>
                  <a:pt x="9694" y="20805"/>
                </a:cubicBezTo>
                <a:cubicBezTo>
                  <a:pt x="9155" y="19411"/>
                  <a:pt x="9047" y="17802"/>
                  <a:pt x="9478" y="16194"/>
                </a:cubicBezTo>
                <a:cubicBezTo>
                  <a:pt x="10016" y="16516"/>
                  <a:pt x="10555" y="16836"/>
                  <a:pt x="11093" y="17051"/>
                </a:cubicBezTo>
                <a:cubicBezTo>
                  <a:pt x="11309" y="17158"/>
                  <a:pt x="11522" y="17158"/>
                  <a:pt x="11738" y="16943"/>
                </a:cubicBezTo>
                <a:lnTo>
                  <a:pt x="17124" y="11580"/>
                </a:lnTo>
                <a:cubicBezTo>
                  <a:pt x="17232" y="11473"/>
                  <a:pt x="17232" y="11260"/>
                  <a:pt x="17124" y="11046"/>
                </a:cubicBezTo>
                <a:cubicBezTo>
                  <a:pt x="16909" y="10509"/>
                  <a:pt x="16587" y="9973"/>
                  <a:pt x="16264" y="9544"/>
                </a:cubicBezTo>
                <a:cubicBezTo>
                  <a:pt x="17879" y="9116"/>
                  <a:pt x="19495" y="9223"/>
                  <a:pt x="20895" y="9759"/>
                </a:cubicBezTo>
                <a:cubicBezTo>
                  <a:pt x="19710" y="6650"/>
                  <a:pt x="16587" y="5039"/>
                  <a:pt x="13141" y="5683"/>
                </a:cubicBezTo>
                <a:cubicBezTo>
                  <a:pt x="9802" y="2358"/>
                  <a:pt x="5170" y="107"/>
                  <a:pt x="540" y="0"/>
                </a:cubicBezTo>
                <a:close/>
                <a:moveTo>
                  <a:pt x="7538" y="5363"/>
                </a:moveTo>
                <a:cubicBezTo>
                  <a:pt x="8077" y="5363"/>
                  <a:pt x="8615" y="5576"/>
                  <a:pt x="9046" y="6005"/>
                </a:cubicBezTo>
                <a:cubicBezTo>
                  <a:pt x="9908" y="6863"/>
                  <a:pt x="9908" y="8149"/>
                  <a:pt x="9046" y="9007"/>
                </a:cubicBezTo>
                <a:cubicBezTo>
                  <a:pt x="8185" y="9865"/>
                  <a:pt x="6892" y="9865"/>
                  <a:pt x="6031" y="9007"/>
                </a:cubicBezTo>
                <a:cubicBezTo>
                  <a:pt x="5169" y="8149"/>
                  <a:pt x="5169" y="6863"/>
                  <a:pt x="6031" y="6005"/>
                </a:cubicBezTo>
                <a:cubicBezTo>
                  <a:pt x="6462" y="5576"/>
                  <a:pt x="7000" y="5363"/>
                  <a:pt x="7538" y="5363"/>
                </a:cubicBezTo>
                <a:close/>
                <a:moveTo>
                  <a:pt x="18154" y="12916"/>
                </a:moveTo>
                <a:cubicBezTo>
                  <a:pt x="17884" y="12916"/>
                  <a:pt x="17617" y="13024"/>
                  <a:pt x="17401" y="13238"/>
                </a:cubicBezTo>
                <a:cubicBezTo>
                  <a:pt x="16970" y="13667"/>
                  <a:pt x="16970" y="14310"/>
                  <a:pt x="17401" y="14739"/>
                </a:cubicBezTo>
                <a:lnTo>
                  <a:pt x="19661" y="16990"/>
                </a:lnTo>
                <a:cubicBezTo>
                  <a:pt x="20092" y="17418"/>
                  <a:pt x="20738" y="17418"/>
                  <a:pt x="21169" y="16990"/>
                </a:cubicBezTo>
                <a:cubicBezTo>
                  <a:pt x="21600" y="16561"/>
                  <a:pt x="21600" y="15917"/>
                  <a:pt x="21169" y="15488"/>
                </a:cubicBezTo>
                <a:lnTo>
                  <a:pt x="18909" y="13238"/>
                </a:lnTo>
                <a:cubicBezTo>
                  <a:pt x="18693" y="13024"/>
                  <a:pt x="18423" y="12916"/>
                  <a:pt x="18154" y="12916"/>
                </a:cubicBezTo>
                <a:close/>
                <a:moveTo>
                  <a:pt x="16007" y="15053"/>
                </a:moveTo>
                <a:cubicBezTo>
                  <a:pt x="15738" y="15053"/>
                  <a:pt x="15470" y="15161"/>
                  <a:pt x="15255" y="15375"/>
                </a:cubicBezTo>
                <a:cubicBezTo>
                  <a:pt x="14824" y="15804"/>
                  <a:pt x="14824" y="16447"/>
                  <a:pt x="15255" y="16876"/>
                </a:cubicBezTo>
                <a:lnTo>
                  <a:pt x="18378" y="19986"/>
                </a:lnTo>
                <a:cubicBezTo>
                  <a:pt x="18809" y="20415"/>
                  <a:pt x="19455" y="20415"/>
                  <a:pt x="19886" y="19986"/>
                </a:cubicBezTo>
                <a:cubicBezTo>
                  <a:pt x="20317" y="19557"/>
                  <a:pt x="20317" y="18914"/>
                  <a:pt x="19886" y="18485"/>
                </a:cubicBezTo>
                <a:lnTo>
                  <a:pt x="16763" y="15375"/>
                </a:lnTo>
                <a:cubicBezTo>
                  <a:pt x="16547" y="15161"/>
                  <a:pt x="16277" y="15053"/>
                  <a:pt x="16007" y="15053"/>
                </a:cubicBezTo>
                <a:close/>
                <a:moveTo>
                  <a:pt x="13954" y="17097"/>
                </a:moveTo>
                <a:cubicBezTo>
                  <a:pt x="13685" y="17097"/>
                  <a:pt x="13417" y="17205"/>
                  <a:pt x="13202" y="17419"/>
                </a:cubicBezTo>
                <a:cubicBezTo>
                  <a:pt x="12771" y="17848"/>
                  <a:pt x="12771" y="18491"/>
                  <a:pt x="13202" y="18921"/>
                </a:cubicBezTo>
                <a:lnTo>
                  <a:pt x="15462" y="21171"/>
                </a:lnTo>
                <a:cubicBezTo>
                  <a:pt x="15893" y="21600"/>
                  <a:pt x="16539" y="21600"/>
                  <a:pt x="16970" y="21171"/>
                </a:cubicBezTo>
                <a:cubicBezTo>
                  <a:pt x="17400" y="20742"/>
                  <a:pt x="17400" y="20099"/>
                  <a:pt x="16970" y="19670"/>
                </a:cubicBezTo>
                <a:lnTo>
                  <a:pt x="14710" y="17419"/>
                </a:lnTo>
                <a:cubicBezTo>
                  <a:pt x="14494" y="17205"/>
                  <a:pt x="14223" y="17097"/>
                  <a:pt x="13954" y="1709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70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CF024E68-1A3F-494E-8DAB-8B538797A8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99139FE2-43FD-3C45-8AE6-19E72722DD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80F2C244-9F8A-0B49-8BD7-1DD43864AB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F2746F4-B97F-964B-A564-67D52856440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986E4F0-EC0A-644C-86FB-E5C851D8B138}"/>
              </a:ext>
            </a:extLst>
          </p:cNvPr>
          <p:cNvSpPr/>
          <p:nvPr/>
        </p:nvSpPr>
        <p:spPr>
          <a:xfrm>
            <a:off x="599847" y="3779466"/>
            <a:ext cx="2381476" cy="541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4E45E1-A5B9-E54A-9332-0CD85B363908}"/>
              </a:ext>
            </a:extLst>
          </p:cNvPr>
          <p:cNvSpPr/>
          <p:nvPr/>
        </p:nvSpPr>
        <p:spPr>
          <a:xfrm>
            <a:off x="3515431" y="3779466"/>
            <a:ext cx="2381476" cy="541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AF18C5-DB9D-2049-953D-60F78B24611C}"/>
              </a:ext>
            </a:extLst>
          </p:cNvPr>
          <p:cNvSpPr/>
          <p:nvPr/>
        </p:nvSpPr>
        <p:spPr>
          <a:xfrm>
            <a:off x="6431015" y="3779466"/>
            <a:ext cx="2381476" cy="5413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889E5C-98ED-7E4F-A870-1E5C85D328F4}"/>
              </a:ext>
            </a:extLst>
          </p:cNvPr>
          <p:cNvSpPr/>
          <p:nvPr/>
        </p:nvSpPr>
        <p:spPr>
          <a:xfrm>
            <a:off x="9346600" y="3779466"/>
            <a:ext cx="2381476" cy="541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Portfolio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0DBDA1B-DCDC-8348-B1EF-63358E726BA2}"/>
              </a:ext>
            </a:extLst>
          </p:cNvPr>
          <p:cNvSpPr txBox="1"/>
          <p:nvPr/>
        </p:nvSpPr>
        <p:spPr>
          <a:xfrm>
            <a:off x="608729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9FCE9-2DDD-3242-9A00-16A8B1476AD0}"/>
              </a:ext>
            </a:extLst>
          </p:cNvPr>
          <p:cNvSpPr txBox="1"/>
          <p:nvPr/>
        </p:nvSpPr>
        <p:spPr>
          <a:xfrm>
            <a:off x="513633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7E1C7-F128-4446-8DA9-A5CAEA229DB2}"/>
              </a:ext>
            </a:extLst>
          </p:cNvPr>
          <p:cNvSpPr txBox="1"/>
          <p:nvPr/>
        </p:nvSpPr>
        <p:spPr>
          <a:xfrm>
            <a:off x="513633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88A6E9-437E-644F-A771-35EACAE92104}"/>
              </a:ext>
            </a:extLst>
          </p:cNvPr>
          <p:cNvCxnSpPr/>
          <p:nvPr/>
        </p:nvCxnSpPr>
        <p:spPr>
          <a:xfrm>
            <a:off x="599847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60ABDA-17CC-074A-9434-F48AC5D71DD5}"/>
              </a:ext>
            </a:extLst>
          </p:cNvPr>
          <p:cNvGrpSpPr/>
          <p:nvPr/>
        </p:nvGrpSpPr>
        <p:grpSpPr>
          <a:xfrm>
            <a:off x="599847" y="1338679"/>
            <a:ext cx="446225" cy="432286"/>
            <a:chOff x="599847" y="1338679"/>
            <a:chExt cx="446225" cy="4322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8E4E0D-0E5B-0948-8CD8-31A734C8705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72FC5B-FDD1-5E41-AF36-D4C6682986A5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1C3E2C-8273-FD44-B4CF-C54BC5AEE055}"/>
              </a:ext>
            </a:extLst>
          </p:cNvPr>
          <p:cNvGrpSpPr/>
          <p:nvPr/>
        </p:nvGrpSpPr>
        <p:grpSpPr>
          <a:xfrm>
            <a:off x="3515431" y="1338679"/>
            <a:ext cx="446225" cy="432286"/>
            <a:chOff x="599847" y="1338679"/>
            <a:chExt cx="446225" cy="4322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444EE2-2933-9C49-8D51-3999EA9E54BE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FFB5D4-3F7D-3D4D-9C6A-97D909E628A9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9EC3D-16EF-9F47-8A1D-3C45C10CD115}"/>
              </a:ext>
            </a:extLst>
          </p:cNvPr>
          <p:cNvGrpSpPr/>
          <p:nvPr/>
        </p:nvGrpSpPr>
        <p:grpSpPr>
          <a:xfrm>
            <a:off x="6431015" y="1338679"/>
            <a:ext cx="446225" cy="432286"/>
            <a:chOff x="599847" y="1338679"/>
            <a:chExt cx="446225" cy="43228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D912EE-C85B-754C-B01E-D8C13B814A4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2EDF0A-0FFA-804E-9279-BDBFC019571F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DA76C5-45F7-6643-A024-FE639C115E74}"/>
              </a:ext>
            </a:extLst>
          </p:cNvPr>
          <p:cNvGrpSpPr/>
          <p:nvPr/>
        </p:nvGrpSpPr>
        <p:grpSpPr>
          <a:xfrm>
            <a:off x="9346600" y="1338679"/>
            <a:ext cx="446225" cy="432286"/>
            <a:chOff x="599847" y="1338679"/>
            <a:chExt cx="446225" cy="4322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319BA9-7ED5-6340-A98C-738B9265D83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E81C2-11FA-674C-A449-441F8992B7F3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C8D06B9-9AAA-4544-886C-96910720E037}"/>
              </a:ext>
            </a:extLst>
          </p:cNvPr>
          <p:cNvSpPr txBox="1"/>
          <p:nvPr/>
        </p:nvSpPr>
        <p:spPr>
          <a:xfrm>
            <a:off x="3515431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B36FED-AEED-AD4C-8152-911026DD64F8}"/>
              </a:ext>
            </a:extLst>
          </p:cNvPr>
          <p:cNvSpPr txBox="1"/>
          <p:nvPr/>
        </p:nvSpPr>
        <p:spPr>
          <a:xfrm>
            <a:off x="3420335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0221D4-BFA8-B144-B1E1-530AA5FDD36A}"/>
              </a:ext>
            </a:extLst>
          </p:cNvPr>
          <p:cNvSpPr txBox="1"/>
          <p:nvPr/>
        </p:nvSpPr>
        <p:spPr>
          <a:xfrm>
            <a:off x="3420335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949A87-C7CA-EA46-B559-ADEDF5340E0D}"/>
              </a:ext>
            </a:extLst>
          </p:cNvPr>
          <p:cNvCxnSpPr/>
          <p:nvPr/>
        </p:nvCxnSpPr>
        <p:spPr>
          <a:xfrm>
            <a:off x="3506549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70790CA-C951-2B48-8AF7-A4CF77900B66}"/>
              </a:ext>
            </a:extLst>
          </p:cNvPr>
          <p:cNvSpPr txBox="1"/>
          <p:nvPr/>
        </p:nvSpPr>
        <p:spPr>
          <a:xfrm>
            <a:off x="6431015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F0ED63-90DD-6D49-B799-595BE3B799DF}"/>
              </a:ext>
            </a:extLst>
          </p:cNvPr>
          <p:cNvSpPr txBox="1"/>
          <p:nvPr/>
        </p:nvSpPr>
        <p:spPr>
          <a:xfrm>
            <a:off x="6335919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319AF3-188C-AB46-A359-D0C1CEAADABE}"/>
              </a:ext>
            </a:extLst>
          </p:cNvPr>
          <p:cNvSpPr txBox="1"/>
          <p:nvPr/>
        </p:nvSpPr>
        <p:spPr>
          <a:xfrm>
            <a:off x="6335919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034AC4-C9AB-EE4F-AFC6-3095326D93A0}"/>
              </a:ext>
            </a:extLst>
          </p:cNvPr>
          <p:cNvCxnSpPr/>
          <p:nvPr/>
        </p:nvCxnSpPr>
        <p:spPr>
          <a:xfrm>
            <a:off x="6422133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700C5EE-27E8-F648-8A73-2A25D15830B2}"/>
              </a:ext>
            </a:extLst>
          </p:cNvPr>
          <p:cNvSpPr txBox="1"/>
          <p:nvPr/>
        </p:nvSpPr>
        <p:spPr>
          <a:xfrm>
            <a:off x="9346599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320E84-A694-B541-A936-88F42DDC6E1B}"/>
              </a:ext>
            </a:extLst>
          </p:cNvPr>
          <p:cNvSpPr txBox="1"/>
          <p:nvPr/>
        </p:nvSpPr>
        <p:spPr>
          <a:xfrm>
            <a:off x="9251503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9D9BBF4-7D46-7C4B-843A-2E2ED522E9AA}"/>
              </a:ext>
            </a:extLst>
          </p:cNvPr>
          <p:cNvSpPr txBox="1"/>
          <p:nvPr/>
        </p:nvSpPr>
        <p:spPr>
          <a:xfrm>
            <a:off x="9251503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057DA4-038A-9C46-BB36-194E080A8112}"/>
              </a:ext>
            </a:extLst>
          </p:cNvPr>
          <p:cNvCxnSpPr/>
          <p:nvPr/>
        </p:nvCxnSpPr>
        <p:spPr>
          <a:xfrm>
            <a:off x="9337717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6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42825E7-9366-7D42-BDE8-555D5CB3F6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863" y="1390650"/>
            <a:ext cx="5153025" cy="45259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5A10EE3-CB41-BF49-9222-ECDC33CE5AB2}"/>
              </a:ext>
            </a:extLst>
          </p:cNvPr>
          <p:cNvSpPr/>
          <p:nvPr/>
        </p:nvSpPr>
        <p:spPr>
          <a:xfrm>
            <a:off x="550189" y="4602997"/>
            <a:ext cx="1313177" cy="1313177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AFE78-8CCE-E94D-B755-83B87363B1BB}"/>
              </a:ext>
            </a:extLst>
          </p:cNvPr>
          <p:cNvGrpSpPr/>
          <p:nvPr/>
        </p:nvGrpSpPr>
        <p:grpSpPr>
          <a:xfrm>
            <a:off x="6569833" y="1535035"/>
            <a:ext cx="5158242" cy="1141841"/>
            <a:chOff x="6569833" y="2388649"/>
            <a:chExt cx="5158242" cy="11418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22F72-86B0-3A46-B951-8FC6F40B924E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 Audience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48684-6A12-4F4B-A41A-AFEFBA7F61B1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text here this is a sample text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F1D10-537A-9643-9321-E394807EBC2B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B9F18-32B9-E249-BC19-40C6B96644A8}"/>
              </a:ext>
            </a:extLst>
          </p:cNvPr>
          <p:cNvGrpSpPr/>
          <p:nvPr/>
        </p:nvGrpSpPr>
        <p:grpSpPr>
          <a:xfrm>
            <a:off x="6569833" y="3119737"/>
            <a:ext cx="5158242" cy="1141841"/>
            <a:chOff x="6569833" y="2388649"/>
            <a:chExt cx="5158242" cy="11418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F3490-0E40-4C4A-AB35-7674B6C70569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 Services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C544FF-242E-D248-A1E7-4AAE67F4E3CC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text here this is a sample text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ADD9B-AC08-AE4B-9959-47737B9BDEF5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589A6-C009-0F41-80E5-5FC811B103CF}"/>
              </a:ext>
            </a:extLst>
          </p:cNvPr>
          <p:cNvGrpSpPr/>
          <p:nvPr/>
        </p:nvGrpSpPr>
        <p:grpSpPr>
          <a:xfrm>
            <a:off x="6569833" y="4704438"/>
            <a:ext cx="5158242" cy="1141841"/>
            <a:chOff x="6569833" y="2388649"/>
            <a:chExt cx="5158242" cy="11418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DBD59-82B0-4E46-8A19-674F6EE13D56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 Client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880C2F-61B2-0D4F-A97E-DC728E5426BF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</a:t>
              </a:r>
            </a:p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 this is a sample text Insert your desired text here this is a sample text 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BACD4B-B763-4049-B349-DA4C30810080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hape">
            <a:extLst>
              <a:ext uri="{FF2B5EF4-FFF2-40B4-BE49-F238E27FC236}">
                <a16:creationId xmlns:a16="http://schemas.microsoft.com/office/drawing/2014/main" id="{2012B9D0-090E-424C-99D0-0ADFFC4855C6}"/>
              </a:ext>
            </a:extLst>
          </p:cNvPr>
          <p:cNvSpPr/>
          <p:nvPr/>
        </p:nvSpPr>
        <p:spPr>
          <a:xfrm>
            <a:off x="6824470" y="3500349"/>
            <a:ext cx="556985" cy="48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52" y="0"/>
                </a:moveTo>
                <a:lnTo>
                  <a:pt x="5756" y="5938"/>
                </a:lnTo>
                <a:cubicBezTo>
                  <a:pt x="5756" y="5938"/>
                  <a:pt x="9995" y="0"/>
                  <a:pt x="9995" y="0"/>
                </a:cubicBezTo>
                <a:lnTo>
                  <a:pt x="3852" y="0"/>
                </a:lnTo>
                <a:close/>
                <a:moveTo>
                  <a:pt x="11698" y="0"/>
                </a:moveTo>
                <a:lnTo>
                  <a:pt x="15907" y="5897"/>
                </a:lnTo>
                <a:cubicBezTo>
                  <a:pt x="15907" y="5897"/>
                  <a:pt x="17837" y="0"/>
                  <a:pt x="17837" y="0"/>
                </a:cubicBezTo>
                <a:lnTo>
                  <a:pt x="11698" y="0"/>
                </a:lnTo>
                <a:close/>
                <a:moveTo>
                  <a:pt x="10891" y="325"/>
                </a:moveTo>
                <a:lnTo>
                  <a:pt x="6562" y="6390"/>
                </a:lnTo>
                <a:cubicBezTo>
                  <a:pt x="6562" y="6390"/>
                  <a:pt x="15220" y="6390"/>
                  <a:pt x="15220" y="6390"/>
                </a:cubicBezTo>
                <a:lnTo>
                  <a:pt x="10891" y="325"/>
                </a:lnTo>
                <a:close/>
                <a:moveTo>
                  <a:pt x="3161" y="650"/>
                </a:moveTo>
                <a:lnTo>
                  <a:pt x="0" y="6410"/>
                </a:lnTo>
                <a:lnTo>
                  <a:pt x="5011" y="6410"/>
                </a:lnTo>
                <a:cubicBezTo>
                  <a:pt x="5011" y="6410"/>
                  <a:pt x="3161" y="650"/>
                  <a:pt x="3161" y="650"/>
                </a:cubicBezTo>
                <a:close/>
                <a:moveTo>
                  <a:pt x="18435" y="650"/>
                </a:moveTo>
                <a:lnTo>
                  <a:pt x="16549" y="6415"/>
                </a:lnTo>
                <a:cubicBezTo>
                  <a:pt x="16549" y="6415"/>
                  <a:pt x="21600" y="6415"/>
                  <a:pt x="21600" y="6415"/>
                </a:cubicBezTo>
                <a:lnTo>
                  <a:pt x="18435" y="650"/>
                </a:lnTo>
                <a:close/>
                <a:moveTo>
                  <a:pt x="143" y="7308"/>
                </a:moveTo>
                <a:lnTo>
                  <a:pt x="9634" y="20722"/>
                </a:lnTo>
                <a:lnTo>
                  <a:pt x="5328" y="7308"/>
                </a:lnTo>
                <a:cubicBezTo>
                  <a:pt x="5328" y="7308"/>
                  <a:pt x="143" y="7308"/>
                  <a:pt x="143" y="7308"/>
                </a:cubicBezTo>
                <a:close/>
                <a:moveTo>
                  <a:pt x="6134" y="7308"/>
                </a:moveTo>
                <a:lnTo>
                  <a:pt x="10722" y="21600"/>
                </a:lnTo>
                <a:lnTo>
                  <a:pt x="15399" y="7308"/>
                </a:lnTo>
                <a:cubicBezTo>
                  <a:pt x="15399" y="7308"/>
                  <a:pt x="6134" y="7308"/>
                  <a:pt x="6134" y="7308"/>
                </a:cubicBezTo>
                <a:close/>
                <a:moveTo>
                  <a:pt x="16344" y="7308"/>
                </a:moveTo>
                <a:cubicBezTo>
                  <a:pt x="16344" y="7308"/>
                  <a:pt x="11841" y="21072"/>
                  <a:pt x="11841" y="21072"/>
                </a:cubicBezTo>
                <a:lnTo>
                  <a:pt x="21578" y="7308"/>
                </a:lnTo>
                <a:lnTo>
                  <a:pt x="16344" y="730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5B78453-FE4F-564D-A75F-9AD21D2CE27C}"/>
              </a:ext>
            </a:extLst>
          </p:cNvPr>
          <p:cNvSpPr/>
          <p:nvPr/>
        </p:nvSpPr>
        <p:spPr>
          <a:xfrm>
            <a:off x="6844881" y="5005334"/>
            <a:ext cx="516162" cy="59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838" y="0"/>
                </a:moveTo>
                <a:cubicBezTo>
                  <a:pt x="5555" y="0"/>
                  <a:pt x="5026" y="2738"/>
                  <a:pt x="5026" y="6117"/>
                </a:cubicBezTo>
                <a:cubicBezTo>
                  <a:pt x="5026" y="10433"/>
                  <a:pt x="9104" y="12234"/>
                  <a:pt x="10838" y="12234"/>
                </a:cubicBezTo>
                <a:cubicBezTo>
                  <a:pt x="12572" y="12234"/>
                  <a:pt x="16650" y="10434"/>
                  <a:pt x="16650" y="6117"/>
                </a:cubicBezTo>
                <a:cubicBezTo>
                  <a:pt x="16650" y="2738"/>
                  <a:pt x="16120" y="0"/>
                  <a:pt x="10838" y="0"/>
                </a:cubicBezTo>
                <a:close/>
                <a:moveTo>
                  <a:pt x="9087" y="3661"/>
                </a:moveTo>
                <a:cubicBezTo>
                  <a:pt x="9087" y="3661"/>
                  <a:pt x="10215" y="6031"/>
                  <a:pt x="15771" y="4967"/>
                </a:cubicBezTo>
                <a:cubicBezTo>
                  <a:pt x="15794" y="5345"/>
                  <a:pt x="15800" y="5732"/>
                  <a:pt x="15800" y="6117"/>
                </a:cubicBezTo>
                <a:cubicBezTo>
                  <a:pt x="15800" y="8227"/>
                  <a:pt x="14722" y="9535"/>
                  <a:pt x="13816" y="10260"/>
                </a:cubicBezTo>
                <a:cubicBezTo>
                  <a:pt x="12676" y="11174"/>
                  <a:pt x="11411" y="11506"/>
                  <a:pt x="10838" y="11506"/>
                </a:cubicBezTo>
                <a:cubicBezTo>
                  <a:pt x="10265" y="11506"/>
                  <a:pt x="8994" y="11174"/>
                  <a:pt x="7853" y="10260"/>
                </a:cubicBezTo>
                <a:cubicBezTo>
                  <a:pt x="6948" y="9535"/>
                  <a:pt x="5869" y="8227"/>
                  <a:pt x="5869" y="6117"/>
                </a:cubicBezTo>
                <a:cubicBezTo>
                  <a:pt x="5869" y="5775"/>
                  <a:pt x="5876" y="5435"/>
                  <a:pt x="5893" y="5097"/>
                </a:cubicBezTo>
                <a:cubicBezTo>
                  <a:pt x="6301" y="4416"/>
                  <a:pt x="7187" y="3626"/>
                  <a:pt x="9087" y="3661"/>
                </a:cubicBezTo>
                <a:close/>
                <a:moveTo>
                  <a:pt x="7388" y="11571"/>
                </a:moveTo>
                <a:cubicBezTo>
                  <a:pt x="7311" y="11565"/>
                  <a:pt x="7232" y="11578"/>
                  <a:pt x="7161" y="11611"/>
                </a:cubicBezTo>
                <a:cubicBezTo>
                  <a:pt x="5929" y="12179"/>
                  <a:pt x="2974" y="13552"/>
                  <a:pt x="2140" y="14037"/>
                </a:cubicBezTo>
                <a:cubicBezTo>
                  <a:pt x="730" y="14857"/>
                  <a:pt x="114" y="17829"/>
                  <a:pt x="5" y="18416"/>
                </a:cubicBezTo>
                <a:cubicBezTo>
                  <a:pt x="-6" y="18474"/>
                  <a:pt x="0" y="18531"/>
                  <a:pt x="22" y="18587"/>
                </a:cubicBezTo>
                <a:cubicBezTo>
                  <a:pt x="73" y="18710"/>
                  <a:pt x="1366" y="21600"/>
                  <a:pt x="10791" y="21600"/>
                </a:cubicBezTo>
                <a:cubicBezTo>
                  <a:pt x="20216" y="21600"/>
                  <a:pt x="21509" y="18710"/>
                  <a:pt x="21560" y="18587"/>
                </a:cubicBezTo>
                <a:cubicBezTo>
                  <a:pt x="21583" y="18531"/>
                  <a:pt x="21594" y="18474"/>
                  <a:pt x="21583" y="18416"/>
                </a:cubicBezTo>
                <a:cubicBezTo>
                  <a:pt x="21286" y="16824"/>
                  <a:pt x="20673" y="14771"/>
                  <a:pt x="19448" y="14042"/>
                </a:cubicBezTo>
                <a:cubicBezTo>
                  <a:pt x="18611" y="13544"/>
                  <a:pt x="15691" y="12196"/>
                  <a:pt x="14445" y="11621"/>
                </a:cubicBezTo>
                <a:lnTo>
                  <a:pt x="14427" y="11611"/>
                </a:lnTo>
                <a:cubicBezTo>
                  <a:pt x="14285" y="11545"/>
                  <a:pt x="14106" y="11560"/>
                  <a:pt x="13979" y="11646"/>
                </a:cubicBezTo>
                <a:cubicBezTo>
                  <a:pt x="13326" y="12089"/>
                  <a:pt x="12613" y="12385"/>
                  <a:pt x="11856" y="12530"/>
                </a:cubicBezTo>
                <a:cubicBezTo>
                  <a:pt x="11722" y="12556"/>
                  <a:pt x="11614" y="12641"/>
                  <a:pt x="11565" y="12751"/>
                </a:cubicBezTo>
                <a:lnTo>
                  <a:pt x="10791" y="14504"/>
                </a:lnTo>
                <a:lnTo>
                  <a:pt x="10023" y="12751"/>
                </a:lnTo>
                <a:cubicBezTo>
                  <a:pt x="9975" y="12641"/>
                  <a:pt x="9860" y="12556"/>
                  <a:pt x="9726" y="12530"/>
                </a:cubicBezTo>
                <a:cubicBezTo>
                  <a:pt x="8969" y="12385"/>
                  <a:pt x="8256" y="12089"/>
                  <a:pt x="7603" y="11646"/>
                </a:cubicBezTo>
                <a:cubicBezTo>
                  <a:pt x="7540" y="11603"/>
                  <a:pt x="7465" y="11577"/>
                  <a:pt x="7388" y="11571"/>
                </a:cubicBezTo>
                <a:close/>
                <a:moveTo>
                  <a:pt x="13549" y="16583"/>
                </a:moveTo>
                <a:lnTo>
                  <a:pt x="17237" y="16583"/>
                </a:lnTo>
                <a:cubicBezTo>
                  <a:pt x="17237" y="16583"/>
                  <a:pt x="17237" y="17442"/>
                  <a:pt x="17237" y="17442"/>
                </a:cubicBezTo>
                <a:lnTo>
                  <a:pt x="15393" y="17939"/>
                </a:lnTo>
                <a:lnTo>
                  <a:pt x="13549" y="17442"/>
                </a:lnTo>
                <a:lnTo>
                  <a:pt x="13549" y="1658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6BB013-510A-0343-A65F-96DC35801F25}"/>
              </a:ext>
            </a:extLst>
          </p:cNvPr>
          <p:cNvGrpSpPr/>
          <p:nvPr/>
        </p:nvGrpSpPr>
        <p:grpSpPr>
          <a:xfrm>
            <a:off x="6815440" y="1821907"/>
            <a:ext cx="575045" cy="576991"/>
            <a:chOff x="21675325" y="2050476"/>
            <a:chExt cx="1985214" cy="1991929"/>
          </a:xfrm>
          <a:solidFill>
            <a:schemeClr val="bg1"/>
          </a:solidFill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FC56D04-0172-3B46-BFCD-23C2AB4E55A6}"/>
                </a:ext>
              </a:extLst>
            </p:cNvPr>
            <p:cNvSpPr/>
            <p:nvPr/>
          </p:nvSpPr>
          <p:spPr>
            <a:xfrm>
              <a:off x="21675325" y="2253677"/>
              <a:ext cx="1788728" cy="178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8965"/>
                    <a:pt x="21144" y="7238"/>
                    <a:pt x="20337" y="5725"/>
                  </a:cubicBezTo>
                  <a:cubicBezTo>
                    <a:pt x="20249" y="5738"/>
                    <a:pt x="20158" y="5743"/>
                    <a:pt x="20070" y="5743"/>
                  </a:cubicBezTo>
                  <a:cubicBezTo>
                    <a:pt x="20019" y="5743"/>
                    <a:pt x="19966" y="5740"/>
                    <a:pt x="19913" y="5738"/>
                  </a:cubicBezTo>
                  <a:lnTo>
                    <a:pt x="18540" y="5632"/>
                  </a:lnTo>
                  <a:lnTo>
                    <a:pt x="17551" y="6620"/>
                  </a:lnTo>
                  <a:cubicBezTo>
                    <a:pt x="18305" y="7835"/>
                    <a:pt x="18741" y="9267"/>
                    <a:pt x="18741" y="10800"/>
                  </a:cubicBezTo>
                  <a:cubicBezTo>
                    <a:pt x="18741" y="15184"/>
                    <a:pt x="15187" y="18739"/>
                    <a:pt x="10802" y="18739"/>
                  </a:cubicBezTo>
                  <a:cubicBezTo>
                    <a:pt x="6418" y="18739"/>
                    <a:pt x="2861" y="15184"/>
                    <a:pt x="2861" y="10800"/>
                  </a:cubicBezTo>
                  <a:cubicBezTo>
                    <a:pt x="2861" y="6416"/>
                    <a:pt x="6416" y="2861"/>
                    <a:pt x="10800" y="2861"/>
                  </a:cubicBezTo>
                  <a:cubicBezTo>
                    <a:pt x="12335" y="2861"/>
                    <a:pt x="13767" y="3298"/>
                    <a:pt x="14980" y="4051"/>
                  </a:cubicBezTo>
                  <a:lnTo>
                    <a:pt x="15875" y="3156"/>
                  </a:lnTo>
                  <a:lnTo>
                    <a:pt x="15754" y="1581"/>
                  </a:lnTo>
                  <a:cubicBezTo>
                    <a:pt x="15744" y="1455"/>
                    <a:pt x="15746" y="1329"/>
                    <a:pt x="15759" y="1205"/>
                  </a:cubicBezTo>
                  <a:cubicBezTo>
                    <a:pt x="14274" y="436"/>
                    <a:pt x="12587" y="0"/>
                    <a:pt x="10798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D4B20F38-B940-2740-8446-10646664D968}"/>
                </a:ext>
              </a:extLst>
            </p:cNvPr>
            <p:cNvSpPr/>
            <p:nvPr/>
          </p:nvSpPr>
          <p:spPr>
            <a:xfrm>
              <a:off x="22132525" y="2698177"/>
              <a:ext cx="880579" cy="88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135"/>
                  </a:moveTo>
                  <a:cubicBezTo>
                    <a:pt x="10943" y="5135"/>
                    <a:pt x="11087" y="5140"/>
                    <a:pt x="11230" y="5150"/>
                  </a:cubicBezTo>
                  <a:lnTo>
                    <a:pt x="15368" y="1014"/>
                  </a:lnTo>
                  <a:cubicBezTo>
                    <a:pt x="13980" y="363"/>
                    <a:pt x="12434" y="0"/>
                    <a:pt x="10800" y="0"/>
                  </a:cubicBezTo>
                  <a:cubicBezTo>
                    <a:pt x="4834" y="0"/>
                    <a:pt x="0" y="4833"/>
                    <a:pt x="0" y="10797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7"/>
                    <a:pt x="21600" y="10803"/>
                  </a:cubicBezTo>
                  <a:cubicBezTo>
                    <a:pt x="21600" y="9169"/>
                    <a:pt x="21236" y="7623"/>
                    <a:pt x="20586" y="6236"/>
                  </a:cubicBezTo>
                  <a:lnTo>
                    <a:pt x="20499" y="6323"/>
                  </a:lnTo>
                  <a:lnTo>
                    <a:pt x="16448" y="10372"/>
                  </a:lnTo>
                  <a:cubicBezTo>
                    <a:pt x="16459" y="10516"/>
                    <a:pt x="16464" y="10659"/>
                    <a:pt x="16464" y="10803"/>
                  </a:cubicBezTo>
                  <a:cubicBezTo>
                    <a:pt x="16464" y="13930"/>
                    <a:pt x="13929" y="16470"/>
                    <a:pt x="10795" y="16470"/>
                  </a:cubicBezTo>
                  <a:cubicBezTo>
                    <a:pt x="7661" y="16470"/>
                    <a:pt x="5131" y="13930"/>
                    <a:pt x="5131" y="10803"/>
                  </a:cubicBezTo>
                  <a:cubicBezTo>
                    <a:pt x="5131" y="7674"/>
                    <a:pt x="7671" y="5135"/>
                    <a:pt x="10800" y="5135"/>
                  </a:cubicBezTo>
                  <a:cubicBezTo>
                    <a:pt x="10800" y="5135"/>
                    <a:pt x="10800" y="5135"/>
                    <a:pt x="10800" y="513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9486C83-0864-B846-A4C2-EBCF2BE964A4}"/>
                </a:ext>
              </a:extLst>
            </p:cNvPr>
            <p:cNvSpPr/>
            <p:nvPr/>
          </p:nvSpPr>
          <p:spPr>
            <a:xfrm>
              <a:off x="22577025" y="2050476"/>
              <a:ext cx="1083514" cy="109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18177" y="5897"/>
                  </a:moveTo>
                  <a:lnTo>
                    <a:pt x="19226" y="4847"/>
                  </a:lnTo>
                  <a:cubicBezTo>
                    <a:pt x="19705" y="4367"/>
                    <a:pt x="19705" y="3594"/>
                    <a:pt x="19226" y="3114"/>
                  </a:cubicBezTo>
                  <a:lnTo>
                    <a:pt x="18499" y="2382"/>
                  </a:lnTo>
                  <a:cubicBezTo>
                    <a:pt x="18260" y="2142"/>
                    <a:pt x="17946" y="2022"/>
                    <a:pt x="17636" y="2022"/>
                  </a:cubicBezTo>
                  <a:cubicBezTo>
                    <a:pt x="17327" y="2022"/>
                    <a:pt x="17009" y="2142"/>
                    <a:pt x="16773" y="2382"/>
                  </a:cubicBezTo>
                  <a:lnTo>
                    <a:pt x="15572" y="3585"/>
                  </a:lnTo>
                  <a:lnTo>
                    <a:pt x="15324" y="380"/>
                  </a:lnTo>
                  <a:cubicBezTo>
                    <a:pt x="15308" y="145"/>
                    <a:pt x="15114" y="0"/>
                    <a:pt x="14911" y="0"/>
                  </a:cubicBezTo>
                  <a:cubicBezTo>
                    <a:pt x="14808" y="0"/>
                    <a:pt x="14705" y="37"/>
                    <a:pt x="14622" y="120"/>
                  </a:cubicBezTo>
                  <a:lnTo>
                    <a:pt x="9895" y="4855"/>
                  </a:lnTo>
                  <a:cubicBezTo>
                    <a:pt x="9470" y="5281"/>
                    <a:pt x="9251" y="5872"/>
                    <a:pt x="9297" y="6476"/>
                  </a:cubicBezTo>
                  <a:lnTo>
                    <a:pt x="9309" y="6662"/>
                  </a:lnTo>
                  <a:lnTo>
                    <a:pt x="9536" y="9627"/>
                  </a:lnTo>
                  <a:lnTo>
                    <a:pt x="7827" y="11339"/>
                  </a:lnTo>
                  <a:lnTo>
                    <a:pt x="4751" y="14420"/>
                  </a:lnTo>
                  <a:lnTo>
                    <a:pt x="4681" y="14491"/>
                  </a:lnTo>
                  <a:lnTo>
                    <a:pt x="383" y="18796"/>
                  </a:lnTo>
                  <a:cubicBezTo>
                    <a:pt x="210" y="18969"/>
                    <a:pt x="103" y="19201"/>
                    <a:pt x="86" y="19445"/>
                  </a:cubicBezTo>
                  <a:lnTo>
                    <a:pt x="4" y="20483"/>
                  </a:lnTo>
                  <a:cubicBezTo>
                    <a:pt x="-46" y="21087"/>
                    <a:pt x="433" y="21600"/>
                    <a:pt x="1032" y="21600"/>
                  </a:cubicBezTo>
                  <a:cubicBezTo>
                    <a:pt x="1048" y="21600"/>
                    <a:pt x="1065" y="21600"/>
                    <a:pt x="1085" y="21600"/>
                  </a:cubicBezTo>
                  <a:lnTo>
                    <a:pt x="2179" y="21546"/>
                  </a:lnTo>
                  <a:cubicBezTo>
                    <a:pt x="2435" y="21534"/>
                    <a:pt x="2679" y="21426"/>
                    <a:pt x="2856" y="21244"/>
                  </a:cubicBezTo>
                  <a:lnTo>
                    <a:pt x="12145" y="11939"/>
                  </a:lnTo>
                  <a:lnTo>
                    <a:pt x="14845" y="12146"/>
                  </a:lnTo>
                  <a:lnTo>
                    <a:pt x="14965" y="12154"/>
                  </a:lnTo>
                  <a:cubicBezTo>
                    <a:pt x="15019" y="12158"/>
                    <a:pt x="15072" y="12158"/>
                    <a:pt x="15122" y="12158"/>
                  </a:cubicBezTo>
                  <a:cubicBezTo>
                    <a:pt x="15667" y="12158"/>
                    <a:pt x="16191" y="11944"/>
                    <a:pt x="16584" y="11555"/>
                  </a:cubicBezTo>
                  <a:lnTo>
                    <a:pt x="21306" y="6824"/>
                  </a:lnTo>
                  <a:cubicBezTo>
                    <a:pt x="21554" y="6575"/>
                    <a:pt x="21397" y="6145"/>
                    <a:pt x="21046" y="6121"/>
                  </a:cubicBezTo>
                  <a:cubicBezTo>
                    <a:pt x="21046" y="6121"/>
                    <a:pt x="18177" y="5897"/>
                    <a:pt x="18177" y="58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56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05890C-F334-8A42-BC2B-5B804880AE12}"/>
              </a:ext>
            </a:extLst>
          </p:cNvPr>
          <p:cNvSpPr/>
          <p:nvPr/>
        </p:nvSpPr>
        <p:spPr>
          <a:xfrm>
            <a:off x="546781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A62E482-F70A-5A4B-B33D-905BB3E97E63}"/>
              </a:ext>
            </a:extLst>
          </p:cNvPr>
          <p:cNvSpPr/>
          <p:nvPr/>
        </p:nvSpPr>
        <p:spPr>
          <a:xfrm>
            <a:off x="6296198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ED44917-7F2E-6C43-ADBD-1EF885B4E080}"/>
              </a:ext>
            </a:extLst>
          </p:cNvPr>
          <p:cNvSpPr/>
          <p:nvPr/>
        </p:nvSpPr>
        <p:spPr>
          <a:xfrm>
            <a:off x="6296198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00FE6B-99A6-F948-8463-7524F787E163}"/>
              </a:ext>
            </a:extLst>
          </p:cNvPr>
          <p:cNvSpPr/>
          <p:nvPr/>
        </p:nvSpPr>
        <p:spPr>
          <a:xfrm>
            <a:off x="546781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We 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D872CA-487C-2A48-8E67-054454D6E2E0}"/>
              </a:ext>
            </a:extLst>
          </p:cNvPr>
          <p:cNvSpPr txBox="1"/>
          <p:nvPr/>
        </p:nvSpPr>
        <p:spPr>
          <a:xfrm>
            <a:off x="2797898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A76F7-6F09-BE4A-87A9-4DE3523CD2A6}"/>
              </a:ext>
            </a:extLst>
          </p:cNvPr>
          <p:cNvSpPr txBox="1"/>
          <p:nvPr/>
        </p:nvSpPr>
        <p:spPr>
          <a:xfrm>
            <a:off x="2797898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5DC561-9D85-774A-9386-98EE6770C569}"/>
              </a:ext>
            </a:extLst>
          </p:cNvPr>
          <p:cNvCxnSpPr/>
          <p:nvPr/>
        </p:nvCxnSpPr>
        <p:spPr>
          <a:xfrm>
            <a:off x="2502966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0E3649-5302-4746-A4C7-C519E3D77BA1}"/>
              </a:ext>
            </a:extLst>
          </p:cNvPr>
          <p:cNvSpPr txBox="1"/>
          <p:nvPr/>
        </p:nvSpPr>
        <p:spPr>
          <a:xfrm>
            <a:off x="2797898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481404-CE6C-7442-8B3B-3EE5E9DFF4B1}"/>
              </a:ext>
            </a:extLst>
          </p:cNvPr>
          <p:cNvSpPr txBox="1"/>
          <p:nvPr/>
        </p:nvSpPr>
        <p:spPr>
          <a:xfrm>
            <a:off x="2797898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8EFE4C-EE87-E148-9A0B-CD41B5BC09FE}"/>
              </a:ext>
            </a:extLst>
          </p:cNvPr>
          <p:cNvCxnSpPr/>
          <p:nvPr/>
        </p:nvCxnSpPr>
        <p:spPr>
          <a:xfrm>
            <a:off x="2502966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F0B0E5-91D8-3D4F-A47F-882EC18B9F88}"/>
              </a:ext>
            </a:extLst>
          </p:cNvPr>
          <p:cNvSpPr txBox="1"/>
          <p:nvPr/>
        </p:nvSpPr>
        <p:spPr>
          <a:xfrm>
            <a:off x="8547315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FC9BA-6DE2-634D-8498-E91533448F38}"/>
              </a:ext>
            </a:extLst>
          </p:cNvPr>
          <p:cNvSpPr txBox="1"/>
          <p:nvPr/>
        </p:nvSpPr>
        <p:spPr>
          <a:xfrm>
            <a:off x="8547315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354D00-BF6A-6C4E-9C1C-BEAFC286EB21}"/>
              </a:ext>
            </a:extLst>
          </p:cNvPr>
          <p:cNvCxnSpPr/>
          <p:nvPr/>
        </p:nvCxnSpPr>
        <p:spPr>
          <a:xfrm>
            <a:off x="8252383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DF2390-7C0E-E54B-A0EA-8E9405931F5E}"/>
              </a:ext>
            </a:extLst>
          </p:cNvPr>
          <p:cNvSpPr txBox="1"/>
          <p:nvPr/>
        </p:nvSpPr>
        <p:spPr>
          <a:xfrm>
            <a:off x="8547315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80D221-540B-9E46-9C6C-E3BD86407518}"/>
              </a:ext>
            </a:extLst>
          </p:cNvPr>
          <p:cNvSpPr txBox="1"/>
          <p:nvPr/>
        </p:nvSpPr>
        <p:spPr>
          <a:xfrm>
            <a:off x="8547315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14D97-F8BE-4C46-BB75-AE3CE88C584D}"/>
              </a:ext>
            </a:extLst>
          </p:cNvPr>
          <p:cNvCxnSpPr/>
          <p:nvPr/>
        </p:nvCxnSpPr>
        <p:spPr>
          <a:xfrm>
            <a:off x="8252383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">
            <a:extLst>
              <a:ext uri="{FF2B5EF4-FFF2-40B4-BE49-F238E27FC236}">
                <a16:creationId xmlns:a16="http://schemas.microsoft.com/office/drawing/2014/main" id="{548BDB59-A393-C140-A179-FB3131677253}"/>
              </a:ext>
            </a:extLst>
          </p:cNvPr>
          <p:cNvSpPr/>
          <p:nvPr/>
        </p:nvSpPr>
        <p:spPr>
          <a:xfrm>
            <a:off x="950630" y="1953707"/>
            <a:ext cx="1173467" cy="106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38"/>
                  <a:pt x="0" y="534"/>
                </a:cubicBezTo>
                <a:lnTo>
                  <a:pt x="0" y="21066"/>
                </a:lnTo>
                <a:cubicBezTo>
                  <a:pt x="0" y="21362"/>
                  <a:pt x="196" y="21600"/>
                  <a:pt x="439" y="21600"/>
                </a:cubicBezTo>
                <a:lnTo>
                  <a:pt x="21161" y="21600"/>
                </a:lnTo>
                <a:cubicBezTo>
                  <a:pt x="21404" y="21600"/>
                  <a:pt x="21600" y="21362"/>
                  <a:pt x="21600" y="21066"/>
                </a:cubicBezTo>
                <a:lnTo>
                  <a:pt x="21600" y="534"/>
                </a:lnTo>
                <a:cubicBezTo>
                  <a:pt x="21600" y="238"/>
                  <a:pt x="21404" y="0"/>
                  <a:pt x="21161" y="0"/>
                </a:cubicBezTo>
                <a:lnTo>
                  <a:pt x="439" y="0"/>
                </a:lnTo>
                <a:close/>
                <a:moveTo>
                  <a:pt x="883" y="1073"/>
                </a:moveTo>
                <a:cubicBezTo>
                  <a:pt x="883" y="1073"/>
                  <a:pt x="20722" y="1073"/>
                  <a:pt x="20722" y="1073"/>
                </a:cubicBezTo>
                <a:lnTo>
                  <a:pt x="20722" y="4299"/>
                </a:lnTo>
                <a:lnTo>
                  <a:pt x="883" y="4299"/>
                </a:lnTo>
                <a:lnTo>
                  <a:pt x="883" y="1073"/>
                </a:lnTo>
                <a:close/>
                <a:moveTo>
                  <a:pt x="3313" y="2135"/>
                </a:moveTo>
                <a:cubicBezTo>
                  <a:pt x="3070" y="2135"/>
                  <a:pt x="2874" y="2372"/>
                  <a:pt x="2874" y="2668"/>
                </a:cubicBezTo>
                <a:cubicBezTo>
                  <a:pt x="2874" y="2964"/>
                  <a:pt x="3070" y="3208"/>
                  <a:pt x="3313" y="3208"/>
                </a:cubicBezTo>
                <a:lnTo>
                  <a:pt x="3533" y="3208"/>
                </a:lnTo>
                <a:cubicBezTo>
                  <a:pt x="3776" y="3208"/>
                  <a:pt x="3972" y="2964"/>
                  <a:pt x="3972" y="2668"/>
                </a:cubicBezTo>
                <a:cubicBezTo>
                  <a:pt x="3972" y="2372"/>
                  <a:pt x="3776" y="2135"/>
                  <a:pt x="3533" y="2135"/>
                </a:cubicBezTo>
                <a:lnTo>
                  <a:pt x="3313" y="2135"/>
                </a:lnTo>
                <a:close/>
                <a:moveTo>
                  <a:pt x="5229" y="2135"/>
                </a:moveTo>
                <a:cubicBezTo>
                  <a:pt x="4986" y="2135"/>
                  <a:pt x="4790" y="2372"/>
                  <a:pt x="4790" y="2668"/>
                </a:cubicBezTo>
                <a:cubicBezTo>
                  <a:pt x="4790" y="2964"/>
                  <a:pt x="4986" y="3208"/>
                  <a:pt x="5229" y="3208"/>
                </a:cubicBezTo>
                <a:lnTo>
                  <a:pt x="5449" y="3208"/>
                </a:lnTo>
                <a:cubicBezTo>
                  <a:pt x="5692" y="3208"/>
                  <a:pt x="5888" y="2964"/>
                  <a:pt x="5888" y="2668"/>
                </a:cubicBezTo>
                <a:cubicBezTo>
                  <a:pt x="5888" y="2372"/>
                  <a:pt x="5692" y="2135"/>
                  <a:pt x="5449" y="2135"/>
                </a:cubicBezTo>
                <a:lnTo>
                  <a:pt x="5229" y="2135"/>
                </a:lnTo>
                <a:close/>
                <a:moveTo>
                  <a:pt x="6985" y="2135"/>
                </a:moveTo>
                <a:cubicBezTo>
                  <a:pt x="6742" y="2135"/>
                  <a:pt x="6546" y="2372"/>
                  <a:pt x="6546" y="2668"/>
                </a:cubicBezTo>
                <a:cubicBezTo>
                  <a:pt x="6546" y="2964"/>
                  <a:pt x="6742" y="3208"/>
                  <a:pt x="6985" y="3208"/>
                </a:cubicBezTo>
                <a:lnTo>
                  <a:pt x="7205" y="3208"/>
                </a:lnTo>
                <a:cubicBezTo>
                  <a:pt x="7449" y="3208"/>
                  <a:pt x="7644" y="2964"/>
                  <a:pt x="7644" y="2668"/>
                </a:cubicBezTo>
                <a:cubicBezTo>
                  <a:pt x="7644" y="2372"/>
                  <a:pt x="7449" y="2135"/>
                  <a:pt x="7205" y="2135"/>
                </a:cubicBezTo>
                <a:lnTo>
                  <a:pt x="6985" y="2135"/>
                </a:lnTo>
                <a:close/>
                <a:moveTo>
                  <a:pt x="883" y="5373"/>
                </a:moveTo>
                <a:lnTo>
                  <a:pt x="20722" y="5373"/>
                </a:lnTo>
                <a:lnTo>
                  <a:pt x="20722" y="20533"/>
                </a:lnTo>
                <a:cubicBezTo>
                  <a:pt x="20722" y="20533"/>
                  <a:pt x="883" y="20533"/>
                  <a:pt x="883" y="20533"/>
                </a:cubicBezTo>
                <a:lnTo>
                  <a:pt x="883" y="5373"/>
                </a:lnTo>
                <a:close/>
                <a:moveTo>
                  <a:pt x="3313" y="8150"/>
                </a:moveTo>
                <a:cubicBezTo>
                  <a:pt x="3070" y="8150"/>
                  <a:pt x="2874" y="8388"/>
                  <a:pt x="2874" y="8684"/>
                </a:cubicBezTo>
                <a:lnTo>
                  <a:pt x="2874" y="13025"/>
                </a:lnTo>
                <a:cubicBezTo>
                  <a:pt x="2874" y="13321"/>
                  <a:pt x="3070" y="13559"/>
                  <a:pt x="3313" y="13559"/>
                </a:cubicBezTo>
                <a:lnTo>
                  <a:pt x="6841" y="13559"/>
                </a:lnTo>
                <a:cubicBezTo>
                  <a:pt x="7084" y="13559"/>
                  <a:pt x="7280" y="13321"/>
                  <a:pt x="7280" y="13025"/>
                </a:cubicBezTo>
                <a:lnTo>
                  <a:pt x="7280" y="8684"/>
                </a:lnTo>
                <a:cubicBezTo>
                  <a:pt x="7280" y="8388"/>
                  <a:pt x="7084" y="8150"/>
                  <a:pt x="6841" y="8150"/>
                </a:cubicBezTo>
                <a:lnTo>
                  <a:pt x="3313" y="8150"/>
                </a:lnTo>
                <a:close/>
                <a:moveTo>
                  <a:pt x="9061" y="8150"/>
                </a:moveTo>
                <a:cubicBezTo>
                  <a:pt x="8817" y="8150"/>
                  <a:pt x="8622" y="8388"/>
                  <a:pt x="8622" y="8684"/>
                </a:cubicBezTo>
                <a:lnTo>
                  <a:pt x="8622" y="13025"/>
                </a:lnTo>
                <a:cubicBezTo>
                  <a:pt x="8622" y="13321"/>
                  <a:pt x="8817" y="13559"/>
                  <a:pt x="9061" y="13559"/>
                </a:cubicBezTo>
                <a:lnTo>
                  <a:pt x="12589" y="13559"/>
                </a:lnTo>
                <a:cubicBezTo>
                  <a:pt x="12832" y="13559"/>
                  <a:pt x="13028" y="13321"/>
                  <a:pt x="13028" y="13025"/>
                </a:cubicBezTo>
                <a:lnTo>
                  <a:pt x="13028" y="8684"/>
                </a:lnTo>
                <a:cubicBezTo>
                  <a:pt x="13028" y="8388"/>
                  <a:pt x="12832" y="8150"/>
                  <a:pt x="12589" y="8150"/>
                </a:cubicBezTo>
                <a:lnTo>
                  <a:pt x="9061" y="8150"/>
                </a:lnTo>
                <a:close/>
                <a:moveTo>
                  <a:pt x="14649" y="8150"/>
                </a:moveTo>
                <a:cubicBezTo>
                  <a:pt x="14406" y="8150"/>
                  <a:pt x="14210" y="8388"/>
                  <a:pt x="14210" y="8684"/>
                </a:cubicBezTo>
                <a:lnTo>
                  <a:pt x="14210" y="13025"/>
                </a:lnTo>
                <a:cubicBezTo>
                  <a:pt x="14210" y="13321"/>
                  <a:pt x="14406" y="13559"/>
                  <a:pt x="14649" y="13559"/>
                </a:cubicBezTo>
                <a:lnTo>
                  <a:pt x="18177" y="13559"/>
                </a:lnTo>
                <a:cubicBezTo>
                  <a:pt x="18420" y="13559"/>
                  <a:pt x="18616" y="13321"/>
                  <a:pt x="18616" y="13025"/>
                </a:cubicBezTo>
                <a:lnTo>
                  <a:pt x="18616" y="8684"/>
                </a:lnTo>
                <a:cubicBezTo>
                  <a:pt x="18616" y="8388"/>
                  <a:pt x="18420" y="8150"/>
                  <a:pt x="18177" y="8150"/>
                </a:cubicBezTo>
                <a:lnTo>
                  <a:pt x="14649" y="8150"/>
                </a:lnTo>
                <a:close/>
                <a:moveTo>
                  <a:pt x="3757" y="9223"/>
                </a:moveTo>
                <a:lnTo>
                  <a:pt x="6402" y="9223"/>
                </a:lnTo>
                <a:cubicBezTo>
                  <a:pt x="6402" y="9223"/>
                  <a:pt x="6402" y="12492"/>
                  <a:pt x="6402" y="12492"/>
                </a:cubicBezTo>
                <a:lnTo>
                  <a:pt x="3757" y="12492"/>
                </a:lnTo>
                <a:lnTo>
                  <a:pt x="3757" y="9223"/>
                </a:lnTo>
                <a:close/>
                <a:moveTo>
                  <a:pt x="9505" y="9223"/>
                </a:moveTo>
                <a:lnTo>
                  <a:pt x="12145" y="9223"/>
                </a:lnTo>
                <a:lnTo>
                  <a:pt x="12145" y="12492"/>
                </a:lnTo>
                <a:lnTo>
                  <a:pt x="9505" y="12492"/>
                </a:lnTo>
                <a:cubicBezTo>
                  <a:pt x="9505" y="12492"/>
                  <a:pt x="9505" y="9223"/>
                  <a:pt x="9505" y="9223"/>
                </a:cubicBezTo>
                <a:close/>
                <a:moveTo>
                  <a:pt x="15094" y="9223"/>
                </a:moveTo>
                <a:lnTo>
                  <a:pt x="17738" y="9223"/>
                </a:lnTo>
                <a:lnTo>
                  <a:pt x="17738" y="12492"/>
                </a:lnTo>
                <a:lnTo>
                  <a:pt x="15094" y="12492"/>
                </a:lnTo>
                <a:cubicBezTo>
                  <a:pt x="15094" y="12492"/>
                  <a:pt x="15094" y="9223"/>
                  <a:pt x="15094" y="9223"/>
                </a:cubicBezTo>
                <a:close/>
                <a:moveTo>
                  <a:pt x="3313" y="14942"/>
                </a:moveTo>
                <a:cubicBezTo>
                  <a:pt x="3070" y="14942"/>
                  <a:pt x="2874" y="15179"/>
                  <a:pt x="2874" y="15475"/>
                </a:cubicBezTo>
                <a:cubicBezTo>
                  <a:pt x="2874" y="15771"/>
                  <a:pt x="3070" y="16015"/>
                  <a:pt x="3313" y="16015"/>
                </a:cubicBezTo>
                <a:lnTo>
                  <a:pt x="6841" y="16015"/>
                </a:lnTo>
                <a:cubicBezTo>
                  <a:pt x="7084" y="16015"/>
                  <a:pt x="7280" y="15771"/>
                  <a:pt x="7280" y="15475"/>
                </a:cubicBezTo>
                <a:cubicBezTo>
                  <a:pt x="7280" y="15180"/>
                  <a:pt x="7084" y="14942"/>
                  <a:pt x="6841" y="14942"/>
                </a:cubicBezTo>
                <a:lnTo>
                  <a:pt x="3313" y="14942"/>
                </a:lnTo>
                <a:close/>
                <a:moveTo>
                  <a:pt x="9061" y="14942"/>
                </a:moveTo>
                <a:cubicBezTo>
                  <a:pt x="8818" y="14942"/>
                  <a:pt x="8622" y="15179"/>
                  <a:pt x="8622" y="15475"/>
                </a:cubicBezTo>
                <a:cubicBezTo>
                  <a:pt x="8622" y="15771"/>
                  <a:pt x="8818" y="16015"/>
                  <a:pt x="9061" y="16015"/>
                </a:cubicBezTo>
                <a:lnTo>
                  <a:pt x="12589" y="16015"/>
                </a:lnTo>
                <a:cubicBezTo>
                  <a:pt x="12832" y="16015"/>
                  <a:pt x="13028" y="15771"/>
                  <a:pt x="13028" y="15475"/>
                </a:cubicBezTo>
                <a:cubicBezTo>
                  <a:pt x="13028" y="15180"/>
                  <a:pt x="12832" y="14942"/>
                  <a:pt x="12589" y="14942"/>
                </a:cubicBezTo>
                <a:lnTo>
                  <a:pt x="9061" y="14942"/>
                </a:lnTo>
                <a:close/>
                <a:moveTo>
                  <a:pt x="14649" y="14942"/>
                </a:moveTo>
                <a:cubicBezTo>
                  <a:pt x="14406" y="14942"/>
                  <a:pt x="14210" y="15179"/>
                  <a:pt x="14210" y="15475"/>
                </a:cubicBezTo>
                <a:cubicBezTo>
                  <a:pt x="14210" y="15771"/>
                  <a:pt x="14406" y="16015"/>
                  <a:pt x="14649" y="16015"/>
                </a:cubicBezTo>
                <a:lnTo>
                  <a:pt x="18177" y="16015"/>
                </a:lnTo>
                <a:cubicBezTo>
                  <a:pt x="18421" y="16015"/>
                  <a:pt x="18616" y="15771"/>
                  <a:pt x="18616" y="15475"/>
                </a:cubicBezTo>
                <a:cubicBezTo>
                  <a:pt x="18616" y="15180"/>
                  <a:pt x="18421" y="14942"/>
                  <a:pt x="18177" y="14942"/>
                </a:cubicBezTo>
                <a:lnTo>
                  <a:pt x="14649" y="14942"/>
                </a:lnTo>
                <a:close/>
                <a:moveTo>
                  <a:pt x="3313" y="16882"/>
                </a:moveTo>
                <a:cubicBezTo>
                  <a:pt x="3070" y="16882"/>
                  <a:pt x="2874" y="17120"/>
                  <a:pt x="2874" y="17416"/>
                </a:cubicBezTo>
                <a:cubicBezTo>
                  <a:pt x="2874" y="17712"/>
                  <a:pt x="3070" y="17956"/>
                  <a:pt x="3313" y="17956"/>
                </a:cubicBezTo>
                <a:lnTo>
                  <a:pt x="6841" y="17956"/>
                </a:lnTo>
                <a:cubicBezTo>
                  <a:pt x="7084" y="17956"/>
                  <a:pt x="7280" y="17712"/>
                  <a:pt x="7280" y="17416"/>
                </a:cubicBezTo>
                <a:cubicBezTo>
                  <a:pt x="7280" y="17120"/>
                  <a:pt x="7084" y="16882"/>
                  <a:pt x="6841" y="16882"/>
                </a:cubicBezTo>
                <a:lnTo>
                  <a:pt x="3313" y="16882"/>
                </a:lnTo>
                <a:close/>
                <a:moveTo>
                  <a:pt x="9061" y="16882"/>
                </a:moveTo>
                <a:cubicBezTo>
                  <a:pt x="8818" y="16882"/>
                  <a:pt x="8622" y="17120"/>
                  <a:pt x="8622" y="17416"/>
                </a:cubicBezTo>
                <a:cubicBezTo>
                  <a:pt x="8622" y="17712"/>
                  <a:pt x="8818" y="17956"/>
                  <a:pt x="9061" y="17956"/>
                </a:cubicBezTo>
                <a:lnTo>
                  <a:pt x="12589" y="17956"/>
                </a:lnTo>
                <a:cubicBezTo>
                  <a:pt x="12832" y="17956"/>
                  <a:pt x="13028" y="17712"/>
                  <a:pt x="13028" y="17416"/>
                </a:cubicBezTo>
                <a:cubicBezTo>
                  <a:pt x="13028" y="17120"/>
                  <a:pt x="12832" y="16882"/>
                  <a:pt x="12589" y="16882"/>
                </a:cubicBezTo>
                <a:lnTo>
                  <a:pt x="9061" y="16882"/>
                </a:lnTo>
                <a:close/>
                <a:moveTo>
                  <a:pt x="14649" y="16882"/>
                </a:moveTo>
                <a:cubicBezTo>
                  <a:pt x="14406" y="16882"/>
                  <a:pt x="14210" y="17120"/>
                  <a:pt x="14210" y="17416"/>
                </a:cubicBezTo>
                <a:cubicBezTo>
                  <a:pt x="14210" y="17712"/>
                  <a:pt x="14406" y="17956"/>
                  <a:pt x="14649" y="17956"/>
                </a:cubicBezTo>
                <a:lnTo>
                  <a:pt x="18177" y="17956"/>
                </a:lnTo>
                <a:cubicBezTo>
                  <a:pt x="18421" y="17956"/>
                  <a:pt x="18616" y="17712"/>
                  <a:pt x="18616" y="17416"/>
                </a:cubicBezTo>
                <a:cubicBezTo>
                  <a:pt x="18616" y="17120"/>
                  <a:pt x="18421" y="16882"/>
                  <a:pt x="18177" y="16882"/>
                </a:cubicBezTo>
                <a:lnTo>
                  <a:pt x="14649" y="1688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22CD7D6-826D-AE46-AE47-B51FE3F6F2DB}"/>
              </a:ext>
            </a:extLst>
          </p:cNvPr>
          <p:cNvSpPr/>
          <p:nvPr/>
        </p:nvSpPr>
        <p:spPr>
          <a:xfrm>
            <a:off x="6676726" y="1898104"/>
            <a:ext cx="1226226" cy="122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500" extrusionOk="0">
                <a:moveTo>
                  <a:pt x="20218" y="20311"/>
                </a:moveTo>
                <a:lnTo>
                  <a:pt x="16963" y="19042"/>
                </a:lnTo>
                <a:lnTo>
                  <a:pt x="18953" y="17043"/>
                </a:lnTo>
                <a:cubicBezTo>
                  <a:pt x="18953" y="17043"/>
                  <a:pt x="20218" y="20311"/>
                  <a:pt x="20218" y="20311"/>
                </a:cubicBezTo>
                <a:close/>
                <a:moveTo>
                  <a:pt x="4881" y="4905"/>
                </a:moveTo>
                <a:cubicBezTo>
                  <a:pt x="4881" y="4905"/>
                  <a:pt x="4881" y="4905"/>
                  <a:pt x="4881" y="4905"/>
                </a:cubicBezTo>
                <a:cubicBezTo>
                  <a:pt x="4881" y="4905"/>
                  <a:pt x="4881" y="4905"/>
                  <a:pt x="4881" y="4905"/>
                </a:cubicBezTo>
                <a:lnTo>
                  <a:pt x="3762" y="6030"/>
                </a:lnTo>
                <a:lnTo>
                  <a:pt x="2907" y="5171"/>
                </a:lnTo>
                <a:lnTo>
                  <a:pt x="5146" y="2922"/>
                </a:lnTo>
                <a:lnTo>
                  <a:pt x="6001" y="3781"/>
                </a:lnTo>
                <a:cubicBezTo>
                  <a:pt x="6001" y="3781"/>
                  <a:pt x="4881" y="4905"/>
                  <a:pt x="4881" y="4905"/>
                </a:cubicBezTo>
                <a:close/>
                <a:moveTo>
                  <a:pt x="1396" y="3654"/>
                </a:moveTo>
                <a:cubicBezTo>
                  <a:pt x="779" y="3033"/>
                  <a:pt x="779" y="2025"/>
                  <a:pt x="1396" y="1404"/>
                </a:cubicBezTo>
                <a:cubicBezTo>
                  <a:pt x="2014" y="784"/>
                  <a:pt x="3018" y="784"/>
                  <a:pt x="3635" y="1404"/>
                </a:cubicBezTo>
                <a:lnTo>
                  <a:pt x="4679" y="2453"/>
                </a:lnTo>
                <a:lnTo>
                  <a:pt x="2440" y="4702"/>
                </a:lnTo>
                <a:cubicBezTo>
                  <a:pt x="2440" y="4702"/>
                  <a:pt x="1396" y="3654"/>
                  <a:pt x="1396" y="3654"/>
                </a:cubicBezTo>
                <a:close/>
                <a:moveTo>
                  <a:pt x="10737" y="13975"/>
                </a:moveTo>
                <a:lnTo>
                  <a:pt x="10089" y="14626"/>
                </a:lnTo>
                <a:lnTo>
                  <a:pt x="9315" y="13850"/>
                </a:lnTo>
                <a:cubicBezTo>
                  <a:pt x="9186" y="13720"/>
                  <a:pt x="8977" y="13720"/>
                  <a:pt x="8848" y="13850"/>
                </a:cubicBezTo>
                <a:cubicBezTo>
                  <a:pt x="8719" y="13979"/>
                  <a:pt x="8719" y="14189"/>
                  <a:pt x="8848" y="14319"/>
                </a:cubicBezTo>
                <a:lnTo>
                  <a:pt x="9621" y="15096"/>
                </a:lnTo>
                <a:lnTo>
                  <a:pt x="8854" y="15866"/>
                </a:lnTo>
                <a:lnTo>
                  <a:pt x="7095" y="14099"/>
                </a:lnTo>
                <a:cubicBezTo>
                  <a:pt x="6966" y="13969"/>
                  <a:pt x="6757" y="13969"/>
                  <a:pt x="6628" y="14099"/>
                </a:cubicBezTo>
                <a:cubicBezTo>
                  <a:pt x="6499" y="14228"/>
                  <a:pt x="6499" y="14439"/>
                  <a:pt x="6628" y="14568"/>
                </a:cubicBezTo>
                <a:lnTo>
                  <a:pt x="8387" y="16335"/>
                </a:lnTo>
                <a:lnTo>
                  <a:pt x="7620" y="17106"/>
                </a:lnTo>
                <a:lnTo>
                  <a:pt x="6847" y="16330"/>
                </a:lnTo>
                <a:cubicBezTo>
                  <a:pt x="6718" y="16200"/>
                  <a:pt x="6509" y="16200"/>
                  <a:pt x="6380" y="16330"/>
                </a:cubicBezTo>
                <a:cubicBezTo>
                  <a:pt x="6251" y="16459"/>
                  <a:pt x="6251" y="16669"/>
                  <a:pt x="6380" y="16799"/>
                </a:cubicBezTo>
                <a:lnTo>
                  <a:pt x="7153" y="17575"/>
                </a:lnTo>
                <a:lnTo>
                  <a:pt x="6386" y="18346"/>
                </a:lnTo>
                <a:lnTo>
                  <a:pt x="5613" y="17569"/>
                </a:lnTo>
                <a:cubicBezTo>
                  <a:pt x="5484" y="17440"/>
                  <a:pt x="5274" y="17440"/>
                  <a:pt x="5146" y="17569"/>
                </a:cubicBezTo>
                <a:cubicBezTo>
                  <a:pt x="5016" y="17699"/>
                  <a:pt x="5016" y="17909"/>
                  <a:pt x="5146" y="18039"/>
                </a:cubicBezTo>
                <a:lnTo>
                  <a:pt x="5919" y="18815"/>
                </a:lnTo>
                <a:lnTo>
                  <a:pt x="5151" y="19586"/>
                </a:lnTo>
                <a:lnTo>
                  <a:pt x="3392" y="17819"/>
                </a:lnTo>
                <a:cubicBezTo>
                  <a:pt x="3263" y="17689"/>
                  <a:pt x="3054" y="17689"/>
                  <a:pt x="2925" y="17819"/>
                </a:cubicBezTo>
                <a:cubicBezTo>
                  <a:pt x="2796" y="17948"/>
                  <a:pt x="2796" y="18158"/>
                  <a:pt x="2925" y="18288"/>
                </a:cubicBezTo>
                <a:lnTo>
                  <a:pt x="4684" y="20055"/>
                </a:lnTo>
                <a:lnTo>
                  <a:pt x="4013" y="20730"/>
                </a:lnTo>
                <a:cubicBezTo>
                  <a:pt x="3945" y="20799"/>
                  <a:pt x="3854" y="20836"/>
                  <a:pt x="3757" y="20836"/>
                </a:cubicBezTo>
                <a:cubicBezTo>
                  <a:pt x="3661" y="20836"/>
                  <a:pt x="3570" y="20799"/>
                  <a:pt x="3502" y="20730"/>
                </a:cubicBezTo>
                <a:lnTo>
                  <a:pt x="766" y="17981"/>
                </a:lnTo>
                <a:cubicBezTo>
                  <a:pt x="625" y="17840"/>
                  <a:pt x="625" y="17609"/>
                  <a:pt x="766" y="17468"/>
                </a:cubicBezTo>
                <a:lnTo>
                  <a:pt x="7489" y="10713"/>
                </a:lnTo>
                <a:cubicBezTo>
                  <a:pt x="7489" y="10713"/>
                  <a:pt x="10737" y="13975"/>
                  <a:pt x="10737" y="13975"/>
                </a:cubicBezTo>
                <a:close/>
                <a:moveTo>
                  <a:pt x="21101" y="3049"/>
                </a:moveTo>
                <a:lnTo>
                  <a:pt x="18365" y="301"/>
                </a:lnTo>
                <a:cubicBezTo>
                  <a:pt x="17967" y="-100"/>
                  <a:pt x="17318" y="-100"/>
                  <a:pt x="16920" y="301"/>
                </a:cubicBezTo>
                <a:lnTo>
                  <a:pt x="11768" y="5475"/>
                </a:lnTo>
                <a:cubicBezTo>
                  <a:pt x="11639" y="5605"/>
                  <a:pt x="11639" y="5815"/>
                  <a:pt x="11768" y="5945"/>
                </a:cubicBezTo>
                <a:cubicBezTo>
                  <a:pt x="11897" y="6074"/>
                  <a:pt x="12106" y="6074"/>
                  <a:pt x="12235" y="5945"/>
                </a:cubicBezTo>
                <a:lnTo>
                  <a:pt x="17387" y="770"/>
                </a:lnTo>
                <a:cubicBezTo>
                  <a:pt x="17455" y="701"/>
                  <a:pt x="17546" y="663"/>
                  <a:pt x="17642" y="663"/>
                </a:cubicBezTo>
                <a:cubicBezTo>
                  <a:pt x="17739" y="663"/>
                  <a:pt x="17830" y="701"/>
                  <a:pt x="17898" y="770"/>
                </a:cubicBezTo>
                <a:lnTo>
                  <a:pt x="20634" y="3518"/>
                </a:lnTo>
                <a:cubicBezTo>
                  <a:pt x="20703" y="3587"/>
                  <a:pt x="20740" y="3678"/>
                  <a:pt x="20740" y="3775"/>
                </a:cubicBezTo>
                <a:cubicBezTo>
                  <a:pt x="20740" y="3872"/>
                  <a:pt x="20703" y="3963"/>
                  <a:pt x="20634" y="4032"/>
                </a:cubicBezTo>
                <a:lnTo>
                  <a:pt x="19963" y="4707"/>
                </a:lnTo>
                <a:lnTo>
                  <a:pt x="18203" y="2939"/>
                </a:lnTo>
                <a:cubicBezTo>
                  <a:pt x="18074" y="2810"/>
                  <a:pt x="17865" y="2810"/>
                  <a:pt x="17736" y="2939"/>
                </a:cubicBezTo>
                <a:cubicBezTo>
                  <a:pt x="17607" y="3069"/>
                  <a:pt x="17607" y="3279"/>
                  <a:pt x="17736" y="3409"/>
                </a:cubicBezTo>
                <a:lnTo>
                  <a:pt x="19496" y="5176"/>
                </a:lnTo>
                <a:lnTo>
                  <a:pt x="18728" y="5947"/>
                </a:lnTo>
                <a:lnTo>
                  <a:pt x="17955" y="5170"/>
                </a:lnTo>
                <a:cubicBezTo>
                  <a:pt x="17826" y="5040"/>
                  <a:pt x="17617" y="5040"/>
                  <a:pt x="17488" y="5170"/>
                </a:cubicBezTo>
                <a:cubicBezTo>
                  <a:pt x="17359" y="5299"/>
                  <a:pt x="17359" y="5509"/>
                  <a:pt x="17488" y="5639"/>
                </a:cubicBezTo>
                <a:lnTo>
                  <a:pt x="18261" y="6416"/>
                </a:lnTo>
                <a:lnTo>
                  <a:pt x="17494" y="7186"/>
                </a:lnTo>
                <a:lnTo>
                  <a:pt x="16721" y="6410"/>
                </a:lnTo>
                <a:cubicBezTo>
                  <a:pt x="16592" y="6280"/>
                  <a:pt x="16383" y="6280"/>
                  <a:pt x="16254" y="6410"/>
                </a:cubicBezTo>
                <a:cubicBezTo>
                  <a:pt x="16125" y="6539"/>
                  <a:pt x="16125" y="6749"/>
                  <a:pt x="16254" y="6879"/>
                </a:cubicBezTo>
                <a:lnTo>
                  <a:pt x="17027" y="7656"/>
                </a:lnTo>
                <a:lnTo>
                  <a:pt x="16260" y="8426"/>
                </a:lnTo>
                <a:lnTo>
                  <a:pt x="14501" y="6659"/>
                </a:lnTo>
                <a:cubicBezTo>
                  <a:pt x="14372" y="6530"/>
                  <a:pt x="14162" y="6530"/>
                  <a:pt x="14034" y="6659"/>
                </a:cubicBezTo>
                <a:cubicBezTo>
                  <a:pt x="13904" y="6789"/>
                  <a:pt x="13904" y="6999"/>
                  <a:pt x="14034" y="7128"/>
                </a:cubicBezTo>
                <a:lnTo>
                  <a:pt x="15793" y="8896"/>
                </a:lnTo>
                <a:lnTo>
                  <a:pt x="15026" y="9666"/>
                </a:lnTo>
                <a:lnTo>
                  <a:pt x="14253" y="8890"/>
                </a:lnTo>
                <a:cubicBezTo>
                  <a:pt x="14124" y="8760"/>
                  <a:pt x="13914" y="8760"/>
                  <a:pt x="13785" y="8890"/>
                </a:cubicBezTo>
                <a:cubicBezTo>
                  <a:pt x="13657" y="9019"/>
                  <a:pt x="13657" y="9229"/>
                  <a:pt x="13785" y="9359"/>
                </a:cubicBezTo>
                <a:lnTo>
                  <a:pt x="14558" y="10136"/>
                </a:lnTo>
                <a:lnTo>
                  <a:pt x="13909" y="10787"/>
                </a:lnTo>
                <a:lnTo>
                  <a:pt x="10662" y="7525"/>
                </a:lnTo>
                <a:lnTo>
                  <a:pt x="11266" y="6918"/>
                </a:lnTo>
                <a:cubicBezTo>
                  <a:pt x="11395" y="6789"/>
                  <a:pt x="11395" y="6579"/>
                  <a:pt x="11266" y="6449"/>
                </a:cubicBezTo>
                <a:cubicBezTo>
                  <a:pt x="11137" y="6320"/>
                  <a:pt x="10928" y="6320"/>
                  <a:pt x="10799" y="6449"/>
                </a:cubicBezTo>
                <a:lnTo>
                  <a:pt x="10195" y="7056"/>
                </a:lnTo>
                <a:lnTo>
                  <a:pt x="4102" y="935"/>
                </a:lnTo>
                <a:cubicBezTo>
                  <a:pt x="3678" y="509"/>
                  <a:pt x="3115" y="275"/>
                  <a:pt x="2516" y="275"/>
                </a:cubicBezTo>
                <a:cubicBezTo>
                  <a:pt x="1916" y="275"/>
                  <a:pt x="1353" y="509"/>
                  <a:pt x="929" y="935"/>
                </a:cubicBezTo>
                <a:cubicBezTo>
                  <a:pt x="505" y="1361"/>
                  <a:pt x="272" y="1927"/>
                  <a:pt x="272" y="2529"/>
                </a:cubicBezTo>
                <a:cubicBezTo>
                  <a:pt x="272" y="3131"/>
                  <a:pt x="505" y="3697"/>
                  <a:pt x="929" y="4123"/>
                </a:cubicBezTo>
                <a:lnTo>
                  <a:pt x="7022" y="10244"/>
                </a:lnTo>
                <a:lnTo>
                  <a:pt x="298" y="16998"/>
                </a:lnTo>
                <a:cubicBezTo>
                  <a:pt x="-100" y="17399"/>
                  <a:pt x="-100" y="18050"/>
                  <a:pt x="298" y="18451"/>
                </a:cubicBezTo>
                <a:lnTo>
                  <a:pt x="3035" y="21199"/>
                </a:lnTo>
                <a:cubicBezTo>
                  <a:pt x="3228" y="21393"/>
                  <a:pt x="3484" y="21500"/>
                  <a:pt x="3757" y="21500"/>
                </a:cubicBezTo>
                <a:cubicBezTo>
                  <a:pt x="4030" y="21500"/>
                  <a:pt x="4287" y="21393"/>
                  <a:pt x="4480" y="21199"/>
                </a:cubicBezTo>
                <a:lnTo>
                  <a:pt x="11204" y="14445"/>
                </a:lnTo>
                <a:lnTo>
                  <a:pt x="11683" y="14926"/>
                </a:lnTo>
                <a:cubicBezTo>
                  <a:pt x="11812" y="15055"/>
                  <a:pt x="12021" y="15055"/>
                  <a:pt x="12150" y="14926"/>
                </a:cubicBezTo>
                <a:cubicBezTo>
                  <a:pt x="12279" y="14796"/>
                  <a:pt x="12279" y="14586"/>
                  <a:pt x="12150" y="14456"/>
                </a:cubicBezTo>
                <a:lnTo>
                  <a:pt x="11489" y="13792"/>
                </a:lnTo>
                <a:cubicBezTo>
                  <a:pt x="11476" y="13772"/>
                  <a:pt x="11461" y="13753"/>
                  <a:pt x="11443" y="13735"/>
                </a:cubicBezTo>
                <a:cubicBezTo>
                  <a:pt x="11425" y="13717"/>
                  <a:pt x="11406" y="13702"/>
                  <a:pt x="11386" y="13689"/>
                </a:cubicBezTo>
                <a:lnTo>
                  <a:pt x="4229" y="6499"/>
                </a:lnTo>
                <a:lnTo>
                  <a:pt x="5115" y="5609"/>
                </a:lnTo>
                <a:lnTo>
                  <a:pt x="5662" y="6159"/>
                </a:lnTo>
                <a:cubicBezTo>
                  <a:pt x="5727" y="6224"/>
                  <a:pt x="5811" y="6257"/>
                  <a:pt x="5896" y="6257"/>
                </a:cubicBezTo>
                <a:cubicBezTo>
                  <a:pt x="5980" y="6257"/>
                  <a:pt x="6065" y="6224"/>
                  <a:pt x="6129" y="6159"/>
                </a:cubicBezTo>
                <a:cubicBezTo>
                  <a:pt x="6259" y="6030"/>
                  <a:pt x="6259" y="5820"/>
                  <a:pt x="6129" y="5690"/>
                </a:cubicBezTo>
                <a:lnTo>
                  <a:pt x="5582" y="5140"/>
                </a:lnTo>
                <a:lnTo>
                  <a:pt x="6468" y="4250"/>
                </a:lnTo>
                <a:lnTo>
                  <a:pt x="9961" y="7760"/>
                </a:lnTo>
                <a:cubicBezTo>
                  <a:pt x="9961" y="7760"/>
                  <a:pt x="9961" y="7760"/>
                  <a:pt x="9962" y="7760"/>
                </a:cubicBezTo>
                <a:cubicBezTo>
                  <a:pt x="9962" y="7760"/>
                  <a:pt x="9962" y="7760"/>
                  <a:pt x="9962" y="7761"/>
                </a:cubicBezTo>
                <a:lnTo>
                  <a:pt x="13644" y="11459"/>
                </a:lnTo>
                <a:cubicBezTo>
                  <a:pt x="13653" y="11471"/>
                  <a:pt x="13663" y="11483"/>
                  <a:pt x="13674" y="11494"/>
                </a:cubicBezTo>
                <a:cubicBezTo>
                  <a:pt x="13685" y="11505"/>
                  <a:pt x="13696" y="11515"/>
                  <a:pt x="13708" y="11524"/>
                </a:cubicBezTo>
                <a:lnTo>
                  <a:pt x="18610" y="16449"/>
                </a:lnTo>
                <a:lnTo>
                  <a:pt x="17724" y="17338"/>
                </a:lnTo>
                <a:lnTo>
                  <a:pt x="12779" y="12370"/>
                </a:lnTo>
                <a:cubicBezTo>
                  <a:pt x="12776" y="12367"/>
                  <a:pt x="12773" y="12363"/>
                  <a:pt x="12770" y="12360"/>
                </a:cubicBezTo>
                <a:lnTo>
                  <a:pt x="10798" y="10379"/>
                </a:lnTo>
                <a:cubicBezTo>
                  <a:pt x="10795" y="10376"/>
                  <a:pt x="10791" y="10373"/>
                  <a:pt x="10788" y="10370"/>
                </a:cubicBezTo>
                <a:lnTo>
                  <a:pt x="7304" y="6870"/>
                </a:lnTo>
                <a:cubicBezTo>
                  <a:pt x="7175" y="6741"/>
                  <a:pt x="6966" y="6741"/>
                  <a:pt x="6837" y="6870"/>
                </a:cubicBezTo>
                <a:cubicBezTo>
                  <a:pt x="6708" y="7000"/>
                  <a:pt x="6708" y="7210"/>
                  <a:pt x="6837" y="7339"/>
                </a:cubicBezTo>
                <a:lnTo>
                  <a:pt x="17257" y="17808"/>
                </a:lnTo>
                <a:lnTo>
                  <a:pt x="16371" y="18697"/>
                </a:lnTo>
                <a:lnTo>
                  <a:pt x="13232" y="15544"/>
                </a:lnTo>
                <a:cubicBezTo>
                  <a:pt x="13103" y="15414"/>
                  <a:pt x="12894" y="15414"/>
                  <a:pt x="12765" y="15544"/>
                </a:cubicBezTo>
                <a:cubicBezTo>
                  <a:pt x="12636" y="15674"/>
                  <a:pt x="12636" y="15884"/>
                  <a:pt x="12765" y="16013"/>
                </a:cubicBezTo>
                <a:lnTo>
                  <a:pt x="16138" y="19401"/>
                </a:lnTo>
                <a:cubicBezTo>
                  <a:pt x="16170" y="19433"/>
                  <a:pt x="16210" y="19459"/>
                  <a:pt x="16252" y="19476"/>
                </a:cubicBezTo>
                <a:lnTo>
                  <a:pt x="20243" y="21032"/>
                </a:lnTo>
                <a:cubicBezTo>
                  <a:pt x="20306" y="21057"/>
                  <a:pt x="20371" y="21069"/>
                  <a:pt x="20436" y="21069"/>
                </a:cubicBezTo>
                <a:cubicBezTo>
                  <a:pt x="20576" y="21069"/>
                  <a:pt x="20713" y="21014"/>
                  <a:pt x="20816" y="20911"/>
                </a:cubicBezTo>
                <a:cubicBezTo>
                  <a:pt x="20966" y="20760"/>
                  <a:pt x="21013" y="20534"/>
                  <a:pt x="20936" y="20336"/>
                </a:cubicBezTo>
                <a:lnTo>
                  <a:pt x="19385" y="16328"/>
                </a:lnTo>
                <a:cubicBezTo>
                  <a:pt x="19368" y="16286"/>
                  <a:pt x="19343" y="16246"/>
                  <a:pt x="19310" y="16214"/>
                </a:cubicBezTo>
                <a:lnTo>
                  <a:pt x="14377" y="11257"/>
                </a:lnTo>
                <a:lnTo>
                  <a:pt x="21101" y="4501"/>
                </a:lnTo>
                <a:cubicBezTo>
                  <a:pt x="21500" y="4101"/>
                  <a:pt x="21500" y="3450"/>
                  <a:pt x="21101" y="3049"/>
                </a:cubicBezTo>
                <a:cubicBezTo>
                  <a:pt x="21101" y="3049"/>
                  <a:pt x="21101" y="3049"/>
                  <a:pt x="21101" y="30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CABE7ECE-EC57-AB42-AAA5-432FBDBAAEED}"/>
              </a:ext>
            </a:extLst>
          </p:cNvPr>
          <p:cNvSpPr/>
          <p:nvPr/>
        </p:nvSpPr>
        <p:spPr>
          <a:xfrm>
            <a:off x="925562" y="4297464"/>
            <a:ext cx="1223602" cy="122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extrusionOk="0">
                <a:moveTo>
                  <a:pt x="1656" y="0"/>
                </a:moveTo>
                <a:cubicBezTo>
                  <a:pt x="743" y="0"/>
                  <a:pt x="0" y="744"/>
                  <a:pt x="0" y="1657"/>
                </a:cubicBezTo>
                <a:lnTo>
                  <a:pt x="0" y="19943"/>
                </a:lnTo>
                <a:cubicBezTo>
                  <a:pt x="0" y="20856"/>
                  <a:pt x="743" y="21600"/>
                  <a:pt x="1656" y="21600"/>
                </a:cubicBezTo>
                <a:lnTo>
                  <a:pt x="12001" y="21600"/>
                </a:lnTo>
                <a:cubicBezTo>
                  <a:pt x="12914" y="21600"/>
                  <a:pt x="13657" y="20856"/>
                  <a:pt x="13657" y="19943"/>
                </a:cubicBezTo>
                <a:lnTo>
                  <a:pt x="13657" y="14737"/>
                </a:lnTo>
                <a:lnTo>
                  <a:pt x="18568" y="14040"/>
                </a:lnTo>
                <a:cubicBezTo>
                  <a:pt x="18706" y="14021"/>
                  <a:pt x="18826" y="13932"/>
                  <a:pt x="18887" y="13806"/>
                </a:cubicBezTo>
                <a:cubicBezTo>
                  <a:pt x="18949" y="13680"/>
                  <a:pt x="18943" y="13531"/>
                  <a:pt x="18873" y="13410"/>
                </a:cubicBezTo>
                <a:lnTo>
                  <a:pt x="17322" y="10721"/>
                </a:lnTo>
                <a:cubicBezTo>
                  <a:pt x="17958" y="10132"/>
                  <a:pt x="18127" y="9159"/>
                  <a:pt x="17675" y="8376"/>
                </a:cubicBezTo>
                <a:cubicBezTo>
                  <a:pt x="17421" y="7936"/>
                  <a:pt x="17011" y="7624"/>
                  <a:pt x="16521" y="7493"/>
                </a:cubicBezTo>
                <a:cubicBezTo>
                  <a:pt x="16169" y="7399"/>
                  <a:pt x="15810" y="7406"/>
                  <a:pt x="15471" y="7512"/>
                </a:cubicBezTo>
                <a:lnTo>
                  <a:pt x="13920" y="4823"/>
                </a:lnTo>
                <a:cubicBezTo>
                  <a:pt x="13850" y="4702"/>
                  <a:pt x="13725" y="4623"/>
                  <a:pt x="13586" y="4613"/>
                </a:cubicBezTo>
                <a:cubicBezTo>
                  <a:pt x="13446" y="4603"/>
                  <a:pt x="13309" y="4665"/>
                  <a:pt x="13223" y="4776"/>
                </a:cubicBezTo>
                <a:lnTo>
                  <a:pt x="8394" y="10946"/>
                </a:lnTo>
                <a:lnTo>
                  <a:pt x="6366" y="12116"/>
                </a:lnTo>
                <a:cubicBezTo>
                  <a:pt x="5210" y="12784"/>
                  <a:pt x="4815" y="14268"/>
                  <a:pt x="5483" y="15425"/>
                </a:cubicBezTo>
                <a:cubicBezTo>
                  <a:pt x="5806" y="15986"/>
                  <a:pt x="6328" y="16385"/>
                  <a:pt x="6953" y="16552"/>
                </a:cubicBezTo>
                <a:cubicBezTo>
                  <a:pt x="7161" y="16608"/>
                  <a:pt x="7372" y="16638"/>
                  <a:pt x="7583" y="16638"/>
                </a:cubicBezTo>
                <a:cubicBezTo>
                  <a:pt x="8002" y="16638"/>
                  <a:pt x="8417" y="16529"/>
                  <a:pt x="8790" y="16313"/>
                </a:cubicBezTo>
                <a:lnTo>
                  <a:pt x="9029" y="16170"/>
                </a:lnTo>
                <a:lnTo>
                  <a:pt x="9873" y="17631"/>
                </a:lnTo>
                <a:lnTo>
                  <a:pt x="845" y="17631"/>
                </a:lnTo>
                <a:lnTo>
                  <a:pt x="845" y="3543"/>
                </a:lnTo>
                <a:lnTo>
                  <a:pt x="12813" y="3543"/>
                </a:lnTo>
                <a:lnTo>
                  <a:pt x="12813" y="3672"/>
                </a:lnTo>
                <a:cubicBezTo>
                  <a:pt x="12813" y="3905"/>
                  <a:pt x="13005" y="4093"/>
                  <a:pt x="13237" y="4093"/>
                </a:cubicBezTo>
                <a:cubicBezTo>
                  <a:pt x="13470" y="4093"/>
                  <a:pt x="13657" y="3905"/>
                  <a:pt x="13657" y="3672"/>
                </a:cubicBezTo>
                <a:lnTo>
                  <a:pt x="13657" y="1657"/>
                </a:lnTo>
                <a:cubicBezTo>
                  <a:pt x="13657" y="744"/>
                  <a:pt x="12914" y="0"/>
                  <a:pt x="12001" y="0"/>
                </a:cubicBezTo>
                <a:lnTo>
                  <a:pt x="1656" y="0"/>
                </a:lnTo>
                <a:close/>
                <a:moveTo>
                  <a:pt x="1656" y="845"/>
                </a:moveTo>
                <a:lnTo>
                  <a:pt x="12001" y="845"/>
                </a:lnTo>
                <a:cubicBezTo>
                  <a:pt x="12449" y="845"/>
                  <a:pt x="12813" y="1209"/>
                  <a:pt x="12813" y="1657"/>
                </a:cubicBezTo>
                <a:lnTo>
                  <a:pt x="12813" y="2698"/>
                </a:lnTo>
                <a:lnTo>
                  <a:pt x="845" y="2698"/>
                </a:lnTo>
                <a:cubicBezTo>
                  <a:pt x="845" y="2698"/>
                  <a:pt x="845" y="1657"/>
                  <a:pt x="845" y="1657"/>
                </a:cubicBezTo>
                <a:cubicBezTo>
                  <a:pt x="845" y="1209"/>
                  <a:pt x="1208" y="845"/>
                  <a:pt x="1656" y="845"/>
                </a:cubicBezTo>
                <a:close/>
                <a:moveTo>
                  <a:pt x="5306" y="1223"/>
                </a:moveTo>
                <a:cubicBezTo>
                  <a:pt x="5074" y="1223"/>
                  <a:pt x="4886" y="1410"/>
                  <a:pt x="4886" y="1643"/>
                </a:cubicBezTo>
                <a:cubicBezTo>
                  <a:pt x="4886" y="1876"/>
                  <a:pt x="5074" y="2068"/>
                  <a:pt x="5306" y="2068"/>
                </a:cubicBezTo>
                <a:lnTo>
                  <a:pt x="8341" y="2068"/>
                </a:lnTo>
                <a:cubicBezTo>
                  <a:pt x="8574" y="2068"/>
                  <a:pt x="8766" y="1876"/>
                  <a:pt x="8766" y="1643"/>
                </a:cubicBezTo>
                <a:cubicBezTo>
                  <a:pt x="8766" y="1410"/>
                  <a:pt x="8574" y="1223"/>
                  <a:pt x="8341" y="1223"/>
                </a:cubicBezTo>
                <a:lnTo>
                  <a:pt x="5306" y="1223"/>
                </a:lnTo>
                <a:close/>
                <a:moveTo>
                  <a:pt x="17628" y="4293"/>
                </a:moveTo>
                <a:cubicBezTo>
                  <a:pt x="17403" y="4233"/>
                  <a:pt x="17173" y="4364"/>
                  <a:pt x="17112" y="4589"/>
                </a:cubicBezTo>
                <a:lnTo>
                  <a:pt x="16812" y="5716"/>
                </a:lnTo>
                <a:cubicBezTo>
                  <a:pt x="16751" y="5941"/>
                  <a:pt x="16887" y="6172"/>
                  <a:pt x="17112" y="6232"/>
                </a:cubicBezTo>
                <a:cubicBezTo>
                  <a:pt x="17149" y="6242"/>
                  <a:pt x="17181" y="6246"/>
                  <a:pt x="17217" y="6246"/>
                </a:cubicBezTo>
                <a:cubicBezTo>
                  <a:pt x="17403" y="6246"/>
                  <a:pt x="17577" y="6125"/>
                  <a:pt x="17628" y="5936"/>
                </a:cubicBezTo>
                <a:lnTo>
                  <a:pt x="17928" y="4809"/>
                </a:lnTo>
                <a:cubicBezTo>
                  <a:pt x="17988" y="4584"/>
                  <a:pt x="17853" y="4353"/>
                  <a:pt x="17628" y="4293"/>
                </a:cubicBezTo>
                <a:close/>
                <a:moveTo>
                  <a:pt x="2100" y="4737"/>
                </a:moveTo>
                <a:cubicBezTo>
                  <a:pt x="1867" y="4737"/>
                  <a:pt x="1680" y="4925"/>
                  <a:pt x="1680" y="5158"/>
                </a:cubicBezTo>
                <a:cubicBezTo>
                  <a:pt x="1680" y="5391"/>
                  <a:pt x="1867" y="5583"/>
                  <a:pt x="2100" y="5583"/>
                </a:cubicBezTo>
                <a:lnTo>
                  <a:pt x="7917" y="5583"/>
                </a:lnTo>
                <a:cubicBezTo>
                  <a:pt x="8149" y="5583"/>
                  <a:pt x="8341" y="5391"/>
                  <a:pt x="8341" y="5158"/>
                </a:cubicBezTo>
                <a:cubicBezTo>
                  <a:pt x="8341" y="4925"/>
                  <a:pt x="8149" y="4737"/>
                  <a:pt x="7917" y="4737"/>
                </a:cubicBezTo>
                <a:lnTo>
                  <a:pt x="2100" y="4737"/>
                </a:lnTo>
                <a:close/>
                <a:moveTo>
                  <a:pt x="13500" y="5788"/>
                </a:moveTo>
                <a:lnTo>
                  <a:pt x="17833" y="13290"/>
                </a:lnTo>
                <a:cubicBezTo>
                  <a:pt x="17833" y="13290"/>
                  <a:pt x="16721" y="13448"/>
                  <a:pt x="16721" y="13448"/>
                </a:cubicBezTo>
                <a:lnTo>
                  <a:pt x="12808" y="6672"/>
                </a:lnTo>
                <a:lnTo>
                  <a:pt x="13500" y="5788"/>
                </a:lnTo>
                <a:close/>
                <a:moveTo>
                  <a:pt x="21226" y="5974"/>
                </a:moveTo>
                <a:cubicBezTo>
                  <a:pt x="21122" y="5946"/>
                  <a:pt x="21007" y="5959"/>
                  <a:pt x="20906" y="6017"/>
                </a:cubicBezTo>
                <a:lnTo>
                  <a:pt x="18840" y="7211"/>
                </a:lnTo>
                <a:cubicBezTo>
                  <a:pt x="18638" y="7328"/>
                  <a:pt x="18571" y="7587"/>
                  <a:pt x="18687" y="7789"/>
                </a:cubicBezTo>
                <a:cubicBezTo>
                  <a:pt x="18765" y="7924"/>
                  <a:pt x="18904" y="7999"/>
                  <a:pt x="19050" y="7999"/>
                </a:cubicBezTo>
                <a:cubicBezTo>
                  <a:pt x="19121" y="7999"/>
                  <a:pt x="19193" y="7980"/>
                  <a:pt x="19260" y="7942"/>
                </a:cubicBezTo>
                <a:lnTo>
                  <a:pt x="21331" y="6748"/>
                </a:lnTo>
                <a:cubicBezTo>
                  <a:pt x="21532" y="6631"/>
                  <a:pt x="21600" y="6372"/>
                  <a:pt x="21483" y="6170"/>
                </a:cubicBezTo>
                <a:cubicBezTo>
                  <a:pt x="21425" y="6069"/>
                  <a:pt x="21330" y="6002"/>
                  <a:pt x="21226" y="5974"/>
                </a:cubicBezTo>
                <a:close/>
                <a:moveTo>
                  <a:pt x="2100" y="6724"/>
                </a:moveTo>
                <a:cubicBezTo>
                  <a:pt x="1867" y="6724"/>
                  <a:pt x="1680" y="6911"/>
                  <a:pt x="1680" y="7144"/>
                </a:cubicBezTo>
                <a:cubicBezTo>
                  <a:pt x="1680" y="7377"/>
                  <a:pt x="1867" y="7569"/>
                  <a:pt x="2100" y="7569"/>
                </a:cubicBezTo>
                <a:lnTo>
                  <a:pt x="6175" y="7569"/>
                </a:lnTo>
                <a:cubicBezTo>
                  <a:pt x="6408" y="7569"/>
                  <a:pt x="6595" y="7377"/>
                  <a:pt x="6595" y="7144"/>
                </a:cubicBezTo>
                <a:cubicBezTo>
                  <a:pt x="6595" y="6911"/>
                  <a:pt x="6408" y="6724"/>
                  <a:pt x="6175" y="6724"/>
                </a:cubicBezTo>
                <a:lnTo>
                  <a:pt x="2100" y="6724"/>
                </a:lnTo>
                <a:close/>
                <a:moveTo>
                  <a:pt x="7902" y="6724"/>
                </a:moveTo>
                <a:cubicBezTo>
                  <a:pt x="7791" y="6724"/>
                  <a:pt x="7685" y="6769"/>
                  <a:pt x="7607" y="6848"/>
                </a:cubicBezTo>
                <a:cubicBezTo>
                  <a:pt x="7528" y="6927"/>
                  <a:pt x="7482" y="7033"/>
                  <a:pt x="7482" y="7144"/>
                </a:cubicBezTo>
                <a:cubicBezTo>
                  <a:pt x="7482" y="7255"/>
                  <a:pt x="7528" y="7367"/>
                  <a:pt x="7607" y="7445"/>
                </a:cubicBezTo>
                <a:cubicBezTo>
                  <a:pt x="7685" y="7524"/>
                  <a:pt x="7791" y="7569"/>
                  <a:pt x="7902" y="7569"/>
                </a:cubicBezTo>
                <a:cubicBezTo>
                  <a:pt x="8013" y="7569"/>
                  <a:pt x="8125" y="7524"/>
                  <a:pt x="8203" y="7445"/>
                </a:cubicBezTo>
                <a:cubicBezTo>
                  <a:pt x="8281" y="7367"/>
                  <a:pt x="8327" y="7255"/>
                  <a:pt x="8327" y="7144"/>
                </a:cubicBezTo>
                <a:cubicBezTo>
                  <a:pt x="8327" y="7033"/>
                  <a:pt x="8281" y="6927"/>
                  <a:pt x="8203" y="6848"/>
                </a:cubicBezTo>
                <a:cubicBezTo>
                  <a:pt x="8125" y="6769"/>
                  <a:pt x="8013" y="6724"/>
                  <a:pt x="7902" y="6724"/>
                </a:cubicBezTo>
                <a:close/>
                <a:moveTo>
                  <a:pt x="12250" y="7388"/>
                </a:moveTo>
                <a:lnTo>
                  <a:pt x="15819" y="13577"/>
                </a:lnTo>
                <a:cubicBezTo>
                  <a:pt x="15819" y="13577"/>
                  <a:pt x="10899" y="14279"/>
                  <a:pt x="10899" y="14279"/>
                </a:cubicBezTo>
                <a:lnTo>
                  <a:pt x="9181" y="11304"/>
                </a:lnTo>
                <a:lnTo>
                  <a:pt x="12250" y="7388"/>
                </a:lnTo>
                <a:close/>
                <a:moveTo>
                  <a:pt x="15910" y="8276"/>
                </a:moveTo>
                <a:cubicBezTo>
                  <a:pt x="16040" y="8261"/>
                  <a:pt x="16175" y="8270"/>
                  <a:pt x="16306" y="8305"/>
                </a:cubicBezTo>
                <a:cubicBezTo>
                  <a:pt x="16578" y="8378"/>
                  <a:pt x="16804" y="8552"/>
                  <a:pt x="16945" y="8797"/>
                </a:cubicBezTo>
                <a:cubicBezTo>
                  <a:pt x="17162" y="9172"/>
                  <a:pt x="17120" y="9629"/>
                  <a:pt x="16878" y="9957"/>
                </a:cubicBezTo>
                <a:lnTo>
                  <a:pt x="15910" y="8276"/>
                </a:lnTo>
                <a:close/>
                <a:moveTo>
                  <a:pt x="2100" y="8711"/>
                </a:moveTo>
                <a:cubicBezTo>
                  <a:pt x="1867" y="8711"/>
                  <a:pt x="1680" y="8898"/>
                  <a:pt x="1680" y="9131"/>
                </a:cubicBezTo>
                <a:cubicBezTo>
                  <a:pt x="1680" y="9364"/>
                  <a:pt x="1867" y="9556"/>
                  <a:pt x="2100" y="9556"/>
                </a:cubicBezTo>
                <a:lnTo>
                  <a:pt x="2119" y="9556"/>
                </a:lnTo>
                <a:cubicBezTo>
                  <a:pt x="2352" y="9556"/>
                  <a:pt x="2543" y="9364"/>
                  <a:pt x="2543" y="9131"/>
                </a:cubicBezTo>
                <a:cubicBezTo>
                  <a:pt x="2543" y="8898"/>
                  <a:pt x="2352" y="8711"/>
                  <a:pt x="2119" y="8711"/>
                </a:cubicBezTo>
                <a:lnTo>
                  <a:pt x="2100" y="8711"/>
                </a:lnTo>
                <a:close/>
                <a:moveTo>
                  <a:pt x="3779" y="8711"/>
                </a:moveTo>
                <a:cubicBezTo>
                  <a:pt x="3547" y="8711"/>
                  <a:pt x="3359" y="8898"/>
                  <a:pt x="3359" y="9131"/>
                </a:cubicBezTo>
                <a:cubicBezTo>
                  <a:pt x="3359" y="9364"/>
                  <a:pt x="3547" y="9556"/>
                  <a:pt x="3779" y="9556"/>
                </a:cubicBezTo>
                <a:lnTo>
                  <a:pt x="6977" y="9556"/>
                </a:lnTo>
                <a:cubicBezTo>
                  <a:pt x="7209" y="9556"/>
                  <a:pt x="7397" y="9364"/>
                  <a:pt x="7397" y="9131"/>
                </a:cubicBezTo>
                <a:cubicBezTo>
                  <a:pt x="7397" y="8898"/>
                  <a:pt x="7209" y="8711"/>
                  <a:pt x="6977" y="8711"/>
                </a:cubicBezTo>
                <a:lnTo>
                  <a:pt x="3779" y="8711"/>
                </a:lnTo>
                <a:close/>
                <a:moveTo>
                  <a:pt x="19770" y="9489"/>
                </a:moveTo>
                <a:cubicBezTo>
                  <a:pt x="19545" y="9429"/>
                  <a:pt x="19315" y="9560"/>
                  <a:pt x="19255" y="9785"/>
                </a:cubicBezTo>
                <a:cubicBezTo>
                  <a:pt x="19195" y="10010"/>
                  <a:pt x="19326" y="10246"/>
                  <a:pt x="19551" y="10306"/>
                </a:cubicBezTo>
                <a:lnTo>
                  <a:pt x="20715" y="10616"/>
                </a:lnTo>
                <a:cubicBezTo>
                  <a:pt x="20752" y="10626"/>
                  <a:pt x="20789" y="10630"/>
                  <a:pt x="20825" y="10630"/>
                </a:cubicBezTo>
                <a:cubicBezTo>
                  <a:pt x="21011" y="10630"/>
                  <a:pt x="21180" y="10504"/>
                  <a:pt x="21230" y="10315"/>
                </a:cubicBezTo>
                <a:cubicBezTo>
                  <a:pt x="21291" y="10090"/>
                  <a:pt x="21159" y="9860"/>
                  <a:pt x="20935" y="9800"/>
                </a:cubicBezTo>
                <a:lnTo>
                  <a:pt x="19770" y="9489"/>
                </a:lnTo>
                <a:close/>
                <a:moveTo>
                  <a:pt x="8523" y="11843"/>
                </a:moveTo>
                <a:lnTo>
                  <a:pt x="10097" y="14580"/>
                </a:lnTo>
                <a:cubicBezTo>
                  <a:pt x="10097" y="14580"/>
                  <a:pt x="8370" y="15583"/>
                  <a:pt x="8370" y="15583"/>
                </a:cubicBezTo>
                <a:cubicBezTo>
                  <a:pt x="8005" y="15793"/>
                  <a:pt x="7579" y="15849"/>
                  <a:pt x="7172" y="15740"/>
                </a:cubicBezTo>
                <a:cubicBezTo>
                  <a:pt x="6765" y="15631"/>
                  <a:pt x="6424" y="15366"/>
                  <a:pt x="6213" y="15000"/>
                </a:cubicBezTo>
                <a:cubicBezTo>
                  <a:pt x="5778" y="14246"/>
                  <a:pt x="6037" y="13282"/>
                  <a:pt x="6791" y="12846"/>
                </a:cubicBezTo>
                <a:lnTo>
                  <a:pt x="8523" y="11843"/>
                </a:lnTo>
                <a:close/>
                <a:moveTo>
                  <a:pt x="12813" y="14857"/>
                </a:moveTo>
                <a:cubicBezTo>
                  <a:pt x="12813" y="14857"/>
                  <a:pt x="12813" y="17631"/>
                  <a:pt x="12813" y="17631"/>
                </a:cubicBezTo>
                <a:lnTo>
                  <a:pt x="12173" y="17631"/>
                </a:lnTo>
                <a:lnTo>
                  <a:pt x="12302" y="17555"/>
                </a:lnTo>
                <a:cubicBezTo>
                  <a:pt x="12504" y="17439"/>
                  <a:pt x="12576" y="17184"/>
                  <a:pt x="12460" y="16982"/>
                </a:cubicBezTo>
                <a:lnTo>
                  <a:pt x="11353" y="15067"/>
                </a:lnTo>
                <a:lnTo>
                  <a:pt x="12813" y="14857"/>
                </a:lnTo>
                <a:close/>
                <a:moveTo>
                  <a:pt x="10522" y="15311"/>
                </a:moveTo>
                <a:lnTo>
                  <a:pt x="11515" y="17035"/>
                </a:lnTo>
                <a:lnTo>
                  <a:pt x="10756" y="17474"/>
                </a:lnTo>
                <a:cubicBezTo>
                  <a:pt x="10756" y="17474"/>
                  <a:pt x="9759" y="15750"/>
                  <a:pt x="9759" y="15750"/>
                </a:cubicBezTo>
                <a:lnTo>
                  <a:pt x="10522" y="15311"/>
                </a:lnTo>
                <a:close/>
                <a:moveTo>
                  <a:pt x="845" y="18472"/>
                </a:moveTo>
                <a:lnTo>
                  <a:pt x="12813" y="18472"/>
                </a:lnTo>
                <a:cubicBezTo>
                  <a:pt x="12813" y="18472"/>
                  <a:pt x="12813" y="19943"/>
                  <a:pt x="12813" y="19943"/>
                </a:cubicBezTo>
                <a:cubicBezTo>
                  <a:pt x="12813" y="20391"/>
                  <a:pt x="12449" y="20755"/>
                  <a:pt x="12001" y="20755"/>
                </a:cubicBezTo>
                <a:lnTo>
                  <a:pt x="1656" y="20755"/>
                </a:lnTo>
                <a:cubicBezTo>
                  <a:pt x="1208" y="20755"/>
                  <a:pt x="845" y="20391"/>
                  <a:pt x="845" y="19943"/>
                </a:cubicBezTo>
                <a:lnTo>
                  <a:pt x="845" y="18472"/>
                </a:lnTo>
                <a:close/>
                <a:moveTo>
                  <a:pt x="6681" y="19102"/>
                </a:moveTo>
                <a:cubicBezTo>
                  <a:pt x="6570" y="19102"/>
                  <a:pt x="6463" y="19148"/>
                  <a:pt x="6385" y="19227"/>
                </a:cubicBezTo>
                <a:cubicBezTo>
                  <a:pt x="6307" y="19305"/>
                  <a:pt x="6261" y="19412"/>
                  <a:pt x="6261" y="19523"/>
                </a:cubicBezTo>
                <a:cubicBezTo>
                  <a:pt x="6261" y="19634"/>
                  <a:pt x="6307" y="19745"/>
                  <a:pt x="6385" y="19823"/>
                </a:cubicBezTo>
                <a:cubicBezTo>
                  <a:pt x="6463" y="19902"/>
                  <a:pt x="6570" y="19948"/>
                  <a:pt x="6681" y="19948"/>
                </a:cubicBezTo>
                <a:cubicBezTo>
                  <a:pt x="6792" y="19948"/>
                  <a:pt x="6903" y="19902"/>
                  <a:pt x="6981" y="19823"/>
                </a:cubicBezTo>
                <a:cubicBezTo>
                  <a:pt x="7060" y="19745"/>
                  <a:pt x="7105" y="19634"/>
                  <a:pt x="7105" y="19523"/>
                </a:cubicBezTo>
                <a:cubicBezTo>
                  <a:pt x="7105" y="19411"/>
                  <a:pt x="7060" y="19305"/>
                  <a:pt x="6981" y="19227"/>
                </a:cubicBezTo>
                <a:cubicBezTo>
                  <a:pt x="6903" y="19148"/>
                  <a:pt x="6792" y="19102"/>
                  <a:pt x="6681" y="191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22F9DA7-E490-724E-82B7-90F232273E7C}"/>
              </a:ext>
            </a:extLst>
          </p:cNvPr>
          <p:cNvSpPr/>
          <p:nvPr/>
        </p:nvSpPr>
        <p:spPr>
          <a:xfrm>
            <a:off x="6739342" y="4349369"/>
            <a:ext cx="1226325" cy="1076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23"/>
                  <a:pt x="0" y="501"/>
                </a:cubicBezTo>
                <a:lnTo>
                  <a:pt x="0" y="17819"/>
                </a:lnTo>
                <a:cubicBezTo>
                  <a:pt x="0" y="18096"/>
                  <a:pt x="196" y="18319"/>
                  <a:pt x="439" y="18319"/>
                </a:cubicBezTo>
                <a:lnTo>
                  <a:pt x="8446" y="18319"/>
                </a:lnTo>
                <a:lnTo>
                  <a:pt x="8141" y="20593"/>
                </a:lnTo>
                <a:lnTo>
                  <a:pt x="6866" y="20593"/>
                </a:lnTo>
                <a:cubicBezTo>
                  <a:pt x="6622" y="20593"/>
                  <a:pt x="6427" y="20817"/>
                  <a:pt x="6427" y="21094"/>
                </a:cubicBezTo>
                <a:cubicBezTo>
                  <a:pt x="6427" y="21371"/>
                  <a:pt x="6622" y="21600"/>
                  <a:pt x="6866" y="21600"/>
                </a:cubicBezTo>
                <a:lnTo>
                  <a:pt x="14729" y="21600"/>
                </a:lnTo>
                <a:cubicBezTo>
                  <a:pt x="14973" y="21600"/>
                  <a:pt x="15173" y="21371"/>
                  <a:pt x="15173" y="21094"/>
                </a:cubicBezTo>
                <a:cubicBezTo>
                  <a:pt x="15173" y="20817"/>
                  <a:pt x="14973" y="20593"/>
                  <a:pt x="14729" y="20593"/>
                </a:cubicBezTo>
                <a:lnTo>
                  <a:pt x="13455" y="20593"/>
                </a:lnTo>
                <a:lnTo>
                  <a:pt x="13154" y="18319"/>
                </a:lnTo>
                <a:lnTo>
                  <a:pt x="21156" y="18319"/>
                </a:lnTo>
                <a:cubicBezTo>
                  <a:pt x="21399" y="18319"/>
                  <a:pt x="21600" y="18096"/>
                  <a:pt x="21600" y="17819"/>
                </a:cubicBezTo>
                <a:lnTo>
                  <a:pt x="21600" y="501"/>
                </a:lnTo>
                <a:cubicBezTo>
                  <a:pt x="21600" y="223"/>
                  <a:pt x="21399" y="0"/>
                  <a:pt x="21156" y="0"/>
                </a:cubicBezTo>
                <a:lnTo>
                  <a:pt x="439" y="0"/>
                </a:lnTo>
                <a:close/>
                <a:moveTo>
                  <a:pt x="883" y="1007"/>
                </a:moveTo>
                <a:lnTo>
                  <a:pt x="20717" y="1007"/>
                </a:lnTo>
                <a:cubicBezTo>
                  <a:pt x="20717" y="1007"/>
                  <a:pt x="20717" y="14668"/>
                  <a:pt x="20717" y="14668"/>
                </a:cubicBezTo>
                <a:cubicBezTo>
                  <a:pt x="20637" y="14576"/>
                  <a:pt x="20524" y="14516"/>
                  <a:pt x="20402" y="14516"/>
                </a:cubicBezTo>
                <a:lnTo>
                  <a:pt x="18793" y="14516"/>
                </a:lnTo>
                <a:cubicBezTo>
                  <a:pt x="18549" y="14516"/>
                  <a:pt x="18349" y="14745"/>
                  <a:pt x="18349" y="15022"/>
                </a:cubicBezTo>
                <a:cubicBezTo>
                  <a:pt x="18349" y="15299"/>
                  <a:pt x="18549" y="15523"/>
                  <a:pt x="18793" y="15523"/>
                </a:cubicBezTo>
                <a:lnTo>
                  <a:pt x="20402" y="15523"/>
                </a:lnTo>
                <a:cubicBezTo>
                  <a:pt x="20524" y="15523"/>
                  <a:pt x="20637" y="15468"/>
                  <a:pt x="20717" y="15376"/>
                </a:cubicBezTo>
                <a:lnTo>
                  <a:pt x="20717" y="17313"/>
                </a:lnTo>
                <a:lnTo>
                  <a:pt x="883" y="17313"/>
                </a:lnTo>
                <a:lnTo>
                  <a:pt x="883" y="15523"/>
                </a:lnTo>
                <a:lnTo>
                  <a:pt x="17432" y="15523"/>
                </a:lnTo>
                <a:cubicBezTo>
                  <a:pt x="17675" y="15523"/>
                  <a:pt x="17871" y="15299"/>
                  <a:pt x="17871" y="15022"/>
                </a:cubicBezTo>
                <a:cubicBezTo>
                  <a:pt x="17871" y="14745"/>
                  <a:pt x="17675" y="14522"/>
                  <a:pt x="17432" y="14522"/>
                </a:cubicBezTo>
                <a:lnTo>
                  <a:pt x="883" y="14522"/>
                </a:lnTo>
                <a:lnTo>
                  <a:pt x="883" y="1007"/>
                </a:lnTo>
                <a:close/>
                <a:moveTo>
                  <a:pt x="2425" y="2786"/>
                </a:moveTo>
                <a:cubicBezTo>
                  <a:pt x="2182" y="2786"/>
                  <a:pt x="1986" y="3009"/>
                  <a:pt x="1986" y="3286"/>
                </a:cubicBezTo>
                <a:lnTo>
                  <a:pt x="1986" y="4429"/>
                </a:lnTo>
                <a:cubicBezTo>
                  <a:pt x="1986" y="4706"/>
                  <a:pt x="2182" y="4929"/>
                  <a:pt x="2425" y="4929"/>
                </a:cubicBezTo>
                <a:cubicBezTo>
                  <a:pt x="2669" y="4929"/>
                  <a:pt x="2869" y="4706"/>
                  <a:pt x="2869" y="4429"/>
                </a:cubicBezTo>
                <a:lnTo>
                  <a:pt x="2869" y="3286"/>
                </a:lnTo>
                <a:cubicBezTo>
                  <a:pt x="2869" y="3009"/>
                  <a:pt x="2669" y="2786"/>
                  <a:pt x="2425" y="2786"/>
                </a:cubicBezTo>
                <a:close/>
                <a:moveTo>
                  <a:pt x="7381" y="3482"/>
                </a:moveTo>
                <a:cubicBezTo>
                  <a:pt x="6597" y="3482"/>
                  <a:pt x="5959" y="4211"/>
                  <a:pt x="5959" y="5103"/>
                </a:cubicBezTo>
                <a:lnTo>
                  <a:pt x="5959" y="10474"/>
                </a:lnTo>
                <a:cubicBezTo>
                  <a:pt x="5959" y="11367"/>
                  <a:pt x="6597" y="12095"/>
                  <a:pt x="7381" y="12095"/>
                </a:cubicBezTo>
                <a:lnTo>
                  <a:pt x="13956" y="12095"/>
                </a:lnTo>
                <a:cubicBezTo>
                  <a:pt x="14741" y="12095"/>
                  <a:pt x="15379" y="11367"/>
                  <a:pt x="15379" y="10474"/>
                </a:cubicBezTo>
                <a:lnTo>
                  <a:pt x="15379" y="5103"/>
                </a:lnTo>
                <a:cubicBezTo>
                  <a:pt x="15379" y="4211"/>
                  <a:pt x="14740" y="3482"/>
                  <a:pt x="13956" y="3482"/>
                </a:cubicBezTo>
                <a:lnTo>
                  <a:pt x="7381" y="3482"/>
                </a:lnTo>
                <a:close/>
                <a:moveTo>
                  <a:pt x="7381" y="4489"/>
                </a:moveTo>
                <a:lnTo>
                  <a:pt x="13956" y="4489"/>
                </a:lnTo>
                <a:cubicBezTo>
                  <a:pt x="14255" y="4489"/>
                  <a:pt x="14500" y="4764"/>
                  <a:pt x="14500" y="5103"/>
                </a:cubicBezTo>
                <a:lnTo>
                  <a:pt x="14500" y="10474"/>
                </a:lnTo>
                <a:cubicBezTo>
                  <a:pt x="14500" y="10813"/>
                  <a:pt x="14255" y="11094"/>
                  <a:pt x="13956" y="11094"/>
                </a:cubicBezTo>
                <a:lnTo>
                  <a:pt x="7381" y="11094"/>
                </a:lnTo>
                <a:cubicBezTo>
                  <a:pt x="7083" y="11094"/>
                  <a:pt x="6842" y="10813"/>
                  <a:pt x="6842" y="10474"/>
                </a:cubicBezTo>
                <a:lnTo>
                  <a:pt x="6842" y="5103"/>
                </a:lnTo>
                <a:cubicBezTo>
                  <a:pt x="6842" y="4764"/>
                  <a:pt x="7083" y="4489"/>
                  <a:pt x="7381" y="4489"/>
                </a:cubicBezTo>
                <a:close/>
                <a:moveTo>
                  <a:pt x="2425" y="5397"/>
                </a:moveTo>
                <a:cubicBezTo>
                  <a:pt x="2182" y="5397"/>
                  <a:pt x="1986" y="5620"/>
                  <a:pt x="1986" y="5898"/>
                </a:cubicBezTo>
                <a:lnTo>
                  <a:pt x="1986" y="13080"/>
                </a:lnTo>
                <a:cubicBezTo>
                  <a:pt x="1986" y="13357"/>
                  <a:pt x="2182" y="13580"/>
                  <a:pt x="2425" y="13580"/>
                </a:cubicBezTo>
                <a:cubicBezTo>
                  <a:pt x="2669" y="13580"/>
                  <a:pt x="2869" y="13357"/>
                  <a:pt x="2869" y="13080"/>
                </a:cubicBezTo>
                <a:lnTo>
                  <a:pt x="2869" y="5898"/>
                </a:lnTo>
                <a:cubicBezTo>
                  <a:pt x="2869" y="5620"/>
                  <a:pt x="2669" y="5397"/>
                  <a:pt x="2425" y="5397"/>
                </a:cubicBezTo>
                <a:close/>
                <a:moveTo>
                  <a:pt x="9912" y="5920"/>
                </a:moveTo>
                <a:cubicBezTo>
                  <a:pt x="9836" y="5920"/>
                  <a:pt x="9760" y="5940"/>
                  <a:pt x="9692" y="5985"/>
                </a:cubicBezTo>
                <a:cubicBezTo>
                  <a:pt x="9556" y="6075"/>
                  <a:pt x="9473" y="6241"/>
                  <a:pt x="9473" y="6420"/>
                </a:cubicBezTo>
                <a:lnTo>
                  <a:pt x="9473" y="9277"/>
                </a:lnTo>
                <a:cubicBezTo>
                  <a:pt x="9473" y="9456"/>
                  <a:pt x="9556" y="9622"/>
                  <a:pt x="9692" y="9712"/>
                </a:cubicBezTo>
                <a:cubicBezTo>
                  <a:pt x="9761" y="9757"/>
                  <a:pt x="9836" y="9783"/>
                  <a:pt x="9912" y="9783"/>
                </a:cubicBezTo>
                <a:cubicBezTo>
                  <a:pt x="9988" y="9783"/>
                  <a:pt x="10064" y="9756"/>
                  <a:pt x="10132" y="9712"/>
                </a:cubicBezTo>
                <a:lnTo>
                  <a:pt x="12309" y="8286"/>
                </a:lnTo>
                <a:cubicBezTo>
                  <a:pt x="12445" y="8197"/>
                  <a:pt x="12528" y="8031"/>
                  <a:pt x="12528" y="7851"/>
                </a:cubicBezTo>
                <a:cubicBezTo>
                  <a:pt x="12528" y="7672"/>
                  <a:pt x="12445" y="7506"/>
                  <a:pt x="12309" y="7416"/>
                </a:cubicBezTo>
                <a:lnTo>
                  <a:pt x="10132" y="5985"/>
                </a:lnTo>
                <a:cubicBezTo>
                  <a:pt x="10063" y="5940"/>
                  <a:pt x="9988" y="5920"/>
                  <a:pt x="9912" y="5920"/>
                </a:cubicBezTo>
                <a:close/>
                <a:moveTo>
                  <a:pt x="10356" y="7291"/>
                </a:moveTo>
                <a:lnTo>
                  <a:pt x="11206" y="7851"/>
                </a:lnTo>
                <a:cubicBezTo>
                  <a:pt x="11206" y="7851"/>
                  <a:pt x="10356" y="8406"/>
                  <a:pt x="10356" y="8406"/>
                </a:cubicBezTo>
                <a:lnTo>
                  <a:pt x="10356" y="7291"/>
                </a:lnTo>
                <a:close/>
                <a:moveTo>
                  <a:pt x="9334" y="18319"/>
                </a:moveTo>
                <a:lnTo>
                  <a:pt x="12266" y="18319"/>
                </a:lnTo>
                <a:lnTo>
                  <a:pt x="12567" y="20593"/>
                </a:lnTo>
                <a:cubicBezTo>
                  <a:pt x="12567" y="20593"/>
                  <a:pt x="9033" y="20593"/>
                  <a:pt x="9033" y="20593"/>
                </a:cubicBezTo>
                <a:lnTo>
                  <a:pt x="9334" y="1831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C823AEAD-0A77-4C48-BFF8-CDA39CEFE7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419717C4-B56D-6C44-9537-EDE5A6BF0D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88ACAFDD-840A-5049-ADB2-64FA87EA4F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2F0D918-643B-B640-82E0-8C4E8105BF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55E681FF-68D3-F049-ACB4-90B918BE1E51}"/>
              </a:ext>
            </a:extLst>
          </p:cNvPr>
          <p:cNvSpPr/>
          <p:nvPr/>
        </p:nvSpPr>
        <p:spPr>
          <a:xfrm>
            <a:off x="550189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nip Diagonal Corner Rectangle 62">
            <a:extLst>
              <a:ext uri="{FF2B5EF4-FFF2-40B4-BE49-F238E27FC236}">
                <a16:creationId xmlns:a16="http://schemas.microsoft.com/office/drawing/2014/main" id="{08AF1D9B-6CE9-1F4A-93BD-FFD2E86792CC}"/>
              </a:ext>
            </a:extLst>
          </p:cNvPr>
          <p:cNvSpPr/>
          <p:nvPr/>
        </p:nvSpPr>
        <p:spPr>
          <a:xfrm>
            <a:off x="3471620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3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nip Diagonal Corner Rectangle 72">
            <a:extLst>
              <a:ext uri="{FF2B5EF4-FFF2-40B4-BE49-F238E27FC236}">
                <a16:creationId xmlns:a16="http://schemas.microsoft.com/office/drawing/2014/main" id="{85593240-391B-414B-870F-0685E475E325}"/>
              </a:ext>
            </a:extLst>
          </p:cNvPr>
          <p:cNvSpPr/>
          <p:nvPr/>
        </p:nvSpPr>
        <p:spPr>
          <a:xfrm>
            <a:off x="6393051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nip Diagonal Corner Rectangle 82">
            <a:extLst>
              <a:ext uri="{FF2B5EF4-FFF2-40B4-BE49-F238E27FC236}">
                <a16:creationId xmlns:a16="http://schemas.microsoft.com/office/drawing/2014/main" id="{E2F4B52D-8482-DC4D-A28D-EAF841E4A188}"/>
              </a:ext>
            </a:extLst>
          </p:cNvPr>
          <p:cNvSpPr/>
          <p:nvPr/>
        </p:nvSpPr>
        <p:spPr>
          <a:xfrm>
            <a:off x="9314482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Support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D23CC-FBB5-0A4C-A442-60F482165D94}"/>
              </a:ext>
            </a:extLst>
          </p:cNvPr>
          <p:cNvSpPr txBox="1"/>
          <p:nvPr/>
        </p:nvSpPr>
        <p:spPr>
          <a:xfrm>
            <a:off x="550189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Doe</a:t>
            </a: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Title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4C4AD-CC89-054C-A30B-F2127FE8026C}"/>
              </a:ext>
            </a:extLst>
          </p:cNvPr>
          <p:cNvSpPr txBox="1"/>
          <p:nvPr/>
        </p:nvSpPr>
        <p:spPr>
          <a:xfrm>
            <a:off x="550189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2E0C69AA-26BC-8B4B-A24F-5FE33AB682B2}"/>
              </a:ext>
            </a:extLst>
          </p:cNvPr>
          <p:cNvSpPr/>
          <p:nvPr/>
        </p:nvSpPr>
        <p:spPr>
          <a:xfrm rot="10800000">
            <a:off x="1994561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52A07A-28D0-CF48-A55A-FE440A38163F}"/>
              </a:ext>
            </a:extLst>
          </p:cNvPr>
          <p:cNvSpPr txBox="1"/>
          <p:nvPr/>
        </p:nvSpPr>
        <p:spPr>
          <a:xfrm>
            <a:off x="3471620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</a:t>
            </a:r>
            <a:r>
              <a:rPr lang="en-US" sz="20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BAD651-4AE9-9448-A6A3-1934E247B576}"/>
              </a:ext>
            </a:extLst>
          </p:cNvPr>
          <p:cNvSpPr txBox="1"/>
          <p:nvPr/>
        </p:nvSpPr>
        <p:spPr>
          <a:xfrm>
            <a:off x="3471620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C7B12B1E-1EA2-0A47-982F-061D22A25A97}"/>
              </a:ext>
            </a:extLst>
          </p:cNvPr>
          <p:cNvSpPr/>
          <p:nvPr/>
        </p:nvSpPr>
        <p:spPr>
          <a:xfrm rot="10800000">
            <a:off x="4915992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6B1B24-290B-F140-B7D0-62CE50B7A551}"/>
              </a:ext>
            </a:extLst>
          </p:cNvPr>
          <p:cNvSpPr txBox="1"/>
          <p:nvPr/>
        </p:nvSpPr>
        <p:spPr>
          <a:xfrm>
            <a:off x="5052401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510448-DFE2-FB4C-93CC-0F0EA6FE3EF3}"/>
              </a:ext>
            </a:extLst>
          </p:cNvPr>
          <p:cNvSpPr txBox="1"/>
          <p:nvPr/>
        </p:nvSpPr>
        <p:spPr>
          <a:xfrm>
            <a:off x="6393051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Doe</a:t>
            </a: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91015E-0263-3E4E-A91C-62A06E47C09E}"/>
              </a:ext>
            </a:extLst>
          </p:cNvPr>
          <p:cNvSpPr txBox="1"/>
          <p:nvPr/>
        </p:nvSpPr>
        <p:spPr>
          <a:xfrm>
            <a:off x="6393051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6775E067-D2A2-054B-A814-EFDEB73E14B6}"/>
              </a:ext>
            </a:extLst>
          </p:cNvPr>
          <p:cNvSpPr/>
          <p:nvPr/>
        </p:nvSpPr>
        <p:spPr>
          <a:xfrm rot="10800000">
            <a:off x="7837423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0F3EC9-FAF9-9348-8FC9-FFE4F6EEE406}"/>
              </a:ext>
            </a:extLst>
          </p:cNvPr>
          <p:cNvSpPr txBox="1"/>
          <p:nvPr/>
        </p:nvSpPr>
        <p:spPr>
          <a:xfrm>
            <a:off x="7973832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2B9A06-B6C4-2F46-87E4-C4F93F808801}"/>
              </a:ext>
            </a:extLst>
          </p:cNvPr>
          <p:cNvSpPr txBox="1"/>
          <p:nvPr/>
        </p:nvSpPr>
        <p:spPr>
          <a:xfrm>
            <a:off x="9314482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</a:t>
            </a:r>
            <a:r>
              <a:rPr lang="en-US" sz="2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2EA487-7C99-C14E-A7C9-FF14F9147023}"/>
              </a:ext>
            </a:extLst>
          </p:cNvPr>
          <p:cNvSpPr txBox="1"/>
          <p:nvPr/>
        </p:nvSpPr>
        <p:spPr>
          <a:xfrm>
            <a:off x="9314482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84DD00-4044-9E40-AB6F-FEB3A25B9C22}"/>
              </a:ext>
            </a:extLst>
          </p:cNvPr>
          <p:cNvSpPr/>
          <p:nvPr/>
        </p:nvSpPr>
        <p:spPr>
          <a:xfrm rot="10800000">
            <a:off x="10758854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69D1F0-F1A0-5A4B-8D77-D171265230E8}"/>
              </a:ext>
            </a:extLst>
          </p:cNvPr>
          <p:cNvSpPr txBox="1"/>
          <p:nvPr/>
        </p:nvSpPr>
        <p:spPr>
          <a:xfrm>
            <a:off x="10895263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4A96AB-F40C-284E-BE04-F9101CC5D483}"/>
              </a:ext>
            </a:extLst>
          </p:cNvPr>
          <p:cNvCxnSpPr/>
          <p:nvPr/>
        </p:nvCxnSpPr>
        <p:spPr>
          <a:xfrm>
            <a:off x="3060377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343F81-71E1-6048-AD3D-7C35FBDB7BB3}"/>
              </a:ext>
            </a:extLst>
          </p:cNvPr>
          <p:cNvCxnSpPr/>
          <p:nvPr/>
        </p:nvCxnSpPr>
        <p:spPr>
          <a:xfrm>
            <a:off x="5974058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4C0784-7A15-1043-9A73-BCC1DD058047}"/>
              </a:ext>
            </a:extLst>
          </p:cNvPr>
          <p:cNvCxnSpPr/>
          <p:nvPr/>
        </p:nvCxnSpPr>
        <p:spPr>
          <a:xfrm>
            <a:off x="8887740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B78EE0-51B6-694C-ACD0-BFFD0430D24D}"/>
              </a:ext>
            </a:extLst>
          </p:cNvPr>
          <p:cNvGrpSpPr/>
          <p:nvPr/>
        </p:nvGrpSpPr>
        <p:grpSpPr>
          <a:xfrm>
            <a:off x="993287" y="4334987"/>
            <a:ext cx="1174542" cy="301000"/>
            <a:chOff x="993287" y="4334987"/>
            <a:chExt cx="1174542" cy="301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100E56-9C43-554D-8322-B9D981B2D138}"/>
                </a:ext>
              </a:extLst>
            </p:cNvPr>
            <p:cNvGrpSpPr/>
            <p:nvPr/>
          </p:nvGrpSpPr>
          <p:grpSpPr>
            <a:xfrm>
              <a:off x="993287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D4F028-1A0E-9748-9CE5-245942C258C8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3BA0B0-D527-BD47-AD8E-451566B85F58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753AB95-55BD-234A-B23C-B2544A1255B2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0D16789B-80E0-8540-8B53-06CC0684B34E}"/>
                </a:ext>
              </a:extLst>
            </p:cNvPr>
            <p:cNvSpPr/>
            <p:nvPr/>
          </p:nvSpPr>
          <p:spPr>
            <a:xfrm>
              <a:off x="1097599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Shape">
              <a:extLst>
                <a:ext uri="{FF2B5EF4-FFF2-40B4-BE49-F238E27FC236}">
                  <a16:creationId xmlns:a16="http://schemas.microsoft.com/office/drawing/2014/main" id="{58FBEFF4-7221-0B4F-B89E-5159FB8D554A}"/>
                </a:ext>
              </a:extLst>
            </p:cNvPr>
            <p:cNvSpPr/>
            <p:nvPr/>
          </p:nvSpPr>
          <p:spPr>
            <a:xfrm>
              <a:off x="1489470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D2216229-F818-1E49-B0D0-7898D70EAB9E}"/>
                </a:ext>
              </a:extLst>
            </p:cNvPr>
            <p:cNvSpPr/>
            <p:nvPr/>
          </p:nvSpPr>
          <p:spPr>
            <a:xfrm>
              <a:off x="1927625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EDBD37-E9A8-BF4E-A4FA-7AC8B634D5EC}"/>
              </a:ext>
            </a:extLst>
          </p:cNvPr>
          <p:cNvGrpSpPr/>
          <p:nvPr/>
        </p:nvGrpSpPr>
        <p:grpSpPr>
          <a:xfrm>
            <a:off x="3914718" y="4334987"/>
            <a:ext cx="1174542" cy="301000"/>
            <a:chOff x="3914718" y="4334987"/>
            <a:chExt cx="1174542" cy="301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501DF4-C354-0843-95AC-0E28CC8C702D}"/>
                </a:ext>
              </a:extLst>
            </p:cNvPr>
            <p:cNvGrpSpPr/>
            <p:nvPr/>
          </p:nvGrpSpPr>
          <p:grpSpPr>
            <a:xfrm>
              <a:off x="3914718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F419413-23B8-B243-84B6-0112C5617990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A3C596D-BFFA-1947-AA3D-0D0725822EC0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BA4B493-78B1-4A41-A0B4-6AAB1DE91C56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714F0B63-0C7A-D14E-B655-C6DB124D9462}"/>
                </a:ext>
              </a:extLst>
            </p:cNvPr>
            <p:cNvSpPr/>
            <p:nvPr/>
          </p:nvSpPr>
          <p:spPr>
            <a:xfrm>
              <a:off x="4017525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B8F89DF-CBDD-444C-A128-3B46A9560DAA}"/>
                </a:ext>
              </a:extLst>
            </p:cNvPr>
            <p:cNvSpPr/>
            <p:nvPr/>
          </p:nvSpPr>
          <p:spPr>
            <a:xfrm>
              <a:off x="4409396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B9D75DD4-4CFC-9142-8E62-C81DE12469F3}"/>
                </a:ext>
              </a:extLst>
            </p:cNvPr>
            <p:cNvSpPr/>
            <p:nvPr/>
          </p:nvSpPr>
          <p:spPr>
            <a:xfrm>
              <a:off x="4847551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D7F37B-C618-4E4D-AB67-72DFAC637C9A}"/>
              </a:ext>
            </a:extLst>
          </p:cNvPr>
          <p:cNvGrpSpPr/>
          <p:nvPr/>
        </p:nvGrpSpPr>
        <p:grpSpPr>
          <a:xfrm>
            <a:off x="6836149" y="4334987"/>
            <a:ext cx="1174542" cy="301000"/>
            <a:chOff x="6836149" y="4334987"/>
            <a:chExt cx="1174542" cy="3010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FAFCF83-3A69-5241-B1C5-A7B9DEAF771C}"/>
                </a:ext>
              </a:extLst>
            </p:cNvPr>
            <p:cNvGrpSpPr/>
            <p:nvPr/>
          </p:nvGrpSpPr>
          <p:grpSpPr>
            <a:xfrm>
              <a:off x="6836149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40C8C38-7D94-5042-B737-E6135DED1D39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5737564-672A-CB43-8A0C-AC49ADF0A3F0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96C75F6-3AD7-9146-A36F-850B46310E47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644AEEE2-D5CA-BC4A-9AB0-002488E72D62}"/>
                </a:ext>
              </a:extLst>
            </p:cNvPr>
            <p:cNvSpPr/>
            <p:nvPr/>
          </p:nvSpPr>
          <p:spPr>
            <a:xfrm>
              <a:off x="6940307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18C3DB30-F5E0-A649-92DD-E14E1C5332FA}"/>
                </a:ext>
              </a:extLst>
            </p:cNvPr>
            <p:cNvSpPr/>
            <p:nvPr/>
          </p:nvSpPr>
          <p:spPr>
            <a:xfrm>
              <a:off x="7332178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CAB74246-5480-8F42-9A8B-DA267349C17A}"/>
                </a:ext>
              </a:extLst>
            </p:cNvPr>
            <p:cNvSpPr/>
            <p:nvPr/>
          </p:nvSpPr>
          <p:spPr>
            <a:xfrm>
              <a:off x="7770333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0EA5E3-B87D-BA40-8124-FB74CBDBAC6F}"/>
              </a:ext>
            </a:extLst>
          </p:cNvPr>
          <p:cNvGrpSpPr/>
          <p:nvPr/>
        </p:nvGrpSpPr>
        <p:grpSpPr>
          <a:xfrm>
            <a:off x="9757580" y="4334987"/>
            <a:ext cx="1174542" cy="301000"/>
            <a:chOff x="9757580" y="4334987"/>
            <a:chExt cx="1174542" cy="301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385F6BA-E7FB-E84E-91B1-859314C2D24C}"/>
                </a:ext>
              </a:extLst>
            </p:cNvPr>
            <p:cNvGrpSpPr/>
            <p:nvPr/>
          </p:nvGrpSpPr>
          <p:grpSpPr>
            <a:xfrm>
              <a:off x="9757580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1A520C8-1689-7B4C-BC7E-88A88D3D78BE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FA944E0-09CA-A04C-8621-1507D65016AF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8A3C62F-E762-6B4A-9979-36FC7939A355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4C50F2EE-326D-1D49-B3B9-AA5E4ECD55FD}"/>
                </a:ext>
              </a:extLst>
            </p:cNvPr>
            <p:cNvSpPr/>
            <p:nvPr/>
          </p:nvSpPr>
          <p:spPr>
            <a:xfrm>
              <a:off x="9854153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CBD809F5-CFF8-F04E-9811-6689E21D89D9}"/>
                </a:ext>
              </a:extLst>
            </p:cNvPr>
            <p:cNvSpPr/>
            <p:nvPr/>
          </p:nvSpPr>
          <p:spPr>
            <a:xfrm>
              <a:off x="10246024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D05C3F47-2B6E-7C4D-B18E-BB0AE79D6FF5}"/>
                </a:ext>
              </a:extLst>
            </p:cNvPr>
            <p:cNvSpPr/>
            <p:nvPr/>
          </p:nvSpPr>
          <p:spPr>
            <a:xfrm>
              <a:off x="10684179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62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D1F670A-956D-E740-AD6D-705D1D8C5D8B}"/>
              </a:ext>
            </a:extLst>
          </p:cNvPr>
          <p:cNvCxnSpPr>
            <a:cxnSpLocks/>
          </p:cNvCxnSpPr>
          <p:nvPr/>
        </p:nvCxnSpPr>
        <p:spPr>
          <a:xfrm flipV="1">
            <a:off x="4932191" y="2790172"/>
            <a:ext cx="0" cy="28396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894793-F924-4845-A316-4BF33A4A4546}"/>
              </a:ext>
            </a:extLst>
          </p:cNvPr>
          <p:cNvCxnSpPr>
            <a:cxnSpLocks/>
          </p:cNvCxnSpPr>
          <p:nvPr/>
        </p:nvCxnSpPr>
        <p:spPr>
          <a:xfrm flipV="1">
            <a:off x="2931582" y="2790172"/>
            <a:ext cx="0" cy="132878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4526935-7940-2E47-ABB1-200C2E6544DF}"/>
              </a:ext>
            </a:extLst>
          </p:cNvPr>
          <p:cNvCxnSpPr>
            <a:cxnSpLocks/>
          </p:cNvCxnSpPr>
          <p:nvPr/>
        </p:nvCxnSpPr>
        <p:spPr>
          <a:xfrm flipV="1">
            <a:off x="953778" y="2790172"/>
            <a:ext cx="0" cy="5747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D839662-B837-FD45-A1BB-857E2D57B0AE}"/>
              </a:ext>
            </a:extLst>
          </p:cNvPr>
          <p:cNvCxnSpPr>
            <a:cxnSpLocks/>
          </p:cNvCxnSpPr>
          <p:nvPr/>
        </p:nvCxnSpPr>
        <p:spPr>
          <a:xfrm flipV="1">
            <a:off x="6929842" y="2790172"/>
            <a:ext cx="0" cy="208277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953A9E3-2525-F64E-B13E-F4440E39A007}"/>
              </a:ext>
            </a:extLst>
          </p:cNvPr>
          <p:cNvCxnSpPr>
            <a:cxnSpLocks/>
          </p:cNvCxnSpPr>
          <p:nvPr/>
        </p:nvCxnSpPr>
        <p:spPr>
          <a:xfrm flipV="1">
            <a:off x="8920390" y="2790172"/>
            <a:ext cx="0" cy="5747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16ABEA-638E-2546-81CC-C4B2B1C78860}"/>
              </a:ext>
            </a:extLst>
          </p:cNvPr>
          <p:cNvGrpSpPr/>
          <p:nvPr/>
        </p:nvGrpSpPr>
        <p:grpSpPr>
          <a:xfrm>
            <a:off x="4466015" y="1486235"/>
            <a:ext cx="2299970" cy="440331"/>
            <a:chOff x="4751999" y="1440000"/>
            <a:chExt cx="1728002" cy="5328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1328D-0091-1C4B-AF79-75737F225D08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7E2163-815E-AE42-8DDE-EFD775A26489}"/>
                </a:ext>
              </a:extLst>
            </p:cNvPr>
            <p:cNvSpPr txBox="1"/>
            <p:nvPr/>
          </p:nvSpPr>
          <p:spPr>
            <a:xfrm>
              <a:off x="4751999" y="1482942"/>
              <a:ext cx="1728002" cy="44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AE69D4-0382-DC46-B927-719ACE11A1B4}"/>
              </a:ext>
            </a:extLst>
          </p:cNvPr>
          <p:cNvGrpSpPr/>
          <p:nvPr/>
        </p:nvGrpSpPr>
        <p:grpSpPr>
          <a:xfrm>
            <a:off x="4751999" y="2386235"/>
            <a:ext cx="1728002" cy="440331"/>
            <a:chOff x="4751999" y="1440000"/>
            <a:chExt cx="1728002" cy="532800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71B0AC3-8A3E-3445-B31C-C831C9BD9BF5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C90BF9-11C5-064B-8A8C-16B5FFE3D180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FF402E8-908E-904C-96B8-DE8600CD3FF5}"/>
              </a:ext>
            </a:extLst>
          </p:cNvPr>
          <p:cNvGrpSpPr/>
          <p:nvPr/>
        </p:nvGrpSpPr>
        <p:grpSpPr>
          <a:xfrm>
            <a:off x="2750399" y="2386235"/>
            <a:ext cx="1728002" cy="440331"/>
            <a:chOff x="4751999" y="1440000"/>
            <a:chExt cx="1728002" cy="53280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DED868D8-B00E-1B49-8379-368966E4F96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294107-B017-7141-84D2-974453AE4732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693806-7AA6-7B49-8552-A20E88704B52}"/>
              </a:ext>
            </a:extLst>
          </p:cNvPr>
          <p:cNvGrpSpPr/>
          <p:nvPr/>
        </p:nvGrpSpPr>
        <p:grpSpPr>
          <a:xfrm>
            <a:off x="6753599" y="2386235"/>
            <a:ext cx="1728002" cy="440331"/>
            <a:chOff x="4751999" y="1440000"/>
            <a:chExt cx="1728002" cy="532800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BD6FC69-0E2F-F042-81D4-28BCFB7910F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B82A56-6921-0C46-B395-CE8D000AE8E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2329B2-EF58-D549-9A2E-3704DB50DD11}"/>
              </a:ext>
            </a:extLst>
          </p:cNvPr>
          <p:cNvGrpSpPr/>
          <p:nvPr/>
        </p:nvGrpSpPr>
        <p:grpSpPr>
          <a:xfrm>
            <a:off x="5151598" y="3142512"/>
            <a:ext cx="1331169" cy="440331"/>
            <a:chOff x="4751999" y="1440000"/>
            <a:chExt cx="1728002" cy="532800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B1AE22E-A3BE-2341-A4EA-CD662C12849A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20DC6B5-61D9-ED4C-9149-5A8CA8C0B55C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title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210406-1B1E-7440-9850-B230696FE1AA}"/>
              </a:ext>
            </a:extLst>
          </p:cNvPr>
          <p:cNvGrpSpPr/>
          <p:nvPr/>
        </p:nvGrpSpPr>
        <p:grpSpPr>
          <a:xfrm>
            <a:off x="3149998" y="3142512"/>
            <a:ext cx="1331169" cy="440331"/>
            <a:chOff x="4751999" y="1440000"/>
            <a:chExt cx="1728002" cy="532800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2429E395-2CD6-6944-8990-58ED1BAE7DCF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D4331BA-0C4C-664C-B788-A0B685FBED90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position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7F17973-A7FB-694A-9EA3-383DC424B776}"/>
              </a:ext>
            </a:extLst>
          </p:cNvPr>
          <p:cNvGrpSpPr/>
          <p:nvPr/>
        </p:nvGrpSpPr>
        <p:grpSpPr>
          <a:xfrm>
            <a:off x="7153198" y="3142512"/>
            <a:ext cx="1331169" cy="440331"/>
            <a:chOff x="4751999" y="1440000"/>
            <a:chExt cx="1728002" cy="532800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058D8883-0EFC-5542-92B8-E8B1B15FFAC3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67B58E-4DB8-8948-BAEC-4CEBFBE4BF5E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title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36DEB10-9170-1E4B-8420-35BD3E465482}"/>
              </a:ext>
            </a:extLst>
          </p:cNvPr>
          <p:cNvGrpSpPr/>
          <p:nvPr/>
        </p:nvGrpSpPr>
        <p:grpSpPr>
          <a:xfrm>
            <a:off x="5151598" y="3898789"/>
            <a:ext cx="1331169" cy="440331"/>
            <a:chOff x="4751999" y="1440000"/>
            <a:chExt cx="1728002" cy="532800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74AE9E1-7DE2-A84C-B84E-B98CA117B942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ABB2CAF-8AAF-9C4A-B0B1-514C98292D0C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title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F82100B-DD84-8D49-BABD-44FDCA43CE5F}"/>
              </a:ext>
            </a:extLst>
          </p:cNvPr>
          <p:cNvGrpSpPr/>
          <p:nvPr/>
        </p:nvGrpSpPr>
        <p:grpSpPr>
          <a:xfrm>
            <a:off x="3149998" y="3898789"/>
            <a:ext cx="1331169" cy="440331"/>
            <a:chOff x="4751999" y="1440000"/>
            <a:chExt cx="1728002" cy="532800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19FEFB8E-B332-DF48-B05D-B0F391C9ABD3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08E1CBD-73C0-254B-A54E-17CEA142F5FA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Job title here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08A3FA4-75F0-E54A-93F9-20EEDC8F2720}"/>
              </a:ext>
            </a:extLst>
          </p:cNvPr>
          <p:cNvGrpSpPr/>
          <p:nvPr/>
        </p:nvGrpSpPr>
        <p:grpSpPr>
          <a:xfrm>
            <a:off x="7153198" y="3898789"/>
            <a:ext cx="1331169" cy="440331"/>
            <a:chOff x="4751999" y="1440000"/>
            <a:chExt cx="1728002" cy="53280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E252A25-29CC-5F47-80C6-4E57F0AFFBC4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25E0EA-7723-5242-9C18-A3F7D565028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Job title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08C3D01-7BFD-DC40-ACF1-DB7C614946A4}"/>
              </a:ext>
            </a:extLst>
          </p:cNvPr>
          <p:cNvGrpSpPr/>
          <p:nvPr/>
        </p:nvGrpSpPr>
        <p:grpSpPr>
          <a:xfrm>
            <a:off x="5151598" y="4655066"/>
            <a:ext cx="1331169" cy="440331"/>
            <a:chOff x="4751999" y="1440000"/>
            <a:chExt cx="1728002" cy="532800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91DFE16B-3E79-D846-9B1B-4FE123AEF22A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719255-E813-1549-86C7-E2E86575F1E2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title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590EEB-0631-724D-8B7D-0ADD9DE46419}"/>
              </a:ext>
            </a:extLst>
          </p:cNvPr>
          <p:cNvGrpSpPr/>
          <p:nvPr/>
        </p:nvGrpSpPr>
        <p:grpSpPr>
          <a:xfrm>
            <a:off x="7153198" y="4655066"/>
            <a:ext cx="1331169" cy="440331"/>
            <a:chOff x="4751999" y="1440000"/>
            <a:chExt cx="1728002" cy="532800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51310845-3522-CE47-B33F-05BB9698EB4B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6972E77-23D3-7149-9E73-7794590DDA6F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job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C0C624F-589F-CF46-B1D1-FF1211336E49}"/>
              </a:ext>
            </a:extLst>
          </p:cNvPr>
          <p:cNvGrpSpPr/>
          <p:nvPr/>
        </p:nvGrpSpPr>
        <p:grpSpPr>
          <a:xfrm>
            <a:off x="784799" y="2386235"/>
            <a:ext cx="1728002" cy="440331"/>
            <a:chOff x="4751999" y="1440000"/>
            <a:chExt cx="1728002" cy="532800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375A6AC-654E-C649-8FE4-5484EE52935E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95D3E0-E4BD-7C41-B99E-62D2D157A678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EF4E22-A1C0-1A45-902E-E3BC0BA95DAA}"/>
              </a:ext>
            </a:extLst>
          </p:cNvPr>
          <p:cNvGrpSpPr/>
          <p:nvPr/>
        </p:nvGrpSpPr>
        <p:grpSpPr>
          <a:xfrm>
            <a:off x="1184398" y="3142512"/>
            <a:ext cx="1331169" cy="440331"/>
            <a:chOff x="4751999" y="1440000"/>
            <a:chExt cx="1728002" cy="532800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9BB8D4AC-3C1D-154B-8630-3CFD4536A334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E62E5AD-93F4-C44E-B365-CE01832ECF40}"/>
                </a:ext>
              </a:extLst>
            </p:cNvPr>
            <p:cNvSpPr txBox="1"/>
            <p:nvPr/>
          </p:nvSpPr>
          <p:spPr>
            <a:xfrm>
              <a:off x="4751999" y="1539894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Potition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title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B0A659-6F0D-4748-B445-F4B4C4EB21A6}"/>
              </a:ext>
            </a:extLst>
          </p:cNvPr>
          <p:cNvGrpSpPr/>
          <p:nvPr/>
        </p:nvGrpSpPr>
        <p:grpSpPr>
          <a:xfrm>
            <a:off x="5151598" y="5411341"/>
            <a:ext cx="1331169" cy="440331"/>
            <a:chOff x="4751999" y="1440000"/>
            <a:chExt cx="1728002" cy="532800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584B2616-18A2-D749-825A-FCE2EAC40BB2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63CE0AD-206F-AC42-BEC9-707429FEF8CD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Potition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title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48C6030-E972-E749-94DC-6A305D37B1FA}"/>
              </a:ext>
            </a:extLst>
          </p:cNvPr>
          <p:cNvGrpSpPr/>
          <p:nvPr/>
        </p:nvGrpSpPr>
        <p:grpSpPr>
          <a:xfrm>
            <a:off x="8755199" y="2386235"/>
            <a:ext cx="1728002" cy="440331"/>
            <a:chOff x="4751999" y="1440000"/>
            <a:chExt cx="1728002" cy="532800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F91BCDB9-1B3C-264C-A274-3FC180D9B161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0072AD-1262-084D-9660-58F31E25B10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838F428-74AE-E148-BE2F-9475B4D78E1B}"/>
              </a:ext>
            </a:extLst>
          </p:cNvPr>
          <p:cNvGrpSpPr/>
          <p:nvPr/>
        </p:nvGrpSpPr>
        <p:grpSpPr>
          <a:xfrm>
            <a:off x="9154798" y="3142512"/>
            <a:ext cx="1331169" cy="440331"/>
            <a:chOff x="4751999" y="1440000"/>
            <a:chExt cx="1728002" cy="532800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F6128556-7CEA-EC4D-9930-ADBF94A92B2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BEE11C6-58B7-A44B-A49D-7D67E59A6D0E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here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1A746D-83AB-4C4C-A058-74A5809E22C2}"/>
              </a:ext>
            </a:extLst>
          </p:cNvPr>
          <p:cNvCxnSpPr>
            <a:stCxn id="137" idx="0"/>
          </p:cNvCxnSpPr>
          <p:nvPr/>
        </p:nvCxnSpPr>
        <p:spPr>
          <a:xfrm flipV="1">
            <a:off x="16488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E260915-FAFA-2843-A6CE-94B1F4843729}"/>
              </a:ext>
            </a:extLst>
          </p:cNvPr>
          <p:cNvCxnSpPr/>
          <p:nvPr/>
        </p:nvCxnSpPr>
        <p:spPr>
          <a:xfrm flipV="1">
            <a:off x="36000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8E6D905-9823-DB4A-BC68-A21821B70C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616000" y="1926566"/>
            <a:ext cx="0" cy="45967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E37C6AE-BE64-3147-A272-EA90E343B9F4}"/>
              </a:ext>
            </a:extLst>
          </p:cNvPr>
          <p:cNvCxnSpPr/>
          <p:nvPr/>
        </p:nvCxnSpPr>
        <p:spPr>
          <a:xfrm flipV="1">
            <a:off x="76104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C49E404-9701-3744-9428-BC73EC16D91B}"/>
              </a:ext>
            </a:extLst>
          </p:cNvPr>
          <p:cNvCxnSpPr/>
          <p:nvPr/>
        </p:nvCxnSpPr>
        <p:spPr>
          <a:xfrm flipV="1">
            <a:off x="96192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962DA5-094C-4D40-A76E-93CAE86BDB88}"/>
              </a:ext>
            </a:extLst>
          </p:cNvPr>
          <p:cNvCxnSpPr/>
          <p:nvPr/>
        </p:nvCxnSpPr>
        <p:spPr>
          <a:xfrm>
            <a:off x="1648800" y="2138400"/>
            <a:ext cx="7970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1FCDEF-E31C-2F4F-B275-F1C26EEC3EF1}"/>
              </a:ext>
            </a:extLst>
          </p:cNvPr>
          <p:cNvCxnSpPr>
            <a:cxnSpLocks/>
          </p:cNvCxnSpPr>
          <p:nvPr/>
        </p:nvCxnSpPr>
        <p:spPr>
          <a:xfrm flipH="1">
            <a:off x="4925210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C235963-382D-2946-A370-58C80C0D7777}"/>
              </a:ext>
            </a:extLst>
          </p:cNvPr>
          <p:cNvCxnSpPr>
            <a:cxnSpLocks/>
          </p:cNvCxnSpPr>
          <p:nvPr/>
        </p:nvCxnSpPr>
        <p:spPr>
          <a:xfrm flipH="1">
            <a:off x="4925210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1CB1284-B99C-3046-916E-DCF46E9A9324}"/>
              </a:ext>
            </a:extLst>
          </p:cNvPr>
          <p:cNvCxnSpPr>
            <a:cxnSpLocks/>
          </p:cNvCxnSpPr>
          <p:nvPr/>
        </p:nvCxnSpPr>
        <p:spPr>
          <a:xfrm flipH="1">
            <a:off x="4925210" y="4872945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945488-9F37-2643-95C6-DE8C29FB5314}"/>
              </a:ext>
            </a:extLst>
          </p:cNvPr>
          <p:cNvCxnSpPr>
            <a:cxnSpLocks/>
          </p:cNvCxnSpPr>
          <p:nvPr/>
        </p:nvCxnSpPr>
        <p:spPr>
          <a:xfrm flipH="1">
            <a:off x="4925210" y="5629796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3A6E860-FF14-4C45-89E1-DF40BE54AE30}"/>
              </a:ext>
            </a:extLst>
          </p:cNvPr>
          <p:cNvCxnSpPr>
            <a:cxnSpLocks/>
          </p:cNvCxnSpPr>
          <p:nvPr/>
        </p:nvCxnSpPr>
        <p:spPr>
          <a:xfrm flipH="1">
            <a:off x="2924601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3C6896C-D232-C747-A075-A0E369389813}"/>
              </a:ext>
            </a:extLst>
          </p:cNvPr>
          <p:cNvCxnSpPr>
            <a:cxnSpLocks/>
          </p:cNvCxnSpPr>
          <p:nvPr/>
        </p:nvCxnSpPr>
        <p:spPr>
          <a:xfrm flipH="1">
            <a:off x="2924601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888A70-D745-5B43-BA23-11B7742B2A05}"/>
              </a:ext>
            </a:extLst>
          </p:cNvPr>
          <p:cNvCxnSpPr>
            <a:cxnSpLocks/>
          </p:cNvCxnSpPr>
          <p:nvPr/>
        </p:nvCxnSpPr>
        <p:spPr>
          <a:xfrm flipH="1">
            <a:off x="946797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BCD55A2-C290-EF44-AF39-9F2DDC37F6E3}"/>
              </a:ext>
            </a:extLst>
          </p:cNvPr>
          <p:cNvCxnSpPr>
            <a:cxnSpLocks/>
          </p:cNvCxnSpPr>
          <p:nvPr/>
        </p:nvCxnSpPr>
        <p:spPr>
          <a:xfrm flipH="1">
            <a:off x="6922861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035C15-0D78-B647-B7BF-24CC18F6DD69}"/>
              </a:ext>
            </a:extLst>
          </p:cNvPr>
          <p:cNvCxnSpPr>
            <a:cxnSpLocks/>
          </p:cNvCxnSpPr>
          <p:nvPr/>
        </p:nvCxnSpPr>
        <p:spPr>
          <a:xfrm flipH="1">
            <a:off x="6922861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A3F36B8-9ADD-2949-8A7D-C2E2B35C7090}"/>
              </a:ext>
            </a:extLst>
          </p:cNvPr>
          <p:cNvCxnSpPr>
            <a:cxnSpLocks/>
          </p:cNvCxnSpPr>
          <p:nvPr/>
        </p:nvCxnSpPr>
        <p:spPr>
          <a:xfrm flipH="1">
            <a:off x="6922861" y="4872945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19AF11-A391-0942-A805-6A12C9AB4968}"/>
              </a:ext>
            </a:extLst>
          </p:cNvPr>
          <p:cNvCxnSpPr>
            <a:cxnSpLocks/>
          </p:cNvCxnSpPr>
          <p:nvPr/>
        </p:nvCxnSpPr>
        <p:spPr>
          <a:xfrm flipH="1">
            <a:off x="8913409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1B7CF396-D1DB-E945-BE7A-559D6C91C3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Individual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D23CC-FBB5-0A4C-A442-60F482165D94}"/>
              </a:ext>
            </a:extLst>
          </p:cNvPr>
          <p:cNvSpPr txBox="1"/>
          <p:nvPr/>
        </p:nvSpPr>
        <p:spPr>
          <a:xfrm>
            <a:off x="6021975" y="1349952"/>
            <a:ext cx="574197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Jonathon Doe</a:t>
            </a:r>
          </a:p>
          <a:p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Potition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Title / Job 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4C4AD-CC89-054C-A30B-F2127FE8026C}"/>
              </a:ext>
            </a:extLst>
          </p:cNvPr>
          <p:cNvSpPr txBox="1"/>
          <p:nvPr/>
        </p:nvSpPr>
        <p:spPr>
          <a:xfrm>
            <a:off x="6021976" y="2918084"/>
            <a:ext cx="5743885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 text.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100E56-9C43-554D-8322-B9D981B2D138}"/>
              </a:ext>
            </a:extLst>
          </p:cNvPr>
          <p:cNvGrpSpPr/>
          <p:nvPr/>
        </p:nvGrpSpPr>
        <p:grpSpPr>
          <a:xfrm>
            <a:off x="6114964" y="2315346"/>
            <a:ext cx="1786190" cy="457747"/>
            <a:chOff x="861213" y="4064220"/>
            <a:chExt cx="1291996" cy="3311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D4F028-1A0E-9748-9CE5-245942C258C8}"/>
                </a:ext>
              </a:extLst>
            </p:cNvPr>
            <p:cNvSpPr/>
            <p:nvPr/>
          </p:nvSpPr>
          <p:spPr>
            <a:xfrm>
              <a:off x="861213" y="4064220"/>
              <a:ext cx="331100" cy="33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3BA0B0-D527-BD47-AD8E-451566B85F58}"/>
                </a:ext>
              </a:extLst>
            </p:cNvPr>
            <p:cNvSpPr/>
            <p:nvPr/>
          </p:nvSpPr>
          <p:spPr>
            <a:xfrm>
              <a:off x="1341661" y="4064220"/>
              <a:ext cx="331100" cy="331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53AB95-55BD-234A-B23C-B2544A1255B2}"/>
                </a:ext>
              </a:extLst>
            </p:cNvPr>
            <p:cNvSpPr/>
            <p:nvPr/>
          </p:nvSpPr>
          <p:spPr>
            <a:xfrm>
              <a:off x="1822109" y="4064220"/>
              <a:ext cx="331100" cy="33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E7567260-0834-864D-9379-8A5F4FC4FFD4}"/>
              </a:ext>
            </a:extLst>
          </p:cNvPr>
          <p:cNvSpPr/>
          <p:nvPr/>
        </p:nvSpPr>
        <p:spPr>
          <a:xfrm>
            <a:off x="4519353" y="1580919"/>
            <a:ext cx="466168" cy="4661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A1C9AC-7D12-3A44-B956-E98F3C808804}"/>
              </a:ext>
            </a:extLst>
          </p:cNvPr>
          <p:cNvSpPr/>
          <p:nvPr/>
        </p:nvSpPr>
        <p:spPr>
          <a:xfrm>
            <a:off x="4350183" y="4851061"/>
            <a:ext cx="635338" cy="635338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66160DC-9C3D-BB4E-8AFC-EBB907518FE4}"/>
              </a:ext>
            </a:extLst>
          </p:cNvPr>
          <p:cNvSpPr/>
          <p:nvPr/>
        </p:nvSpPr>
        <p:spPr>
          <a:xfrm>
            <a:off x="5184081" y="1247513"/>
            <a:ext cx="186080" cy="186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6C5F8-DD45-114C-951A-EB0E33752D79}"/>
              </a:ext>
            </a:extLst>
          </p:cNvPr>
          <p:cNvGrpSpPr/>
          <p:nvPr/>
        </p:nvGrpSpPr>
        <p:grpSpPr>
          <a:xfrm>
            <a:off x="6109148" y="4318098"/>
            <a:ext cx="5618928" cy="82117"/>
            <a:chOff x="6109148" y="4800074"/>
            <a:chExt cx="5618928" cy="5098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4576F2F-5179-914E-8D44-6CC2F1E06EA9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EF9CA27-33E1-4541-AA5A-355219851A5C}"/>
                </a:ext>
              </a:extLst>
            </p:cNvPr>
            <p:cNvSpPr/>
            <p:nvPr/>
          </p:nvSpPr>
          <p:spPr>
            <a:xfrm>
              <a:off x="6109148" y="4800074"/>
              <a:ext cx="3067049" cy="509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B6D370-01C6-F24C-9F4C-57B739BA030F}"/>
              </a:ext>
            </a:extLst>
          </p:cNvPr>
          <p:cNvGrpSpPr/>
          <p:nvPr/>
        </p:nvGrpSpPr>
        <p:grpSpPr>
          <a:xfrm>
            <a:off x="6109147" y="4799229"/>
            <a:ext cx="5618929" cy="82117"/>
            <a:chOff x="6109147" y="4800074"/>
            <a:chExt cx="5618929" cy="509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B05E29F-CCB5-8047-AAA4-73236857A786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9476ABD-5FD9-2249-8042-5B45B9CA6E3B}"/>
                </a:ext>
              </a:extLst>
            </p:cNvPr>
            <p:cNvSpPr/>
            <p:nvPr/>
          </p:nvSpPr>
          <p:spPr>
            <a:xfrm>
              <a:off x="6109147" y="4800074"/>
              <a:ext cx="5040737" cy="5098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1149C4-166E-3343-BACE-FEFA41045B44}"/>
              </a:ext>
            </a:extLst>
          </p:cNvPr>
          <p:cNvGrpSpPr/>
          <p:nvPr/>
        </p:nvGrpSpPr>
        <p:grpSpPr>
          <a:xfrm>
            <a:off x="6109148" y="5280360"/>
            <a:ext cx="5618928" cy="82117"/>
            <a:chOff x="6109148" y="4800074"/>
            <a:chExt cx="5618928" cy="50987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C1A1594-4B8A-4F44-B9DC-583E2E38468A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E78EED9-B4D0-2B41-A19F-CD3D0EFFD84A}"/>
                </a:ext>
              </a:extLst>
            </p:cNvPr>
            <p:cNvSpPr/>
            <p:nvPr/>
          </p:nvSpPr>
          <p:spPr>
            <a:xfrm>
              <a:off x="6109148" y="4800074"/>
              <a:ext cx="4470846" cy="5098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7FE2782-8C5D-7D48-BF50-D91557654FE2}"/>
              </a:ext>
            </a:extLst>
          </p:cNvPr>
          <p:cNvGrpSpPr/>
          <p:nvPr/>
        </p:nvGrpSpPr>
        <p:grpSpPr>
          <a:xfrm>
            <a:off x="6109148" y="5761490"/>
            <a:ext cx="5618928" cy="82117"/>
            <a:chOff x="6109148" y="4800074"/>
            <a:chExt cx="5618928" cy="50987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56FBC152-5A12-FE47-B2AF-9A0DF7C7819E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76D5B3A6-A3A7-B646-8CA0-25D63410DC7D}"/>
                </a:ext>
              </a:extLst>
            </p:cNvPr>
            <p:cNvSpPr/>
            <p:nvPr/>
          </p:nvSpPr>
          <p:spPr>
            <a:xfrm>
              <a:off x="6109148" y="4800074"/>
              <a:ext cx="3839782" cy="5098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4075CC2-FCD5-584B-B010-50CC92494672}"/>
              </a:ext>
            </a:extLst>
          </p:cNvPr>
          <p:cNvSpPr txBox="1"/>
          <p:nvPr/>
        </p:nvSpPr>
        <p:spPr>
          <a:xfrm>
            <a:off x="6021976" y="3825406"/>
            <a:ext cx="1519935" cy="196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Illustrator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Photoshop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InDesign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9E953B-4064-1F40-9F08-B7DD9B3766C5}"/>
              </a:ext>
            </a:extLst>
          </p:cNvPr>
          <p:cNvSpPr/>
          <p:nvPr/>
        </p:nvSpPr>
        <p:spPr>
          <a:xfrm>
            <a:off x="670636" y="1369025"/>
            <a:ext cx="989913" cy="989913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CE39745-A8FF-D84C-A211-579C7D363027}"/>
              </a:ext>
            </a:extLst>
          </p:cNvPr>
          <p:cNvSpPr/>
          <p:nvPr/>
        </p:nvSpPr>
        <p:spPr>
          <a:xfrm>
            <a:off x="883560" y="1581949"/>
            <a:ext cx="564064" cy="564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10AA853-F60B-744E-A81D-41FD7786D15B}"/>
              </a:ext>
            </a:extLst>
          </p:cNvPr>
          <p:cNvSpPr/>
          <p:nvPr/>
        </p:nvSpPr>
        <p:spPr>
          <a:xfrm>
            <a:off x="2267694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Iconic Services &amp;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FE692-20C8-0F4B-BA86-5049321E155C}"/>
              </a:ext>
            </a:extLst>
          </p:cNvPr>
          <p:cNvGrpSpPr/>
          <p:nvPr/>
        </p:nvGrpSpPr>
        <p:grpSpPr>
          <a:xfrm>
            <a:off x="2910455" y="1556471"/>
            <a:ext cx="1588933" cy="4373629"/>
            <a:chOff x="2978693" y="1556471"/>
            <a:chExt cx="1588933" cy="43736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706E65-F731-694A-980E-A74CD18E6AA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A49F94-769E-6F42-B7A8-9AD31C4CCEE5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$350.00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9D74F3B-9B78-4043-AEEE-C336B6B81253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D94EF1-9321-D245-B21C-0FC6B9F52B45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323F3-922D-F447-A7B2-F205143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76257FC-4076-584B-9F0C-EA7E5987B48E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2E9448-CE60-D646-9161-489D9BC4B56F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E05E7D-5B2F-3F4A-BBC7-C5C61241A771}"/>
              </a:ext>
            </a:extLst>
          </p:cNvPr>
          <p:cNvGrpSpPr/>
          <p:nvPr/>
        </p:nvGrpSpPr>
        <p:grpSpPr>
          <a:xfrm>
            <a:off x="514563" y="1556471"/>
            <a:ext cx="1588933" cy="4373629"/>
            <a:chOff x="2978693" y="1556471"/>
            <a:chExt cx="1588933" cy="437362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096D4C-F15E-2345-A238-905B927F9A36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UI/UX Design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41FF1A-EA82-0F46-88E7-90EE8F0EF594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$85.00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F441A9C-C28F-FE4B-BA64-CFEF43978DA3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DE6FAF-49F1-6845-B82A-650904E88620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527FF0-40A4-0140-BAD6-E6E1AFD3D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A0815BC-3090-6F4B-A98F-80EB65EB315A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2691908-4234-6A42-B582-E1FCD2D96432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9B4CB5-A3F2-0543-84BF-F8EC29C887A1}"/>
              </a:ext>
            </a:extLst>
          </p:cNvPr>
          <p:cNvGrpSpPr/>
          <p:nvPr/>
        </p:nvGrpSpPr>
        <p:grpSpPr>
          <a:xfrm>
            <a:off x="7702239" y="1556471"/>
            <a:ext cx="1588933" cy="4373629"/>
            <a:chOff x="2978693" y="1556471"/>
            <a:chExt cx="1588933" cy="437362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207EB5C-08BA-8440-A4A9-9B7E05B24B1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Speed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4F908A-85C4-C449-9A2C-A3400781D41E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$25.00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5893819-87DF-C547-AC51-C7D6F08A109D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1C0124-076D-694B-A3C5-332A9789D204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A9BC89-0E54-7E4F-93F8-F8A4E1052E92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C727009-0402-AD47-A47C-D226A64D8EE0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BD85543-C48E-C446-AE4C-0FBC785CF147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F7B86E-40DE-254E-9F4D-76954E19D218}"/>
              </a:ext>
            </a:extLst>
          </p:cNvPr>
          <p:cNvGrpSpPr/>
          <p:nvPr/>
        </p:nvGrpSpPr>
        <p:grpSpPr>
          <a:xfrm>
            <a:off x="5306347" y="1556471"/>
            <a:ext cx="1588933" cy="4373629"/>
            <a:chOff x="2978693" y="1556471"/>
            <a:chExt cx="1588933" cy="4373629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4270285-E735-CE41-82C2-0C5DFD75B6C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Dig. Marketing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AF0B54-1396-7C4A-9731-84FF520DA72B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$200.00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E37B70B-175E-8E49-BCAB-60DD1FC32BFF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2FBDC9-C2AE-0C4D-B681-2E132AA61C67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0A00724-4B47-614F-9540-DA9923F1A72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83FE46-4A75-6E41-B96E-877E54F6E1DF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513715-4D27-E04E-953A-2AAAA73A01A8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796FBA-21C2-0248-927D-1D339B46DE9E}"/>
              </a:ext>
            </a:extLst>
          </p:cNvPr>
          <p:cNvGrpSpPr/>
          <p:nvPr/>
        </p:nvGrpSpPr>
        <p:grpSpPr>
          <a:xfrm>
            <a:off x="10098132" y="1556471"/>
            <a:ext cx="1588933" cy="4373629"/>
            <a:chOff x="2978693" y="1556471"/>
            <a:chExt cx="1588933" cy="4373629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B26EE2A-E104-984D-91E9-28D968B01110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Cust. Support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813A5D4-EC88-554A-A269-34081F0C2C17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$80.00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01A48D8-4888-284A-9F11-2F26E33086CD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A60CBCC-85F0-CE42-B92E-EC6EA05C7E42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03F9E66-A7BE-0F44-A523-86F4CA74831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1E5DC87-4649-7D4E-A811-6E3609302B68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EAC55D-05B7-8044-9F0A-30B7896987CB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F41900DD-2B78-A44B-B47A-DE5B3587E199}"/>
              </a:ext>
            </a:extLst>
          </p:cNvPr>
          <p:cNvSpPr/>
          <p:nvPr/>
        </p:nvSpPr>
        <p:spPr>
          <a:xfrm>
            <a:off x="4663586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17E43C9F-F286-0646-AE94-09C793D3642C}"/>
              </a:ext>
            </a:extLst>
          </p:cNvPr>
          <p:cNvSpPr/>
          <p:nvPr/>
        </p:nvSpPr>
        <p:spPr>
          <a:xfrm>
            <a:off x="7059478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D6AC8B43-F0CC-1043-BF59-8C2252D2B950}"/>
              </a:ext>
            </a:extLst>
          </p:cNvPr>
          <p:cNvSpPr/>
          <p:nvPr/>
        </p:nvSpPr>
        <p:spPr>
          <a:xfrm>
            <a:off x="9455370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1006DA60-4C2F-164E-9B05-BE8EFD0C1BD8}"/>
              </a:ext>
            </a:extLst>
          </p:cNvPr>
          <p:cNvSpPr/>
          <p:nvPr/>
        </p:nvSpPr>
        <p:spPr>
          <a:xfrm>
            <a:off x="3290448" y="1997335"/>
            <a:ext cx="815817" cy="719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3" y="0"/>
                </a:moveTo>
                <a:cubicBezTo>
                  <a:pt x="1073" y="0"/>
                  <a:pt x="0" y="1216"/>
                  <a:pt x="0" y="2712"/>
                </a:cubicBezTo>
                <a:lnTo>
                  <a:pt x="0" y="18883"/>
                </a:lnTo>
                <a:cubicBezTo>
                  <a:pt x="0" y="20379"/>
                  <a:pt x="1073" y="21600"/>
                  <a:pt x="2393" y="21600"/>
                </a:cubicBezTo>
                <a:lnTo>
                  <a:pt x="19207" y="21600"/>
                </a:lnTo>
                <a:cubicBezTo>
                  <a:pt x="20527" y="21600"/>
                  <a:pt x="21600" y="20379"/>
                  <a:pt x="21600" y="18883"/>
                </a:cubicBezTo>
                <a:lnTo>
                  <a:pt x="21600" y="2712"/>
                </a:lnTo>
                <a:cubicBezTo>
                  <a:pt x="21600" y="1216"/>
                  <a:pt x="20527" y="0"/>
                  <a:pt x="19207" y="0"/>
                </a:cubicBezTo>
                <a:lnTo>
                  <a:pt x="2393" y="0"/>
                </a:lnTo>
                <a:close/>
                <a:moveTo>
                  <a:pt x="2393" y="808"/>
                </a:moveTo>
                <a:cubicBezTo>
                  <a:pt x="2393" y="808"/>
                  <a:pt x="19207" y="808"/>
                  <a:pt x="19207" y="808"/>
                </a:cubicBezTo>
                <a:cubicBezTo>
                  <a:pt x="20134" y="808"/>
                  <a:pt x="20887" y="1661"/>
                  <a:pt x="20887" y="2712"/>
                </a:cubicBezTo>
                <a:lnTo>
                  <a:pt x="20887" y="5656"/>
                </a:lnTo>
                <a:lnTo>
                  <a:pt x="713" y="5656"/>
                </a:lnTo>
                <a:lnTo>
                  <a:pt x="713" y="2712"/>
                </a:lnTo>
                <a:cubicBezTo>
                  <a:pt x="713" y="1661"/>
                  <a:pt x="1466" y="808"/>
                  <a:pt x="2393" y="808"/>
                </a:cubicBezTo>
                <a:close/>
                <a:moveTo>
                  <a:pt x="2553" y="1939"/>
                </a:moveTo>
                <a:cubicBezTo>
                  <a:pt x="1931" y="1939"/>
                  <a:pt x="1426" y="2512"/>
                  <a:pt x="1426" y="3217"/>
                </a:cubicBezTo>
                <a:cubicBezTo>
                  <a:pt x="1426" y="3922"/>
                  <a:pt x="1931" y="4495"/>
                  <a:pt x="2553" y="4495"/>
                </a:cubicBezTo>
                <a:cubicBezTo>
                  <a:pt x="3176" y="4495"/>
                  <a:pt x="3685" y="3922"/>
                  <a:pt x="3685" y="3217"/>
                </a:cubicBezTo>
                <a:cubicBezTo>
                  <a:pt x="3685" y="2512"/>
                  <a:pt x="3176" y="1939"/>
                  <a:pt x="2553" y="1939"/>
                </a:cubicBezTo>
                <a:close/>
                <a:moveTo>
                  <a:pt x="5976" y="1939"/>
                </a:moveTo>
                <a:cubicBezTo>
                  <a:pt x="5354" y="1939"/>
                  <a:pt x="4849" y="2512"/>
                  <a:pt x="4849" y="3217"/>
                </a:cubicBezTo>
                <a:cubicBezTo>
                  <a:pt x="4849" y="3922"/>
                  <a:pt x="5354" y="4500"/>
                  <a:pt x="5976" y="4500"/>
                </a:cubicBezTo>
                <a:cubicBezTo>
                  <a:pt x="6598" y="4500"/>
                  <a:pt x="7108" y="3922"/>
                  <a:pt x="7108" y="3217"/>
                </a:cubicBezTo>
                <a:cubicBezTo>
                  <a:pt x="7108" y="2512"/>
                  <a:pt x="6598" y="1939"/>
                  <a:pt x="5976" y="1939"/>
                </a:cubicBezTo>
                <a:close/>
                <a:moveTo>
                  <a:pt x="9541" y="1939"/>
                </a:moveTo>
                <a:cubicBezTo>
                  <a:pt x="8919" y="1939"/>
                  <a:pt x="8414" y="2512"/>
                  <a:pt x="8414" y="3217"/>
                </a:cubicBezTo>
                <a:cubicBezTo>
                  <a:pt x="8414" y="3922"/>
                  <a:pt x="8919" y="4495"/>
                  <a:pt x="9541" y="4495"/>
                </a:cubicBezTo>
                <a:cubicBezTo>
                  <a:pt x="10163" y="4495"/>
                  <a:pt x="10669" y="3922"/>
                  <a:pt x="10669" y="3217"/>
                </a:cubicBezTo>
                <a:cubicBezTo>
                  <a:pt x="10669" y="2512"/>
                  <a:pt x="10163" y="1939"/>
                  <a:pt x="9541" y="1939"/>
                </a:cubicBezTo>
                <a:close/>
                <a:moveTo>
                  <a:pt x="2553" y="2747"/>
                </a:moveTo>
                <a:cubicBezTo>
                  <a:pt x="2783" y="2747"/>
                  <a:pt x="2968" y="2958"/>
                  <a:pt x="2968" y="3217"/>
                </a:cubicBezTo>
                <a:cubicBezTo>
                  <a:pt x="2968" y="3477"/>
                  <a:pt x="2783" y="3687"/>
                  <a:pt x="2553" y="3687"/>
                </a:cubicBezTo>
                <a:cubicBezTo>
                  <a:pt x="2325" y="3687"/>
                  <a:pt x="2139" y="3477"/>
                  <a:pt x="2139" y="3217"/>
                </a:cubicBezTo>
                <a:cubicBezTo>
                  <a:pt x="2139" y="2958"/>
                  <a:pt x="2325" y="2747"/>
                  <a:pt x="2553" y="2747"/>
                </a:cubicBezTo>
                <a:close/>
                <a:moveTo>
                  <a:pt x="5976" y="2747"/>
                </a:moveTo>
                <a:cubicBezTo>
                  <a:pt x="6205" y="2747"/>
                  <a:pt x="6390" y="2957"/>
                  <a:pt x="6390" y="3217"/>
                </a:cubicBezTo>
                <a:cubicBezTo>
                  <a:pt x="6390" y="3477"/>
                  <a:pt x="6205" y="3687"/>
                  <a:pt x="5976" y="3687"/>
                </a:cubicBezTo>
                <a:cubicBezTo>
                  <a:pt x="5747" y="3687"/>
                  <a:pt x="5562" y="3477"/>
                  <a:pt x="5562" y="3217"/>
                </a:cubicBezTo>
                <a:cubicBezTo>
                  <a:pt x="5562" y="2957"/>
                  <a:pt x="5747" y="2747"/>
                  <a:pt x="5976" y="2747"/>
                </a:cubicBezTo>
                <a:close/>
                <a:moveTo>
                  <a:pt x="9541" y="2747"/>
                </a:moveTo>
                <a:cubicBezTo>
                  <a:pt x="9770" y="2747"/>
                  <a:pt x="9956" y="2957"/>
                  <a:pt x="9956" y="3217"/>
                </a:cubicBezTo>
                <a:cubicBezTo>
                  <a:pt x="9956" y="3477"/>
                  <a:pt x="9770" y="3687"/>
                  <a:pt x="9541" y="3687"/>
                </a:cubicBezTo>
                <a:cubicBezTo>
                  <a:pt x="9312" y="3687"/>
                  <a:pt x="9127" y="3477"/>
                  <a:pt x="9127" y="3217"/>
                </a:cubicBezTo>
                <a:cubicBezTo>
                  <a:pt x="9127" y="2957"/>
                  <a:pt x="9312" y="2747"/>
                  <a:pt x="9541" y="2747"/>
                </a:cubicBezTo>
                <a:close/>
                <a:moveTo>
                  <a:pt x="713" y="6464"/>
                </a:moveTo>
                <a:lnTo>
                  <a:pt x="20887" y="6464"/>
                </a:lnTo>
                <a:lnTo>
                  <a:pt x="20887" y="18883"/>
                </a:lnTo>
                <a:cubicBezTo>
                  <a:pt x="20887" y="19933"/>
                  <a:pt x="20134" y="20792"/>
                  <a:pt x="19207" y="20792"/>
                </a:cubicBezTo>
                <a:lnTo>
                  <a:pt x="2393" y="20792"/>
                </a:lnTo>
                <a:cubicBezTo>
                  <a:pt x="1466" y="20792"/>
                  <a:pt x="713" y="19933"/>
                  <a:pt x="713" y="18883"/>
                </a:cubicBezTo>
                <a:lnTo>
                  <a:pt x="713" y="6464"/>
                </a:lnTo>
                <a:close/>
                <a:moveTo>
                  <a:pt x="11422" y="8899"/>
                </a:moveTo>
                <a:cubicBezTo>
                  <a:pt x="11229" y="8853"/>
                  <a:pt x="11039" y="8993"/>
                  <a:pt x="10998" y="9212"/>
                </a:cubicBezTo>
                <a:lnTo>
                  <a:pt x="9563" y="16949"/>
                </a:lnTo>
                <a:cubicBezTo>
                  <a:pt x="9523" y="17167"/>
                  <a:pt x="9647" y="17383"/>
                  <a:pt x="9840" y="17428"/>
                </a:cubicBezTo>
                <a:cubicBezTo>
                  <a:pt x="9865" y="17434"/>
                  <a:pt x="9887" y="17434"/>
                  <a:pt x="9911" y="17434"/>
                </a:cubicBezTo>
                <a:cubicBezTo>
                  <a:pt x="10076" y="17434"/>
                  <a:pt x="10223" y="17306"/>
                  <a:pt x="10259" y="17115"/>
                </a:cubicBezTo>
                <a:lnTo>
                  <a:pt x="11698" y="9378"/>
                </a:lnTo>
                <a:cubicBezTo>
                  <a:pt x="11739" y="9160"/>
                  <a:pt x="11614" y="8945"/>
                  <a:pt x="11422" y="8899"/>
                </a:cubicBezTo>
                <a:close/>
                <a:moveTo>
                  <a:pt x="8538" y="10505"/>
                </a:moveTo>
                <a:cubicBezTo>
                  <a:pt x="8447" y="10496"/>
                  <a:pt x="8355" y="10528"/>
                  <a:pt x="8280" y="10601"/>
                </a:cubicBezTo>
                <a:lnTo>
                  <a:pt x="5972" y="12828"/>
                </a:lnTo>
                <a:cubicBezTo>
                  <a:pt x="5892" y="12905"/>
                  <a:pt x="5847" y="13017"/>
                  <a:pt x="5847" y="13136"/>
                </a:cubicBezTo>
                <a:cubicBezTo>
                  <a:pt x="5847" y="13254"/>
                  <a:pt x="5892" y="13367"/>
                  <a:pt x="5972" y="13444"/>
                </a:cubicBezTo>
                <a:lnTo>
                  <a:pt x="8280" y="15671"/>
                </a:lnTo>
                <a:cubicBezTo>
                  <a:pt x="8347" y="15736"/>
                  <a:pt x="8430" y="15767"/>
                  <a:pt x="8512" y="15767"/>
                </a:cubicBezTo>
                <a:cubicBezTo>
                  <a:pt x="8613" y="15767"/>
                  <a:pt x="8713" y="15720"/>
                  <a:pt x="8783" y="15626"/>
                </a:cubicBezTo>
                <a:cubicBezTo>
                  <a:pt x="8911" y="15456"/>
                  <a:pt x="8894" y="15200"/>
                  <a:pt x="8743" y="15055"/>
                </a:cubicBezTo>
                <a:lnTo>
                  <a:pt x="6751" y="13136"/>
                </a:lnTo>
                <a:lnTo>
                  <a:pt x="8743" y="11217"/>
                </a:lnTo>
                <a:cubicBezTo>
                  <a:pt x="8894" y="11072"/>
                  <a:pt x="8911" y="10816"/>
                  <a:pt x="8783" y="10646"/>
                </a:cubicBezTo>
                <a:cubicBezTo>
                  <a:pt x="8720" y="10561"/>
                  <a:pt x="8629" y="10513"/>
                  <a:pt x="8538" y="10505"/>
                </a:cubicBezTo>
                <a:close/>
                <a:moveTo>
                  <a:pt x="13021" y="10505"/>
                </a:moveTo>
                <a:cubicBezTo>
                  <a:pt x="12931" y="10513"/>
                  <a:pt x="12840" y="10561"/>
                  <a:pt x="12776" y="10646"/>
                </a:cubicBezTo>
                <a:cubicBezTo>
                  <a:pt x="12649" y="10816"/>
                  <a:pt x="12667" y="11072"/>
                  <a:pt x="12817" y="11217"/>
                </a:cubicBezTo>
                <a:lnTo>
                  <a:pt x="14804" y="13136"/>
                </a:lnTo>
                <a:lnTo>
                  <a:pt x="12817" y="15055"/>
                </a:lnTo>
                <a:cubicBezTo>
                  <a:pt x="12667" y="15200"/>
                  <a:pt x="12649" y="15456"/>
                  <a:pt x="12776" y="15626"/>
                </a:cubicBezTo>
                <a:cubicBezTo>
                  <a:pt x="12847" y="15720"/>
                  <a:pt x="12947" y="15767"/>
                  <a:pt x="13048" y="15767"/>
                </a:cubicBezTo>
                <a:cubicBezTo>
                  <a:pt x="13130" y="15767"/>
                  <a:pt x="13213" y="15736"/>
                  <a:pt x="13280" y="15671"/>
                </a:cubicBezTo>
                <a:lnTo>
                  <a:pt x="15588" y="13444"/>
                </a:lnTo>
                <a:cubicBezTo>
                  <a:pt x="15668" y="13367"/>
                  <a:pt x="15713" y="13254"/>
                  <a:pt x="15713" y="13136"/>
                </a:cubicBezTo>
                <a:cubicBezTo>
                  <a:pt x="15713" y="13017"/>
                  <a:pt x="15668" y="12905"/>
                  <a:pt x="15588" y="12828"/>
                </a:cubicBezTo>
                <a:lnTo>
                  <a:pt x="13280" y="10601"/>
                </a:lnTo>
                <a:cubicBezTo>
                  <a:pt x="13205" y="10528"/>
                  <a:pt x="13112" y="10496"/>
                  <a:pt x="13021" y="1050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262B03D1-68C3-2943-855A-0C8BBE761B59}"/>
              </a:ext>
            </a:extLst>
          </p:cNvPr>
          <p:cNvSpPr/>
          <p:nvPr/>
        </p:nvSpPr>
        <p:spPr>
          <a:xfrm>
            <a:off x="5654180" y="1934193"/>
            <a:ext cx="894730" cy="84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0" h="21296" extrusionOk="0">
                <a:moveTo>
                  <a:pt x="16802" y="15"/>
                </a:moveTo>
                <a:cubicBezTo>
                  <a:pt x="16583" y="-48"/>
                  <a:pt x="16356" y="93"/>
                  <a:pt x="16297" y="328"/>
                </a:cubicBezTo>
                <a:lnTo>
                  <a:pt x="15869" y="2024"/>
                </a:lnTo>
                <a:cubicBezTo>
                  <a:pt x="15810" y="2259"/>
                  <a:pt x="15943" y="2499"/>
                  <a:pt x="16163" y="2562"/>
                </a:cubicBezTo>
                <a:cubicBezTo>
                  <a:pt x="16383" y="2625"/>
                  <a:pt x="16609" y="2484"/>
                  <a:pt x="16668" y="2250"/>
                </a:cubicBezTo>
                <a:lnTo>
                  <a:pt x="17091" y="553"/>
                </a:lnTo>
                <a:cubicBezTo>
                  <a:pt x="17150" y="318"/>
                  <a:pt x="17023" y="78"/>
                  <a:pt x="16802" y="15"/>
                </a:cubicBezTo>
                <a:close/>
                <a:moveTo>
                  <a:pt x="11377" y="984"/>
                </a:moveTo>
                <a:cubicBezTo>
                  <a:pt x="10951" y="984"/>
                  <a:pt x="10562" y="1211"/>
                  <a:pt x="10333" y="1594"/>
                </a:cubicBezTo>
                <a:lnTo>
                  <a:pt x="4947" y="8908"/>
                </a:lnTo>
                <a:lnTo>
                  <a:pt x="1445" y="11061"/>
                </a:lnTo>
                <a:cubicBezTo>
                  <a:pt x="68" y="11908"/>
                  <a:pt x="-411" y="13791"/>
                  <a:pt x="387" y="15264"/>
                </a:cubicBezTo>
                <a:cubicBezTo>
                  <a:pt x="1116" y="16610"/>
                  <a:pt x="2655" y="17138"/>
                  <a:pt x="3961" y="16581"/>
                </a:cubicBezTo>
                <a:lnTo>
                  <a:pt x="6038" y="20415"/>
                </a:lnTo>
                <a:cubicBezTo>
                  <a:pt x="6487" y="21243"/>
                  <a:pt x="7492" y="21552"/>
                  <a:pt x="8289" y="21061"/>
                </a:cubicBezTo>
                <a:cubicBezTo>
                  <a:pt x="9078" y="20575"/>
                  <a:pt x="9352" y="19498"/>
                  <a:pt x="8895" y="18657"/>
                </a:cubicBezTo>
                <a:lnTo>
                  <a:pt x="7659" y="16371"/>
                </a:lnTo>
                <a:lnTo>
                  <a:pt x="8727" y="15715"/>
                </a:lnTo>
                <a:cubicBezTo>
                  <a:pt x="8924" y="15593"/>
                  <a:pt x="8995" y="15325"/>
                  <a:pt x="8881" y="15115"/>
                </a:cubicBezTo>
                <a:lnTo>
                  <a:pt x="8342" y="14126"/>
                </a:lnTo>
                <a:cubicBezTo>
                  <a:pt x="8406" y="14112"/>
                  <a:pt x="8830" y="14020"/>
                  <a:pt x="16244" y="12470"/>
                </a:cubicBezTo>
                <a:cubicBezTo>
                  <a:pt x="17161" y="12417"/>
                  <a:pt x="17708" y="11351"/>
                  <a:pt x="17245" y="10497"/>
                </a:cubicBezTo>
                <a:lnTo>
                  <a:pt x="15874" y="7970"/>
                </a:lnTo>
                <a:lnTo>
                  <a:pt x="16750" y="6555"/>
                </a:lnTo>
                <a:cubicBezTo>
                  <a:pt x="16836" y="6416"/>
                  <a:pt x="16842" y="6238"/>
                  <a:pt x="16764" y="6094"/>
                </a:cubicBezTo>
                <a:lnTo>
                  <a:pt x="15937" y="4572"/>
                </a:lnTo>
                <a:cubicBezTo>
                  <a:pt x="15859" y="4427"/>
                  <a:pt x="15712" y="4341"/>
                  <a:pt x="15557" y="4351"/>
                </a:cubicBezTo>
                <a:lnTo>
                  <a:pt x="13970" y="4454"/>
                </a:lnTo>
                <a:lnTo>
                  <a:pt x="12450" y="1645"/>
                </a:lnTo>
                <a:cubicBezTo>
                  <a:pt x="12229" y="1238"/>
                  <a:pt x="11832" y="990"/>
                  <a:pt x="11392" y="984"/>
                </a:cubicBezTo>
                <a:cubicBezTo>
                  <a:pt x="11386" y="984"/>
                  <a:pt x="11382" y="984"/>
                  <a:pt x="11377" y="984"/>
                </a:cubicBezTo>
                <a:close/>
                <a:moveTo>
                  <a:pt x="20833" y="1819"/>
                </a:moveTo>
                <a:cubicBezTo>
                  <a:pt x="20731" y="1788"/>
                  <a:pt x="20620" y="1801"/>
                  <a:pt x="20520" y="1860"/>
                </a:cubicBezTo>
                <a:lnTo>
                  <a:pt x="18221" y="3224"/>
                </a:lnTo>
                <a:cubicBezTo>
                  <a:pt x="18022" y="3342"/>
                  <a:pt x="17952" y="3606"/>
                  <a:pt x="18063" y="3818"/>
                </a:cubicBezTo>
                <a:cubicBezTo>
                  <a:pt x="18173" y="4030"/>
                  <a:pt x="18421" y="4111"/>
                  <a:pt x="18620" y="3992"/>
                </a:cubicBezTo>
                <a:lnTo>
                  <a:pt x="20920" y="2629"/>
                </a:lnTo>
                <a:cubicBezTo>
                  <a:pt x="21119" y="2511"/>
                  <a:pt x="21189" y="2241"/>
                  <a:pt x="21078" y="2029"/>
                </a:cubicBezTo>
                <a:cubicBezTo>
                  <a:pt x="21023" y="1923"/>
                  <a:pt x="20934" y="1850"/>
                  <a:pt x="20833" y="1819"/>
                </a:cubicBezTo>
                <a:close/>
                <a:moveTo>
                  <a:pt x="11382" y="1865"/>
                </a:moveTo>
                <a:cubicBezTo>
                  <a:pt x="11452" y="1866"/>
                  <a:pt x="11627" y="1885"/>
                  <a:pt x="11733" y="2081"/>
                </a:cubicBezTo>
                <a:lnTo>
                  <a:pt x="16533" y="10938"/>
                </a:lnTo>
                <a:cubicBezTo>
                  <a:pt x="16689" y="11226"/>
                  <a:pt x="16495" y="11585"/>
                  <a:pt x="16182" y="11594"/>
                </a:cubicBezTo>
                <a:cubicBezTo>
                  <a:pt x="16126" y="11595"/>
                  <a:pt x="16100" y="11606"/>
                  <a:pt x="15956" y="11635"/>
                </a:cubicBezTo>
                <a:lnTo>
                  <a:pt x="10882" y="2270"/>
                </a:lnTo>
                <a:cubicBezTo>
                  <a:pt x="10988" y="2124"/>
                  <a:pt x="11005" y="2112"/>
                  <a:pt x="11026" y="2075"/>
                </a:cubicBezTo>
                <a:cubicBezTo>
                  <a:pt x="11137" y="1882"/>
                  <a:pt x="11311" y="1863"/>
                  <a:pt x="11382" y="1865"/>
                </a:cubicBezTo>
                <a:close/>
                <a:moveTo>
                  <a:pt x="10333" y="3013"/>
                </a:moveTo>
                <a:lnTo>
                  <a:pt x="15105" y="11814"/>
                </a:lnTo>
                <a:lnTo>
                  <a:pt x="7909" y="13321"/>
                </a:lnTo>
                <a:lnTo>
                  <a:pt x="5721" y="9282"/>
                </a:lnTo>
                <a:cubicBezTo>
                  <a:pt x="5721" y="9282"/>
                  <a:pt x="10333" y="3013"/>
                  <a:pt x="10333" y="3013"/>
                </a:cubicBezTo>
                <a:close/>
                <a:moveTo>
                  <a:pt x="15350" y="5243"/>
                </a:moveTo>
                <a:lnTo>
                  <a:pt x="15922" y="6294"/>
                </a:lnTo>
                <a:lnTo>
                  <a:pt x="15412" y="7114"/>
                </a:lnTo>
                <a:lnTo>
                  <a:pt x="14431" y="5305"/>
                </a:lnTo>
                <a:cubicBezTo>
                  <a:pt x="14431" y="5305"/>
                  <a:pt x="15350" y="5243"/>
                  <a:pt x="15350" y="5243"/>
                </a:cubicBezTo>
                <a:close/>
                <a:moveTo>
                  <a:pt x="18683" y="6084"/>
                </a:moveTo>
                <a:cubicBezTo>
                  <a:pt x="18463" y="6021"/>
                  <a:pt x="18237" y="6162"/>
                  <a:pt x="18178" y="6396"/>
                </a:cubicBezTo>
                <a:cubicBezTo>
                  <a:pt x="18119" y="6631"/>
                  <a:pt x="18251" y="6872"/>
                  <a:pt x="18471" y="6935"/>
                </a:cubicBezTo>
                <a:lnTo>
                  <a:pt x="20063" y="7386"/>
                </a:lnTo>
                <a:cubicBezTo>
                  <a:pt x="20285" y="7449"/>
                  <a:pt x="20510" y="7311"/>
                  <a:pt x="20568" y="7078"/>
                </a:cubicBezTo>
                <a:cubicBezTo>
                  <a:pt x="20627" y="6843"/>
                  <a:pt x="20495" y="6602"/>
                  <a:pt x="20275" y="6540"/>
                </a:cubicBezTo>
                <a:lnTo>
                  <a:pt x="18683" y="6084"/>
                </a:lnTo>
                <a:close/>
                <a:moveTo>
                  <a:pt x="5072" y="9846"/>
                </a:moveTo>
                <a:lnTo>
                  <a:pt x="7135" y="13649"/>
                </a:lnTo>
                <a:lnTo>
                  <a:pt x="3922" y="15628"/>
                </a:lnTo>
                <a:cubicBezTo>
                  <a:pt x="2937" y="16233"/>
                  <a:pt x="1672" y="15872"/>
                  <a:pt x="1104" y="14823"/>
                </a:cubicBezTo>
                <a:cubicBezTo>
                  <a:pt x="923" y="14489"/>
                  <a:pt x="825" y="14109"/>
                  <a:pt x="825" y="13726"/>
                </a:cubicBezTo>
                <a:cubicBezTo>
                  <a:pt x="825" y="12942"/>
                  <a:pt x="1222" y="12211"/>
                  <a:pt x="1859" y="11819"/>
                </a:cubicBezTo>
                <a:lnTo>
                  <a:pt x="5072" y="9846"/>
                </a:lnTo>
                <a:close/>
                <a:moveTo>
                  <a:pt x="5601" y="12808"/>
                </a:moveTo>
                <a:cubicBezTo>
                  <a:pt x="5499" y="12779"/>
                  <a:pt x="5387" y="12789"/>
                  <a:pt x="5288" y="12849"/>
                </a:cubicBezTo>
                <a:cubicBezTo>
                  <a:pt x="5091" y="12971"/>
                  <a:pt x="5025" y="13244"/>
                  <a:pt x="5139" y="13454"/>
                </a:cubicBezTo>
                <a:cubicBezTo>
                  <a:pt x="5253" y="13664"/>
                  <a:pt x="5504" y="13734"/>
                  <a:pt x="5702" y="13613"/>
                </a:cubicBezTo>
                <a:cubicBezTo>
                  <a:pt x="5899" y="13492"/>
                  <a:pt x="5964" y="13224"/>
                  <a:pt x="5851" y="13014"/>
                </a:cubicBezTo>
                <a:cubicBezTo>
                  <a:pt x="5794" y="12909"/>
                  <a:pt x="5703" y="12838"/>
                  <a:pt x="5601" y="12808"/>
                </a:cubicBezTo>
                <a:close/>
                <a:moveTo>
                  <a:pt x="4057" y="13629"/>
                </a:moveTo>
                <a:cubicBezTo>
                  <a:pt x="3955" y="13599"/>
                  <a:pt x="3843" y="13609"/>
                  <a:pt x="3744" y="13670"/>
                </a:cubicBezTo>
                <a:lnTo>
                  <a:pt x="3027" y="14110"/>
                </a:lnTo>
                <a:cubicBezTo>
                  <a:pt x="2831" y="14232"/>
                  <a:pt x="2579" y="14161"/>
                  <a:pt x="2465" y="13952"/>
                </a:cubicBezTo>
                <a:cubicBezTo>
                  <a:pt x="2351" y="13741"/>
                  <a:pt x="2099" y="13666"/>
                  <a:pt x="1902" y="13787"/>
                </a:cubicBezTo>
                <a:cubicBezTo>
                  <a:pt x="1705" y="13909"/>
                  <a:pt x="1639" y="14182"/>
                  <a:pt x="1753" y="14392"/>
                </a:cubicBezTo>
                <a:cubicBezTo>
                  <a:pt x="2092" y="15019"/>
                  <a:pt x="2848" y="15239"/>
                  <a:pt x="3441" y="14874"/>
                </a:cubicBezTo>
                <a:lnTo>
                  <a:pt x="4153" y="14433"/>
                </a:lnTo>
                <a:cubicBezTo>
                  <a:pt x="4350" y="14312"/>
                  <a:pt x="4421" y="14044"/>
                  <a:pt x="4307" y="13834"/>
                </a:cubicBezTo>
                <a:cubicBezTo>
                  <a:pt x="4250" y="13729"/>
                  <a:pt x="4159" y="13658"/>
                  <a:pt x="4057" y="13629"/>
                </a:cubicBezTo>
                <a:close/>
                <a:moveTo>
                  <a:pt x="7549" y="14413"/>
                </a:moveTo>
                <a:lnTo>
                  <a:pt x="7957" y="15171"/>
                </a:lnTo>
                <a:cubicBezTo>
                  <a:pt x="7957" y="15171"/>
                  <a:pt x="7246" y="15612"/>
                  <a:pt x="7246" y="15612"/>
                </a:cubicBezTo>
                <a:lnTo>
                  <a:pt x="6832" y="14848"/>
                </a:lnTo>
                <a:lnTo>
                  <a:pt x="7549" y="14413"/>
                </a:lnTo>
                <a:close/>
                <a:moveTo>
                  <a:pt x="6120" y="15289"/>
                </a:moveTo>
                <a:cubicBezTo>
                  <a:pt x="8506" y="19695"/>
                  <a:pt x="8140" y="19027"/>
                  <a:pt x="8179" y="19098"/>
                </a:cubicBezTo>
                <a:cubicBezTo>
                  <a:pt x="8407" y="19517"/>
                  <a:pt x="8276" y="20054"/>
                  <a:pt x="7880" y="20297"/>
                </a:cubicBezTo>
                <a:cubicBezTo>
                  <a:pt x="7484" y="20541"/>
                  <a:pt x="6975" y="20390"/>
                  <a:pt x="6750" y="19974"/>
                </a:cubicBezTo>
                <a:lnTo>
                  <a:pt x="4692" y="16171"/>
                </a:lnTo>
                <a:lnTo>
                  <a:pt x="6120" y="1528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E5B23F6A-33B0-534B-AD96-4F66CA1E86A1}"/>
              </a:ext>
            </a:extLst>
          </p:cNvPr>
          <p:cNvSpPr/>
          <p:nvPr/>
        </p:nvSpPr>
        <p:spPr>
          <a:xfrm>
            <a:off x="8097154" y="1929385"/>
            <a:ext cx="772566" cy="855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600" extrusionOk="0">
                <a:moveTo>
                  <a:pt x="8892" y="0"/>
                </a:moveTo>
                <a:cubicBezTo>
                  <a:pt x="8628" y="0"/>
                  <a:pt x="8418" y="199"/>
                  <a:pt x="8418" y="442"/>
                </a:cubicBezTo>
                <a:lnTo>
                  <a:pt x="8418" y="2308"/>
                </a:lnTo>
                <a:cubicBezTo>
                  <a:pt x="7413" y="2502"/>
                  <a:pt x="6433" y="2829"/>
                  <a:pt x="5524" y="3285"/>
                </a:cubicBezTo>
                <a:cubicBezTo>
                  <a:pt x="4797" y="3650"/>
                  <a:pt x="4126" y="4084"/>
                  <a:pt x="3523" y="4580"/>
                </a:cubicBezTo>
                <a:lnTo>
                  <a:pt x="2474" y="3382"/>
                </a:lnTo>
                <a:cubicBezTo>
                  <a:pt x="2309" y="3193"/>
                  <a:pt x="2005" y="3162"/>
                  <a:pt x="1800" y="3316"/>
                </a:cubicBezTo>
                <a:cubicBezTo>
                  <a:pt x="1594" y="3468"/>
                  <a:pt x="1562" y="3743"/>
                  <a:pt x="1727" y="3932"/>
                </a:cubicBezTo>
                <a:lnTo>
                  <a:pt x="2837" y="5202"/>
                </a:lnTo>
                <a:cubicBezTo>
                  <a:pt x="1732" y="6293"/>
                  <a:pt x="911" y="7615"/>
                  <a:pt x="439" y="9088"/>
                </a:cubicBezTo>
                <a:cubicBezTo>
                  <a:pt x="-361" y="11585"/>
                  <a:pt x="-63" y="14219"/>
                  <a:pt x="1287" y="16506"/>
                </a:cubicBezTo>
                <a:cubicBezTo>
                  <a:pt x="3140" y="19647"/>
                  <a:pt x="6706" y="21600"/>
                  <a:pt x="10588" y="21600"/>
                </a:cubicBezTo>
                <a:cubicBezTo>
                  <a:pt x="12339" y="21600"/>
                  <a:pt x="14081" y="21189"/>
                  <a:pt x="15628" y="20413"/>
                </a:cubicBezTo>
                <a:cubicBezTo>
                  <a:pt x="17290" y="19580"/>
                  <a:pt x="18677" y="18354"/>
                  <a:pt x="19643" y="16866"/>
                </a:cubicBezTo>
                <a:cubicBezTo>
                  <a:pt x="20581" y="15422"/>
                  <a:pt x="21103" y="13767"/>
                  <a:pt x="21149" y="12085"/>
                </a:cubicBezTo>
                <a:cubicBezTo>
                  <a:pt x="21195" y="10385"/>
                  <a:pt x="20752" y="8693"/>
                  <a:pt x="19866" y="7191"/>
                </a:cubicBezTo>
                <a:cubicBezTo>
                  <a:pt x="19435" y="6461"/>
                  <a:pt x="18914" y="5794"/>
                  <a:pt x="18316" y="5202"/>
                </a:cubicBezTo>
                <a:lnTo>
                  <a:pt x="19426" y="3932"/>
                </a:lnTo>
                <a:cubicBezTo>
                  <a:pt x="19591" y="3743"/>
                  <a:pt x="19559" y="3468"/>
                  <a:pt x="19353" y="3316"/>
                </a:cubicBezTo>
                <a:cubicBezTo>
                  <a:pt x="19148" y="3162"/>
                  <a:pt x="18844" y="3193"/>
                  <a:pt x="18679" y="3382"/>
                </a:cubicBezTo>
                <a:lnTo>
                  <a:pt x="17630" y="4585"/>
                </a:lnTo>
                <a:cubicBezTo>
                  <a:pt x="16309" y="3495"/>
                  <a:pt x="14703" y="2726"/>
                  <a:pt x="12963" y="2354"/>
                </a:cubicBezTo>
                <a:lnTo>
                  <a:pt x="12963" y="442"/>
                </a:lnTo>
                <a:cubicBezTo>
                  <a:pt x="12963" y="199"/>
                  <a:pt x="12747" y="0"/>
                  <a:pt x="12483" y="0"/>
                </a:cubicBezTo>
                <a:lnTo>
                  <a:pt x="8892" y="0"/>
                </a:lnTo>
                <a:close/>
                <a:moveTo>
                  <a:pt x="9372" y="884"/>
                </a:moveTo>
                <a:lnTo>
                  <a:pt x="12010" y="884"/>
                </a:lnTo>
                <a:lnTo>
                  <a:pt x="12010" y="2190"/>
                </a:lnTo>
                <a:cubicBezTo>
                  <a:pt x="11537" y="2130"/>
                  <a:pt x="11057" y="2097"/>
                  <a:pt x="10571" y="2097"/>
                </a:cubicBezTo>
                <a:cubicBezTo>
                  <a:pt x="10171" y="2097"/>
                  <a:pt x="9769" y="2122"/>
                  <a:pt x="9372" y="2164"/>
                </a:cubicBezTo>
                <a:cubicBezTo>
                  <a:pt x="9372" y="2164"/>
                  <a:pt x="9372" y="884"/>
                  <a:pt x="9372" y="884"/>
                </a:cubicBezTo>
                <a:close/>
                <a:moveTo>
                  <a:pt x="10571" y="2981"/>
                </a:moveTo>
                <a:cubicBezTo>
                  <a:pt x="14102" y="2981"/>
                  <a:pt x="17339" y="4756"/>
                  <a:pt x="19024" y="7613"/>
                </a:cubicBezTo>
                <a:cubicBezTo>
                  <a:pt x="19830" y="8979"/>
                  <a:pt x="20237" y="10519"/>
                  <a:pt x="20195" y="12065"/>
                </a:cubicBezTo>
                <a:cubicBezTo>
                  <a:pt x="20109" y="15227"/>
                  <a:pt x="18182" y="18127"/>
                  <a:pt x="15171" y="19636"/>
                </a:cubicBezTo>
                <a:cubicBezTo>
                  <a:pt x="13763" y="20342"/>
                  <a:pt x="12180" y="20716"/>
                  <a:pt x="10588" y="20716"/>
                </a:cubicBezTo>
                <a:cubicBezTo>
                  <a:pt x="7056" y="20716"/>
                  <a:pt x="3814" y="18941"/>
                  <a:pt x="2129" y="16084"/>
                </a:cubicBezTo>
                <a:cubicBezTo>
                  <a:pt x="-405" y="11790"/>
                  <a:pt x="1323" y="6397"/>
                  <a:pt x="5982" y="4061"/>
                </a:cubicBezTo>
                <a:cubicBezTo>
                  <a:pt x="7390" y="3355"/>
                  <a:pt x="8979" y="2981"/>
                  <a:pt x="10571" y="2981"/>
                </a:cubicBezTo>
                <a:close/>
                <a:moveTo>
                  <a:pt x="10850" y="4112"/>
                </a:moveTo>
                <a:cubicBezTo>
                  <a:pt x="10587" y="4105"/>
                  <a:pt x="10367" y="4296"/>
                  <a:pt x="10359" y="4539"/>
                </a:cubicBezTo>
                <a:lnTo>
                  <a:pt x="10348" y="4781"/>
                </a:lnTo>
                <a:cubicBezTo>
                  <a:pt x="10340" y="5024"/>
                  <a:pt x="10547" y="5225"/>
                  <a:pt x="10811" y="5233"/>
                </a:cubicBezTo>
                <a:cubicBezTo>
                  <a:pt x="10816" y="5233"/>
                  <a:pt x="10822" y="5233"/>
                  <a:pt x="10827" y="5233"/>
                </a:cubicBezTo>
                <a:cubicBezTo>
                  <a:pt x="11084" y="5233"/>
                  <a:pt x="11293" y="5045"/>
                  <a:pt x="11301" y="4806"/>
                </a:cubicBezTo>
                <a:lnTo>
                  <a:pt x="11312" y="4570"/>
                </a:lnTo>
                <a:cubicBezTo>
                  <a:pt x="11321" y="4326"/>
                  <a:pt x="11114" y="4120"/>
                  <a:pt x="10850" y="4112"/>
                </a:cubicBezTo>
                <a:close/>
                <a:moveTo>
                  <a:pt x="6863" y="4955"/>
                </a:moveTo>
                <a:cubicBezTo>
                  <a:pt x="6746" y="4923"/>
                  <a:pt x="6611" y="4929"/>
                  <a:pt x="6495" y="4986"/>
                </a:cubicBezTo>
                <a:cubicBezTo>
                  <a:pt x="6262" y="5101"/>
                  <a:pt x="6175" y="5368"/>
                  <a:pt x="6300" y="5582"/>
                </a:cubicBezTo>
                <a:cubicBezTo>
                  <a:pt x="6300" y="5582"/>
                  <a:pt x="6422" y="5793"/>
                  <a:pt x="6422" y="5793"/>
                </a:cubicBezTo>
                <a:cubicBezTo>
                  <a:pt x="6508" y="5941"/>
                  <a:pt x="6676" y="6030"/>
                  <a:pt x="6846" y="6030"/>
                </a:cubicBezTo>
                <a:cubicBezTo>
                  <a:pt x="6922" y="6030"/>
                  <a:pt x="6997" y="6009"/>
                  <a:pt x="7069" y="5973"/>
                </a:cubicBezTo>
                <a:cubicBezTo>
                  <a:pt x="7302" y="5858"/>
                  <a:pt x="7389" y="5592"/>
                  <a:pt x="7264" y="5377"/>
                </a:cubicBezTo>
                <a:lnTo>
                  <a:pt x="7142" y="5166"/>
                </a:lnTo>
                <a:cubicBezTo>
                  <a:pt x="7079" y="5059"/>
                  <a:pt x="6980" y="4988"/>
                  <a:pt x="6863" y="4955"/>
                </a:cubicBezTo>
                <a:close/>
                <a:moveTo>
                  <a:pt x="14602" y="5110"/>
                </a:moveTo>
                <a:cubicBezTo>
                  <a:pt x="14483" y="5135"/>
                  <a:pt x="14376" y="5207"/>
                  <a:pt x="14307" y="5310"/>
                </a:cubicBezTo>
                <a:lnTo>
                  <a:pt x="14167" y="5511"/>
                </a:lnTo>
                <a:cubicBezTo>
                  <a:pt x="14028" y="5718"/>
                  <a:pt x="14099" y="5989"/>
                  <a:pt x="14324" y="6117"/>
                </a:cubicBezTo>
                <a:cubicBezTo>
                  <a:pt x="14402" y="6162"/>
                  <a:pt x="14488" y="6184"/>
                  <a:pt x="14575" y="6184"/>
                </a:cubicBezTo>
                <a:cubicBezTo>
                  <a:pt x="14734" y="6184"/>
                  <a:pt x="14891" y="6113"/>
                  <a:pt x="14982" y="5978"/>
                </a:cubicBezTo>
                <a:lnTo>
                  <a:pt x="15115" y="5773"/>
                </a:lnTo>
                <a:cubicBezTo>
                  <a:pt x="15255" y="5566"/>
                  <a:pt x="15189" y="5294"/>
                  <a:pt x="14965" y="5166"/>
                </a:cubicBezTo>
                <a:cubicBezTo>
                  <a:pt x="14853" y="5102"/>
                  <a:pt x="14722" y="5084"/>
                  <a:pt x="14602" y="5110"/>
                </a:cubicBezTo>
                <a:close/>
                <a:moveTo>
                  <a:pt x="3578" y="7577"/>
                </a:moveTo>
                <a:cubicBezTo>
                  <a:pt x="3459" y="7603"/>
                  <a:pt x="3353" y="7674"/>
                  <a:pt x="3283" y="7777"/>
                </a:cubicBezTo>
                <a:cubicBezTo>
                  <a:pt x="3144" y="7984"/>
                  <a:pt x="3215" y="8256"/>
                  <a:pt x="3439" y="8384"/>
                </a:cubicBezTo>
                <a:lnTo>
                  <a:pt x="3656" y="8507"/>
                </a:lnTo>
                <a:cubicBezTo>
                  <a:pt x="3735" y="8552"/>
                  <a:pt x="3822" y="8574"/>
                  <a:pt x="3907" y="8574"/>
                </a:cubicBezTo>
                <a:cubicBezTo>
                  <a:pt x="4068" y="8574"/>
                  <a:pt x="4224" y="8503"/>
                  <a:pt x="4314" y="8369"/>
                </a:cubicBezTo>
                <a:cubicBezTo>
                  <a:pt x="4454" y="8162"/>
                  <a:pt x="4388" y="7890"/>
                  <a:pt x="4164" y="7762"/>
                </a:cubicBezTo>
                <a:lnTo>
                  <a:pt x="3941" y="7634"/>
                </a:lnTo>
                <a:cubicBezTo>
                  <a:pt x="3829" y="7569"/>
                  <a:pt x="3698" y="7551"/>
                  <a:pt x="3578" y="7577"/>
                </a:cubicBezTo>
                <a:close/>
                <a:moveTo>
                  <a:pt x="17797" y="7916"/>
                </a:moveTo>
                <a:cubicBezTo>
                  <a:pt x="17680" y="7884"/>
                  <a:pt x="17546" y="7890"/>
                  <a:pt x="17429" y="7947"/>
                </a:cubicBezTo>
                <a:lnTo>
                  <a:pt x="17201" y="8060"/>
                </a:lnTo>
                <a:cubicBezTo>
                  <a:pt x="16968" y="8175"/>
                  <a:pt x="16881" y="8442"/>
                  <a:pt x="17006" y="8656"/>
                </a:cubicBezTo>
                <a:cubicBezTo>
                  <a:pt x="17092" y="8805"/>
                  <a:pt x="17259" y="8893"/>
                  <a:pt x="17429" y="8893"/>
                </a:cubicBezTo>
                <a:cubicBezTo>
                  <a:pt x="17506" y="8893"/>
                  <a:pt x="17581" y="8872"/>
                  <a:pt x="17653" y="8836"/>
                </a:cubicBezTo>
                <a:lnTo>
                  <a:pt x="17881" y="8723"/>
                </a:lnTo>
                <a:cubicBezTo>
                  <a:pt x="18114" y="8608"/>
                  <a:pt x="18207" y="8342"/>
                  <a:pt x="18082" y="8127"/>
                </a:cubicBezTo>
                <a:cubicBezTo>
                  <a:pt x="18020" y="8020"/>
                  <a:pt x="17915" y="7949"/>
                  <a:pt x="17797" y="7916"/>
                </a:cubicBezTo>
                <a:close/>
                <a:moveTo>
                  <a:pt x="5547" y="8564"/>
                </a:moveTo>
                <a:cubicBezTo>
                  <a:pt x="5427" y="8589"/>
                  <a:pt x="5316" y="8657"/>
                  <a:pt x="5246" y="8759"/>
                </a:cubicBezTo>
                <a:cubicBezTo>
                  <a:pt x="5104" y="8965"/>
                  <a:pt x="5173" y="9235"/>
                  <a:pt x="5396" y="9366"/>
                </a:cubicBezTo>
                <a:lnTo>
                  <a:pt x="9088" y="11530"/>
                </a:lnTo>
                <a:cubicBezTo>
                  <a:pt x="9034" y="11743"/>
                  <a:pt x="9034" y="11964"/>
                  <a:pt x="9093" y="12183"/>
                </a:cubicBezTo>
                <a:cubicBezTo>
                  <a:pt x="9191" y="12546"/>
                  <a:pt x="9437" y="12854"/>
                  <a:pt x="9785" y="13046"/>
                </a:cubicBezTo>
                <a:cubicBezTo>
                  <a:pt x="10021" y="13178"/>
                  <a:pt x="10296" y="13247"/>
                  <a:pt x="10571" y="13247"/>
                </a:cubicBezTo>
                <a:cubicBezTo>
                  <a:pt x="11102" y="13247"/>
                  <a:pt x="11597" y="12987"/>
                  <a:pt x="11870" y="12568"/>
                </a:cubicBezTo>
                <a:cubicBezTo>
                  <a:pt x="12302" y="11906"/>
                  <a:pt x="12069" y="11044"/>
                  <a:pt x="11352" y="10646"/>
                </a:cubicBezTo>
                <a:cubicBezTo>
                  <a:pt x="11115" y="10515"/>
                  <a:pt x="10846" y="10445"/>
                  <a:pt x="10571" y="10445"/>
                </a:cubicBezTo>
                <a:cubicBezTo>
                  <a:pt x="10208" y="10445"/>
                  <a:pt x="9861" y="10564"/>
                  <a:pt x="9589" y="10774"/>
                </a:cubicBezTo>
                <a:lnTo>
                  <a:pt x="5909" y="8620"/>
                </a:lnTo>
                <a:cubicBezTo>
                  <a:pt x="5798" y="8555"/>
                  <a:pt x="5666" y="8539"/>
                  <a:pt x="5547" y="8564"/>
                </a:cubicBezTo>
                <a:close/>
                <a:moveTo>
                  <a:pt x="2452" y="11186"/>
                </a:moveTo>
                <a:cubicBezTo>
                  <a:pt x="2188" y="11178"/>
                  <a:pt x="1970" y="11369"/>
                  <a:pt x="1961" y="11612"/>
                </a:cubicBezTo>
                <a:cubicBezTo>
                  <a:pt x="1953" y="11855"/>
                  <a:pt x="2160" y="12057"/>
                  <a:pt x="2424" y="12065"/>
                </a:cubicBezTo>
                <a:lnTo>
                  <a:pt x="2686" y="12075"/>
                </a:lnTo>
                <a:cubicBezTo>
                  <a:pt x="2691" y="12075"/>
                  <a:pt x="2698" y="12075"/>
                  <a:pt x="2703" y="12075"/>
                </a:cubicBezTo>
                <a:cubicBezTo>
                  <a:pt x="2960" y="12075"/>
                  <a:pt x="3168" y="11887"/>
                  <a:pt x="3177" y="11648"/>
                </a:cubicBezTo>
                <a:cubicBezTo>
                  <a:pt x="3185" y="11405"/>
                  <a:pt x="2978" y="11204"/>
                  <a:pt x="2714" y="11196"/>
                </a:cubicBezTo>
                <a:lnTo>
                  <a:pt x="2452" y="11186"/>
                </a:lnTo>
                <a:close/>
                <a:moveTo>
                  <a:pt x="10571" y="11324"/>
                </a:moveTo>
                <a:cubicBezTo>
                  <a:pt x="10672" y="11324"/>
                  <a:pt x="10773" y="11353"/>
                  <a:pt x="10861" y="11401"/>
                </a:cubicBezTo>
                <a:cubicBezTo>
                  <a:pt x="11127" y="11549"/>
                  <a:pt x="11216" y="11865"/>
                  <a:pt x="11056" y="12111"/>
                </a:cubicBezTo>
                <a:cubicBezTo>
                  <a:pt x="10953" y="12269"/>
                  <a:pt x="10771" y="12363"/>
                  <a:pt x="10571" y="12363"/>
                </a:cubicBezTo>
                <a:cubicBezTo>
                  <a:pt x="10469" y="12363"/>
                  <a:pt x="10369" y="12340"/>
                  <a:pt x="10281" y="12291"/>
                </a:cubicBezTo>
                <a:cubicBezTo>
                  <a:pt x="10152" y="12219"/>
                  <a:pt x="10060" y="12107"/>
                  <a:pt x="10024" y="11972"/>
                </a:cubicBezTo>
                <a:cubicBezTo>
                  <a:pt x="9988" y="11837"/>
                  <a:pt x="10008" y="11695"/>
                  <a:pt x="10086" y="11576"/>
                </a:cubicBezTo>
                <a:cubicBezTo>
                  <a:pt x="10188" y="11418"/>
                  <a:pt x="10371" y="11324"/>
                  <a:pt x="10571" y="11324"/>
                </a:cubicBezTo>
                <a:close/>
                <a:moveTo>
                  <a:pt x="18333" y="11679"/>
                </a:moveTo>
                <a:cubicBezTo>
                  <a:pt x="18068" y="11672"/>
                  <a:pt x="17851" y="11863"/>
                  <a:pt x="17842" y="12106"/>
                </a:cubicBezTo>
                <a:cubicBezTo>
                  <a:pt x="17834" y="12349"/>
                  <a:pt x="18041" y="12555"/>
                  <a:pt x="18305" y="12563"/>
                </a:cubicBezTo>
                <a:lnTo>
                  <a:pt x="18567" y="12568"/>
                </a:lnTo>
                <a:cubicBezTo>
                  <a:pt x="18572" y="12568"/>
                  <a:pt x="18578" y="12568"/>
                  <a:pt x="18584" y="12568"/>
                </a:cubicBezTo>
                <a:cubicBezTo>
                  <a:pt x="18841" y="12568"/>
                  <a:pt x="19049" y="12380"/>
                  <a:pt x="19058" y="12142"/>
                </a:cubicBezTo>
                <a:cubicBezTo>
                  <a:pt x="19066" y="11898"/>
                  <a:pt x="18859" y="11697"/>
                  <a:pt x="18595" y="11689"/>
                </a:cubicBezTo>
                <a:lnTo>
                  <a:pt x="18333" y="11679"/>
                </a:lnTo>
                <a:close/>
                <a:moveTo>
                  <a:pt x="3880" y="14825"/>
                </a:moveTo>
                <a:cubicBezTo>
                  <a:pt x="3762" y="14792"/>
                  <a:pt x="3628" y="14798"/>
                  <a:pt x="3512" y="14856"/>
                </a:cubicBezTo>
                <a:lnTo>
                  <a:pt x="3283" y="14969"/>
                </a:lnTo>
                <a:cubicBezTo>
                  <a:pt x="3050" y="15084"/>
                  <a:pt x="2963" y="15351"/>
                  <a:pt x="3088" y="15565"/>
                </a:cubicBezTo>
                <a:cubicBezTo>
                  <a:pt x="3174" y="15713"/>
                  <a:pt x="3341" y="15802"/>
                  <a:pt x="3512" y="15802"/>
                </a:cubicBezTo>
                <a:cubicBezTo>
                  <a:pt x="3588" y="15802"/>
                  <a:pt x="3663" y="15781"/>
                  <a:pt x="3735" y="15745"/>
                </a:cubicBezTo>
                <a:lnTo>
                  <a:pt x="3963" y="15632"/>
                </a:lnTo>
                <a:cubicBezTo>
                  <a:pt x="4196" y="15517"/>
                  <a:pt x="4289" y="15250"/>
                  <a:pt x="4164" y="15036"/>
                </a:cubicBezTo>
                <a:cubicBezTo>
                  <a:pt x="4102" y="14929"/>
                  <a:pt x="3997" y="14858"/>
                  <a:pt x="3880" y="14825"/>
                </a:cubicBezTo>
                <a:close/>
                <a:moveTo>
                  <a:pt x="16961" y="15144"/>
                </a:moveTo>
                <a:cubicBezTo>
                  <a:pt x="16842" y="15169"/>
                  <a:pt x="16735" y="15241"/>
                  <a:pt x="16666" y="15344"/>
                </a:cubicBezTo>
                <a:cubicBezTo>
                  <a:pt x="16526" y="15551"/>
                  <a:pt x="16597" y="15822"/>
                  <a:pt x="16822" y="15951"/>
                </a:cubicBezTo>
                <a:lnTo>
                  <a:pt x="17039" y="16074"/>
                </a:lnTo>
                <a:cubicBezTo>
                  <a:pt x="17118" y="16119"/>
                  <a:pt x="17204" y="16141"/>
                  <a:pt x="17290" y="16141"/>
                </a:cubicBezTo>
                <a:cubicBezTo>
                  <a:pt x="17450" y="16141"/>
                  <a:pt x="17607" y="16070"/>
                  <a:pt x="17697" y="15935"/>
                </a:cubicBezTo>
                <a:cubicBezTo>
                  <a:pt x="17836" y="15729"/>
                  <a:pt x="17771" y="15457"/>
                  <a:pt x="17547" y="15329"/>
                </a:cubicBezTo>
                <a:lnTo>
                  <a:pt x="17324" y="15200"/>
                </a:lnTo>
                <a:cubicBezTo>
                  <a:pt x="17211" y="15136"/>
                  <a:pt x="17080" y="15118"/>
                  <a:pt x="16961" y="15144"/>
                </a:cubicBezTo>
                <a:close/>
                <a:moveTo>
                  <a:pt x="6394" y="17447"/>
                </a:moveTo>
                <a:cubicBezTo>
                  <a:pt x="6275" y="17472"/>
                  <a:pt x="6169" y="17544"/>
                  <a:pt x="6099" y="17647"/>
                </a:cubicBezTo>
                <a:lnTo>
                  <a:pt x="5959" y="17848"/>
                </a:lnTo>
                <a:cubicBezTo>
                  <a:pt x="5820" y="18054"/>
                  <a:pt x="5891" y="18326"/>
                  <a:pt x="6116" y="18454"/>
                </a:cubicBezTo>
                <a:cubicBezTo>
                  <a:pt x="6194" y="18499"/>
                  <a:pt x="6281" y="18521"/>
                  <a:pt x="6366" y="18521"/>
                </a:cubicBezTo>
                <a:cubicBezTo>
                  <a:pt x="6526" y="18521"/>
                  <a:pt x="6683" y="18450"/>
                  <a:pt x="6774" y="18315"/>
                </a:cubicBezTo>
                <a:lnTo>
                  <a:pt x="6907" y="18110"/>
                </a:lnTo>
                <a:cubicBezTo>
                  <a:pt x="7047" y="17903"/>
                  <a:pt x="6981" y="17631"/>
                  <a:pt x="6757" y="17503"/>
                </a:cubicBezTo>
                <a:cubicBezTo>
                  <a:pt x="6645" y="17439"/>
                  <a:pt x="6513" y="17421"/>
                  <a:pt x="6394" y="17447"/>
                </a:cubicBezTo>
                <a:close/>
                <a:moveTo>
                  <a:pt x="14357" y="17786"/>
                </a:moveTo>
                <a:cubicBezTo>
                  <a:pt x="14240" y="17753"/>
                  <a:pt x="14105" y="17759"/>
                  <a:pt x="13989" y="17817"/>
                </a:cubicBezTo>
                <a:cubicBezTo>
                  <a:pt x="13756" y="17931"/>
                  <a:pt x="13669" y="18199"/>
                  <a:pt x="13794" y="18413"/>
                </a:cubicBezTo>
                <a:lnTo>
                  <a:pt x="13917" y="18624"/>
                </a:lnTo>
                <a:cubicBezTo>
                  <a:pt x="14003" y="18772"/>
                  <a:pt x="14170" y="18860"/>
                  <a:pt x="14340" y="18860"/>
                </a:cubicBezTo>
                <a:cubicBezTo>
                  <a:pt x="14416" y="18860"/>
                  <a:pt x="14491" y="18844"/>
                  <a:pt x="14563" y="18809"/>
                </a:cubicBezTo>
                <a:cubicBezTo>
                  <a:pt x="14796" y="18694"/>
                  <a:pt x="14883" y="18422"/>
                  <a:pt x="14759" y="18207"/>
                </a:cubicBezTo>
                <a:cubicBezTo>
                  <a:pt x="14759" y="18207"/>
                  <a:pt x="14636" y="17997"/>
                  <a:pt x="14636" y="17997"/>
                </a:cubicBezTo>
                <a:cubicBezTo>
                  <a:pt x="14573" y="17889"/>
                  <a:pt x="14474" y="17818"/>
                  <a:pt x="14357" y="17786"/>
                </a:cubicBezTo>
                <a:close/>
                <a:moveTo>
                  <a:pt x="10314" y="18588"/>
                </a:moveTo>
                <a:cubicBezTo>
                  <a:pt x="10050" y="18581"/>
                  <a:pt x="9832" y="18771"/>
                  <a:pt x="9824" y="19014"/>
                </a:cubicBezTo>
                <a:lnTo>
                  <a:pt x="9813" y="19256"/>
                </a:lnTo>
                <a:cubicBezTo>
                  <a:pt x="9804" y="19499"/>
                  <a:pt x="10011" y="19701"/>
                  <a:pt x="10275" y="19708"/>
                </a:cubicBezTo>
                <a:cubicBezTo>
                  <a:pt x="10281" y="19708"/>
                  <a:pt x="10287" y="19708"/>
                  <a:pt x="10292" y="19708"/>
                </a:cubicBezTo>
                <a:cubicBezTo>
                  <a:pt x="10549" y="19708"/>
                  <a:pt x="10758" y="19520"/>
                  <a:pt x="10766" y="19282"/>
                </a:cubicBezTo>
                <a:lnTo>
                  <a:pt x="10777" y="19045"/>
                </a:lnTo>
                <a:cubicBezTo>
                  <a:pt x="10786" y="18802"/>
                  <a:pt x="10578" y="18596"/>
                  <a:pt x="10314" y="1858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68F9157D-537C-BE4D-832A-3E98B58C5F25}"/>
              </a:ext>
            </a:extLst>
          </p:cNvPr>
          <p:cNvSpPr/>
          <p:nvPr/>
        </p:nvSpPr>
        <p:spPr>
          <a:xfrm>
            <a:off x="10529863" y="1994502"/>
            <a:ext cx="725468" cy="72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1" h="21231" extrusionOk="0">
                <a:moveTo>
                  <a:pt x="1728" y="5"/>
                </a:moveTo>
                <a:cubicBezTo>
                  <a:pt x="1654" y="15"/>
                  <a:pt x="1583" y="47"/>
                  <a:pt x="1526" y="103"/>
                </a:cubicBezTo>
                <a:lnTo>
                  <a:pt x="108" y="1518"/>
                </a:lnTo>
                <a:cubicBezTo>
                  <a:pt x="-6" y="1630"/>
                  <a:pt x="-33" y="1804"/>
                  <a:pt x="45" y="1944"/>
                </a:cubicBezTo>
                <a:lnTo>
                  <a:pt x="1464" y="4420"/>
                </a:lnTo>
                <a:cubicBezTo>
                  <a:pt x="1512" y="4503"/>
                  <a:pt x="1590" y="4562"/>
                  <a:pt x="1684" y="4585"/>
                </a:cubicBezTo>
                <a:lnTo>
                  <a:pt x="3008" y="4917"/>
                </a:lnTo>
                <a:lnTo>
                  <a:pt x="7546" y="9443"/>
                </a:lnTo>
                <a:lnTo>
                  <a:pt x="8048" y="8942"/>
                </a:lnTo>
                <a:lnTo>
                  <a:pt x="3439" y="4344"/>
                </a:lnTo>
                <a:cubicBezTo>
                  <a:pt x="3393" y="4298"/>
                  <a:pt x="3335" y="4269"/>
                  <a:pt x="3273" y="4254"/>
                </a:cubicBezTo>
                <a:lnTo>
                  <a:pt x="2002" y="3936"/>
                </a:lnTo>
                <a:lnTo>
                  <a:pt x="795" y="1827"/>
                </a:lnTo>
                <a:lnTo>
                  <a:pt x="1832" y="793"/>
                </a:lnTo>
                <a:lnTo>
                  <a:pt x="3946" y="1997"/>
                </a:lnTo>
                <a:lnTo>
                  <a:pt x="4264" y="3264"/>
                </a:lnTo>
                <a:cubicBezTo>
                  <a:pt x="4280" y="3327"/>
                  <a:pt x="4314" y="3385"/>
                  <a:pt x="4359" y="3430"/>
                </a:cubicBezTo>
                <a:lnTo>
                  <a:pt x="8968" y="8029"/>
                </a:lnTo>
                <a:lnTo>
                  <a:pt x="9467" y="7527"/>
                </a:lnTo>
                <a:lnTo>
                  <a:pt x="4929" y="3000"/>
                </a:lnTo>
                <a:lnTo>
                  <a:pt x="4601" y="1684"/>
                </a:lnTo>
                <a:cubicBezTo>
                  <a:pt x="4578" y="1590"/>
                  <a:pt x="4514" y="1508"/>
                  <a:pt x="4431" y="1460"/>
                </a:cubicBezTo>
                <a:lnTo>
                  <a:pt x="1948" y="45"/>
                </a:lnTo>
                <a:cubicBezTo>
                  <a:pt x="1879" y="6"/>
                  <a:pt x="1803" y="-5"/>
                  <a:pt x="1728" y="5"/>
                </a:cubicBezTo>
                <a:close/>
                <a:moveTo>
                  <a:pt x="17196" y="5"/>
                </a:moveTo>
                <a:cubicBezTo>
                  <a:pt x="15225" y="-86"/>
                  <a:pt x="13395" y="1211"/>
                  <a:pt x="12891" y="3193"/>
                </a:cubicBezTo>
                <a:cubicBezTo>
                  <a:pt x="12804" y="3536"/>
                  <a:pt x="12765" y="3890"/>
                  <a:pt x="12766" y="4245"/>
                </a:cubicBezTo>
                <a:cubicBezTo>
                  <a:pt x="12766" y="4523"/>
                  <a:pt x="12794" y="4801"/>
                  <a:pt x="12851" y="5073"/>
                </a:cubicBezTo>
                <a:lnTo>
                  <a:pt x="5086" y="12819"/>
                </a:lnTo>
                <a:cubicBezTo>
                  <a:pt x="4812" y="12763"/>
                  <a:pt x="4534" y="12735"/>
                  <a:pt x="4255" y="12734"/>
                </a:cubicBezTo>
                <a:cubicBezTo>
                  <a:pt x="1906" y="12734"/>
                  <a:pt x="0" y="14635"/>
                  <a:pt x="0" y="16979"/>
                </a:cubicBezTo>
                <a:cubicBezTo>
                  <a:pt x="0" y="19323"/>
                  <a:pt x="1906" y="21219"/>
                  <a:pt x="4255" y="21219"/>
                </a:cubicBezTo>
                <a:cubicBezTo>
                  <a:pt x="6605" y="21219"/>
                  <a:pt x="8511" y="19323"/>
                  <a:pt x="8511" y="16979"/>
                </a:cubicBezTo>
                <a:cubicBezTo>
                  <a:pt x="8510" y="16701"/>
                  <a:pt x="8477" y="16419"/>
                  <a:pt x="8421" y="16146"/>
                </a:cubicBezTo>
                <a:lnTo>
                  <a:pt x="10284" y="14293"/>
                </a:lnTo>
                <a:lnTo>
                  <a:pt x="11096" y="15103"/>
                </a:lnTo>
                <a:cubicBezTo>
                  <a:pt x="11235" y="15241"/>
                  <a:pt x="11456" y="15241"/>
                  <a:pt x="11594" y="15103"/>
                </a:cubicBezTo>
                <a:lnTo>
                  <a:pt x="11774" y="14928"/>
                </a:lnTo>
                <a:cubicBezTo>
                  <a:pt x="11929" y="14774"/>
                  <a:pt x="12179" y="14774"/>
                  <a:pt x="12335" y="14928"/>
                </a:cubicBezTo>
                <a:cubicBezTo>
                  <a:pt x="12490" y="15083"/>
                  <a:pt x="12490" y="15333"/>
                  <a:pt x="12335" y="15488"/>
                </a:cubicBezTo>
                <a:lnTo>
                  <a:pt x="12160" y="15667"/>
                </a:lnTo>
                <a:cubicBezTo>
                  <a:pt x="12021" y="15805"/>
                  <a:pt x="12021" y="16026"/>
                  <a:pt x="12160" y="16164"/>
                </a:cubicBezTo>
                <a:lnTo>
                  <a:pt x="16388" y="20387"/>
                </a:lnTo>
                <a:cubicBezTo>
                  <a:pt x="17500" y="21506"/>
                  <a:pt x="19310" y="21514"/>
                  <a:pt x="20432" y="20404"/>
                </a:cubicBezTo>
                <a:cubicBezTo>
                  <a:pt x="21555" y="19295"/>
                  <a:pt x="21567" y="17485"/>
                  <a:pt x="20455" y="16366"/>
                </a:cubicBezTo>
                <a:cubicBezTo>
                  <a:pt x="20449" y="16360"/>
                  <a:pt x="20438" y="16354"/>
                  <a:pt x="20432" y="16348"/>
                </a:cubicBezTo>
                <a:lnTo>
                  <a:pt x="16204" y="12130"/>
                </a:lnTo>
                <a:cubicBezTo>
                  <a:pt x="16065" y="11992"/>
                  <a:pt x="15844" y="11992"/>
                  <a:pt x="15706" y="12130"/>
                </a:cubicBezTo>
                <a:lnTo>
                  <a:pt x="15526" y="12305"/>
                </a:lnTo>
                <a:cubicBezTo>
                  <a:pt x="15370" y="12459"/>
                  <a:pt x="15121" y="12459"/>
                  <a:pt x="14965" y="12305"/>
                </a:cubicBezTo>
                <a:cubicBezTo>
                  <a:pt x="14810" y="12150"/>
                  <a:pt x="14810" y="11900"/>
                  <a:pt x="14965" y="11745"/>
                </a:cubicBezTo>
                <a:lnTo>
                  <a:pt x="15140" y="11570"/>
                </a:lnTo>
                <a:cubicBezTo>
                  <a:pt x="15279" y="11432"/>
                  <a:pt x="15279" y="11207"/>
                  <a:pt x="15140" y="11069"/>
                </a:cubicBezTo>
                <a:lnTo>
                  <a:pt x="14328" y="10258"/>
                </a:lnTo>
                <a:lnTo>
                  <a:pt x="16186" y="8405"/>
                </a:lnTo>
                <a:cubicBezTo>
                  <a:pt x="16459" y="8461"/>
                  <a:pt x="16737" y="8489"/>
                  <a:pt x="17016" y="8490"/>
                </a:cubicBezTo>
                <a:cubicBezTo>
                  <a:pt x="19358" y="8498"/>
                  <a:pt x="21264" y="6607"/>
                  <a:pt x="21271" y="4272"/>
                </a:cubicBezTo>
                <a:cubicBezTo>
                  <a:pt x="21273" y="3916"/>
                  <a:pt x="21229" y="3564"/>
                  <a:pt x="21141" y="3220"/>
                </a:cubicBezTo>
                <a:cubicBezTo>
                  <a:pt x="21094" y="3030"/>
                  <a:pt x="20900" y="2913"/>
                  <a:pt x="20710" y="2960"/>
                </a:cubicBezTo>
                <a:cubicBezTo>
                  <a:pt x="20648" y="2976"/>
                  <a:pt x="20594" y="3009"/>
                  <a:pt x="20549" y="3054"/>
                </a:cubicBezTo>
                <a:lnTo>
                  <a:pt x="18340" y="5252"/>
                </a:lnTo>
                <a:lnTo>
                  <a:pt x="16590" y="4670"/>
                </a:lnTo>
                <a:lnTo>
                  <a:pt x="16006" y="2924"/>
                </a:lnTo>
                <a:lnTo>
                  <a:pt x="18210" y="726"/>
                </a:lnTo>
                <a:cubicBezTo>
                  <a:pt x="18349" y="587"/>
                  <a:pt x="18349" y="362"/>
                  <a:pt x="18210" y="224"/>
                </a:cubicBezTo>
                <a:cubicBezTo>
                  <a:pt x="18165" y="179"/>
                  <a:pt x="18107" y="146"/>
                  <a:pt x="18044" y="130"/>
                </a:cubicBezTo>
                <a:cubicBezTo>
                  <a:pt x="17760" y="58"/>
                  <a:pt x="17477" y="18"/>
                  <a:pt x="17196" y="5"/>
                </a:cubicBezTo>
                <a:close/>
                <a:moveTo>
                  <a:pt x="17218" y="712"/>
                </a:moveTo>
                <a:lnTo>
                  <a:pt x="15351" y="2579"/>
                </a:lnTo>
                <a:cubicBezTo>
                  <a:pt x="15256" y="2674"/>
                  <a:pt x="15219" y="2815"/>
                  <a:pt x="15261" y="2942"/>
                </a:cubicBezTo>
                <a:lnTo>
                  <a:pt x="15971" y="5064"/>
                </a:lnTo>
                <a:cubicBezTo>
                  <a:pt x="16006" y="5170"/>
                  <a:pt x="16089" y="5253"/>
                  <a:pt x="16195" y="5288"/>
                </a:cubicBezTo>
                <a:lnTo>
                  <a:pt x="18323" y="5996"/>
                </a:lnTo>
                <a:cubicBezTo>
                  <a:pt x="18450" y="6038"/>
                  <a:pt x="18591" y="6005"/>
                  <a:pt x="18686" y="5911"/>
                </a:cubicBezTo>
                <a:lnTo>
                  <a:pt x="20558" y="4044"/>
                </a:lnTo>
                <a:cubicBezTo>
                  <a:pt x="20562" y="4111"/>
                  <a:pt x="20562" y="4178"/>
                  <a:pt x="20562" y="4245"/>
                </a:cubicBezTo>
                <a:cubicBezTo>
                  <a:pt x="20572" y="6188"/>
                  <a:pt x="19001" y="7772"/>
                  <a:pt x="17052" y="7782"/>
                </a:cubicBezTo>
                <a:cubicBezTo>
                  <a:pt x="16751" y="7784"/>
                  <a:pt x="16451" y="7745"/>
                  <a:pt x="16159" y="7670"/>
                </a:cubicBezTo>
                <a:cubicBezTo>
                  <a:pt x="16038" y="7640"/>
                  <a:pt x="15910" y="7676"/>
                  <a:pt x="15822" y="7764"/>
                </a:cubicBezTo>
                <a:lnTo>
                  <a:pt x="7783" y="15788"/>
                </a:lnTo>
                <a:cubicBezTo>
                  <a:pt x="7695" y="15876"/>
                  <a:pt x="7659" y="16003"/>
                  <a:pt x="7689" y="16124"/>
                </a:cubicBezTo>
                <a:cubicBezTo>
                  <a:pt x="8176" y="18030"/>
                  <a:pt x="7023" y="19964"/>
                  <a:pt x="5113" y="20449"/>
                </a:cubicBezTo>
                <a:cubicBezTo>
                  <a:pt x="3203" y="20934"/>
                  <a:pt x="1259" y="19785"/>
                  <a:pt x="772" y="17879"/>
                </a:cubicBezTo>
                <a:cubicBezTo>
                  <a:pt x="286" y="15973"/>
                  <a:pt x="1439" y="14035"/>
                  <a:pt x="3349" y="13549"/>
                </a:cubicBezTo>
                <a:cubicBezTo>
                  <a:pt x="3927" y="13403"/>
                  <a:pt x="4535" y="13403"/>
                  <a:pt x="5113" y="13549"/>
                </a:cubicBezTo>
                <a:cubicBezTo>
                  <a:pt x="5234" y="13579"/>
                  <a:pt x="5361" y="13543"/>
                  <a:pt x="5449" y="13455"/>
                </a:cubicBezTo>
                <a:lnTo>
                  <a:pt x="13488" y="5436"/>
                </a:lnTo>
                <a:cubicBezTo>
                  <a:pt x="13576" y="5348"/>
                  <a:pt x="13613" y="5221"/>
                  <a:pt x="13583" y="5100"/>
                </a:cubicBezTo>
                <a:cubicBezTo>
                  <a:pt x="13100" y="3217"/>
                  <a:pt x="14240" y="1297"/>
                  <a:pt x="16128" y="815"/>
                </a:cubicBezTo>
                <a:cubicBezTo>
                  <a:pt x="16484" y="724"/>
                  <a:pt x="16851" y="689"/>
                  <a:pt x="17218" y="712"/>
                </a:cubicBezTo>
                <a:close/>
                <a:moveTo>
                  <a:pt x="14265" y="6448"/>
                </a:moveTo>
                <a:lnTo>
                  <a:pt x="6464" y="14230"/>
                </a:lnTo>
                <a:lnTo>
                  <a:pt x="6967" y="14727"/>
                </a:lnTo>
                <a:lnTo>
                  <a:pt x="14763" y="6949"/>
                </a:lnTo>
                <a:cubicBezTo>
                  <a:pt x="14763" y="6949"/>
                  <a:pt x="14265" y="6448"/>
                  <a:pt x="14265" y="6448"/>
                </a:cubicBezTo>
                <a:close/>
                <a:moveTo>
                  <a:pt x="13825" y="10755"/>
                </a:moveTo>
                <a:cubicBezTo>
                  <a:pt x="13825" y="10755"/>
                  <a:pt x="14395" y="11324"/>
                  <a:pt x="14395" y="11324"/>
                </a:cubicBezTo>
                <a:cubicBezTo>
                  <a:pt x="14003" y="11791"/>
                  <a:pt x="14061" y="12486"/>
                  <a:pt x="14530" y="12878"/>
                </a:cubicBezTo>
                <a:cubicBezTo>
                  <a:pt x="14941" y="13222"/>
                  <a:pt x="15541" y="13222"/>
                  <a:pt x="15953" y="12878"/>
                </a:cubicBezTo>
                <a:lnTo>
                  <a:pt x="19934" y="16849"/>
                </a:lnTo>
                <a:cubicBezTo>
                  <a:pt x="19977" y="16892"/>
                  <a:pt x="20016" y="16937"/>
                  <a:pt x="20055" y="16984"/>
                </a:cubicBezTo>
                <a:lnTo>
                  <a:pt x="17025" y="20006"/>
                </a:lnTo>
                <a:cubicBezTo>
                  <a:pt x="16979" y="19967"/>
                  <a:pt x="16934" y="19928"/>
                  <a:pt x="16891" y="19885"/>
                </a:cubicBezTo>
                <a:lnTo>
                  <a:pt x="12909" y="15913"/>
                </a:lnTo>
                <a:cubicBezTo>
                  <a:pt x="13302" y="15446"/>
                  <a:pt x="13239" y="14747"/>
                  <a:pt x="12770" y="14355"/>
                </a:cubicBezTo>
                <a:cubicBezTo>
                  <a:pt x="12359" y="14011"/>
                  <a:pt x="11758" y="14015"/>
                  <a:pt x="11347" y="14360"/>
                </a:cubicBezTo>
                <a:lnTo>
                  <a:pt x="10782" y="13791"/>
                </a:lnTo>
                <a:lnTo>
                  <a:pt x="13825" y="10755"/>
                </a:lnTo>
                <a:close/>
                <a:moveTo>
                  <a:pt x="14866" y="14185"/>
                </a:moveTo>
                <a:lnTo>
                  <a:pt x="14364" y="14687"/>
                </a:lnTo>
                <a:lnTo>
                  <a:pt x="17910" y="18224"/>
                </a:lnTo>
                <a:lnTo>
                  <a:pt x="18412" y="17722"/>
                </a:lnTo>
                <a:cubicBezTo>
                  <a:pt x="18412" y="17722"/>
                  <a:pt x="14866" y="14185"/>
                  <a:pt x="14866" y="14185"/>
                </a:cubicBezTo>
                <a:close/>
                <a:moveTo>
                  <a:pt x="3142" y="14902"/>
                </a:moveTo>
                <a:cubicBezTo>
                  <a:pt x="3018" y="14902"/>
                  <a:pt x="2901" y="14965"/>
                  <a:pt x="2837" y="15072"/>
                </a:cubicBezTo>
                <a:lnTo>
                  <a:pt x="1773" y="16840"/>
                </a:lnTo>
                <a:cubicBezTo>
                  <a:pt x="1706" y="16952"/>
                  <a:pt x="1706" y="17095"/>
                  <a:pt x="1773" y="17207"/>
                </a:cubicBezTo>
                <a:lnTo>
                  <a:pt x="2837" y="18972"/>
                </a:lnTo>
                <a:cubicBezTo>
                  <a:pt x="2901" y="19078"/>
                  <a:pt x="3018" y="19146"/>
                  <a:pt x="3142" y="19146"/>
                </a:cubicBezTo>
                <a:lnTo>
                  <a:pt x="5270" y="19146"/>
                </a:lnTo>
                <a:cubicBezTo>
                  <a:pt x="5394" y="19146"/>
                  <a:pt x="5511" y="19078"/>
                  <a:pt x="5575" y="18972"/>
                </a:cubicBezTo>
                <a:lnTo>
                  <a:pt x="6634" y="17207"/>
                </a:lnTo>
                <a:cubicBezTo>
                  <a:pt x="6702" y="17095"/>
                  <a:pt x="6702" y="16952"/>
                  <a:pt x="6634" y="16840"/>
                </a:cubicBezTo>
                <a:cubicBezTo>
                  <a:pt x="6634" y="16840"/>
                  <a:pt x="5575" y="15072"/>
                  <a:pt x="5575" y="15072"/>
                </a:cubicBezTo>
                <a:cubicBezTo>
                  <a:pt x="5511" y="14965"/>
                  <a:pt x="5394" y="14902"/>
                  <a:pt x="5270" y="14902"/>
                </a:cubicBezTo>
                <a:lnTo>
                  <a:pt x="3142" y="14902"/>
                </a:lnTo>
                <a:close/>
                <a:moveTo>
                  <a:pt x="3344" y="15609"/>
                </a:moveTo>
                <a:lnTo>
                  <a:pt x="5068" y="15609"/>
                </a:lnTo>
                <a:lnTo>
                  <a:pt x="5921" y="17024"/>
                </a:lnTo>
                <a:cubicBezTo>
                  <a:pt x="5921" y="17024"/>
                  <a:pt x="5068" y="18439"/>
                  <a:pt x="5068" y="18439"/>
                </a:cubicBezTo>
                <a:lnTo>
                  <a:pt x="3344" y="18439"/>
                </a:lnTo>
                <a:lnTo>
                  <a:pt x="2492" y="17024"/>
                </a:lnTo>
                <a:lnTo>
                  <a:pt x="3344" y="15609"/>
                </a:lnTo>
                <a:close/>
                <a:moveTo>
                  <a:pt x="20428" y="17615"/>
                </a:moveTo>
                <a:cubicBezTo>
                  <a:pt x="20846" y="18724"/>
                  <a:pt x="20282" y="19961"/>
                  <a:pt x="19171" y="20378"/>
                </a:cubicBezTo>
                <a:cubicBezTo>
                  <a:pt x="18928" y="20468"/>
                  <a:pt x="18672" y="20512"/>
                  <a:pt x="18412" y="20512"/>
                </a:cubicBezTo>
                <a:cubicBezTo>
                  <a:pt x="18155" y="20512"/>
                  <a:pt x="17899" y="20468"/>
                  <a:pt x="17658" y="20378"/>
                </a:cubicBezTo>
                <a:lnTo>
                  <a:pt x="20428" y="1761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08D4F648-01B8-EA42-B0F0-E5D086522297}"/>
              </a:ext>
            </a:extLst>
          </p:cNvPr>
          <p:cNvSpPr/>
          <p:nvPr/>
        </p:nvSpPr>
        <p:spPr>
          <a:xfrm>
            <a:off x="990599" y="1963252"/>
            <a:ext cx="626632" cy="78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3" y="0"/>
                </a:moveTo>
                <a:cubicBezTo>
                  <a:pt x="1013" y="1"/>
                  <a:pt x="2" y="806"/>
                  <a:pt x="0" y="1799"/>
                </a:cubicBezTo>
                <a:lnTo>
                  <a:pt x="0" y="19796"/>
                </a:lnTo>
                <a:cubicBezTo>
                  <a:pt x="2" y="20790"/>
                  <a:pt x="1013" y="21599"/>
                  <a:pt x="2263" y="21600"/>
                </a:cubicBezTo>
                <a:lnTo>
                  <a:pt x="13582" y="21600"/>
                </a:lnTo>
                <a:lnTo>
                  <a:pt x="13582" y="20954"/>
                </a:lnTo>
                <a:cubicBezTo>
                  <a:pt x="13580" y="19333"/>
                  <a:pt x="14184" y="17744"/>
                  <a:pt x="15317" y="16396"/>
                </a:cubicBezTo>
                <a:cubicBezTo>
                  <a:pt x="15437" y="16253"/>
                  <a:pt x="15411" y="16065"/>
                  <a:pt x="15259" y="15944"/>
                </a:cubicBezTo>
                <a:lnTo>
                  <a:pt x="12091" y="13425"/>
                </a:lnTo>
                <a:cubicBezTo>
                  <a:pt x="11798" y="13192"/>
                  <a:pt x="11641" y="12868"/>
                  <a:pt x="11662" y="12539"/>
                </a:cubicBezTo>
                <a:cubicBezTo>
                  <a:pt x="11682" y="12210"/>
                  <a:pt x="11875" y="11904"/>
                  <a:pt x="12195" y="11695"/>
                </a:cubicBezTo>
                <a:cubicBezTo>
                  <a:pt x="12812" y="11320"/>
                  <a:pt x="13689" y="11374"/>
                  <a:pt x="14226" y="11820"/>
                </a:cubicBezTo>
                <a:lnTo>
                  <a:pt x="18693" y="15372"/>
                </a:lnTo>
                <a:lnTo>
                  <a:pt x="19332" y="14864"/>
                </a:lnTo>
                <a:lnTo>
                  <a:pt x="16297" y="12452"/>
                </a:lnTo>
                <a:lnTo>
                  <a:pt x="16297" y="1799"/>
                </a:lnTo>
                <a:cubicBezTo>
                  <a:pt x="16296" y="806"/>
                  <a:pt x="15284" y="1"/>
                  <a:pt x="14034" y="0"/>
                </a:cubicBezTo>
                <a:lnTo>
                  <a:pt x="2263" y="0"/>
                </a:lnTo>
                <a:close/>
                <a:moveTo>
                  <a:pt x="2263" y="720"/>
                </a:moveTo>
                <a:lnTo>
                  <a:pt x="14034" y="720"/>
                </a:lnTo>
                <a:cubicBezTo>
                  <a:pt x="14784" y="720"/>
                  <a:pt x="15392" y="1203"/>
                  <a:pt x="15392" y="1799"/>
                </a:cubicBezTo>
                <a:cubicBezTo>
                  <a:pt x="15392" y="1799"/>
                  <a:pt x="15392" y="2159"/>
                  <a:pt x="15392" y="2159"/>
                </a:cubicBezTo>
                <a:lnTo>
                  <a:pt x="905" y="2159"/>
                </a:lnTo>
                <a:lnTo>
                  <a:pt x="905" y="1799"/>
                </a:lnTo>
                <a:cubicBezTo>
                  <a:pt x="905" y="1203"/>
                  <a:pt x="1513" y="720"/>
                  <a:pt x="2263" y="720"/>
                </a:cubicBezTo>
                <a:close/>
                <a:moveTo>
                  <a:pt x="905" y="2879"/>
                </a:moveTo>
                <a:lnTo>
                  <a:pt x="15392" y="2879"/>
                </a:lnTo>
                <a:cubicBezTo>
                  <a:pt x="15392" y="2879"/>
                  <a:pt x="15392" y="11732"/>
                  <a:pt x="15392" y="11732"/>
                </a:cubicBezTo>
                <a:lnTo>
                  <a:pt x="14864" y="11312"/>
                </a:lnTo>
                <a:cubicBezTo>
                  <a:pt x="13996" y="10607"/>
                  <a:pt x="12599" y="10533"/>
                  <a:pt x="11621" y="11141"/>
                </a:cubicBezTo>
                <a:cubicBezTo>
                  <a:pt x="11104" y="11479"/>
                  <a:pt x="10789" y="11975"/>
                  <a:pt x="10756" y="12507"/>
                </a:cubicBezTo>
                <a:cubicBezTo>
                  <a:pt x="10724" y="13039"/>
                  <a:pt x="10979" y="13556"/>
                  <a:pt x="11453" y="13933"/>
                </a:cubicBezTo>
                <a:lnTo>
                  <a:pt x="14359" y="16248"/>
                </a:lnTo>
                <a:cubicBezTo>
                  <a:pt x="13274" y="17639"/>
                  <a:pt x="12691" y="19243"/>
                  <a:pt x="12677" y="20880"/>
                </a:cubicBezTo>
                <a:lnTo>
                  <a:pt x="2263" y="20880"/>
                </a:lnTo>
                <a:cubicBezTo>
                  <a:pt x="1513" y="20880"/>
                  <a:pt x="905" y="20392"/>
                  <a:pt x="905" y="19796"/>
                </a:cubicBezTo>
                <a:lnTo>
                  <a:pt x="905" y="18717"/>
                </a:lnTo>
                <a:lnTo>
                  <a:pt x="12224" y="18717"/>
                </a:lnTo>
                <a:lnTo>
                  <a:pt x="12224" y="17997"/>
                </a:lnTo>
                <a:lnTo>
                  <a:pt x="905" y="17997"/>
                </a:lnTo>
                <a:lnTo>
                  <a:pt x="905" y="2879"/>
                </a:lnTo>
                <a:close/>
                <a:moveTo>
                  <a:pt x="2762" y="3543"/>
                </a:moveTo>
                <a:cubicBezTo>
                  <a:pt x="2262" y="3543"/>
                  <a:pt x="1857" y="3865"/>
                  <a:pt x="1857" y="4263"/>
                </a:cubicBezTo>
                <a:lnTo>
                  <a:pt x="1857" y="5702"/>
                </a:lnTo>
                <a:cubicBezTo>
                  <a:pt x="1857" y="6100"/>
                  <a:pt x="2262" y="6422"/>
                  <a:pt x="2762" y="6422"/>
                </a:cubicBezTo>
                <a:lnTo>
                  <a:pt x="4572" y="6422"/>
                </a:lnTo>
                <a:cubicBezTo>
                  <a:pt x="5072" y="6422"/>
                  <a:pt x="5477" y="6100"/>
                  <a:pt x="5477" y="5702"/>
                </a:cubicBezTo>
                <a:lnTo>
                  <a:pt x="5477" y="4263"/>
                </a:lnTo>
                <a:cubicBezTo>
                  <a:pt x="5477" y="3865"/>
                  <a:pt x="5072" y="3543"/>
                  <a:pt x="4572" y="3543"/>
                </a:cubicBezTo>
                <a:lnTo>
                  <a:pt x="2762" y="3543"/>
                </a:lnTo>
                <a:close/>
                <a:moveTo>
                  <a:pt x="7217" y="3543"/>
                </a:moveTo>
                <a:cubicBezTo>
                  <a:pt x="6717" y="3543"/>
                  <a:pt x="6312" y="3865"/>
                  <a:pt x="6312" y="4263"/>
                </a:cubicBezTo>
                <a:lnTo>
                  <a:pt x="6312" y="5702"/>
                </a:lnTo>
                <a:cubicBezTo>
                  <a:pt x="6312" y="6100"/>
                  <a:pt x="6717" y="6422"/>
                  <a:pt x="7217" y="6422"/>
                </a:cubicBezTo>
                <a:lnTo>
                  <a:pt x="9028" y="6422"/>
                </a:lnTo>
                <a:cubicBezTo>
                  <a:pt x="9528" y="6422"/>
                  <a:pt x="9933" y="6100"/>
                  <a:pt x="9933" y="5702"/>
                </a:cubicBezTo>
                <a:lnTo>
                  <a:pt x="9933" y="4263"/>
                </a:lnTo>
                <a:cubicBezTo>
                  <a:pt x="9933" y="3865"/>
                  <a:pt x="9528" y="3543"/>
                  <a:pt x="9028" y="3543"/>
                </a:cubicBezTo>
                <a:lnTo>
                  <a:pt x="7217" y="3543"/>
                </a:lnTo>
                <a:close/>
                <a:moveTo>
                  <a:pt x="11673" y="3543"/>
                </a:moveTo>
                <a:cubicBezTo>
                  <a:pt x="11173" y="3543"/>
                  <a:pt x="10768" y="3865"/>
                  <a:pt x="10768" y="4263"/>
                </a:cubicBezTo>
                <a:lnTo>
                  <a:pt x="10768" y="5702"/>
                </a:lnTo>
                <a:cubicBezTo>
                  <a:pt x="10768" y="6100"/>
                  <a:pt x="11173" y="6422"/>
                  <a:pt x="11673" y="6422"/>
                </a:cubicBezTo>
                <a:lnTo>
                  <a:pt x="13483" y="6422"/>
                </a:lnTo>
                <a:cubicBezTo>
                  <a:pt x="13983" y="6422"/>
                  <a:pt x="14388" y="6100"/>
                  <a:pt x="14388" y="5702"/>
                </a:cubicBezTo>
                <a:lnTo>
                  <a:pt x="14388" y="4263"/>
                </a:lnTo>
                <a:cubicBezTo>
                  <a:pt x="14388" y="3865"/>
                  <a:pt x="13983" y="3543"/>
                  <a:pt x="13483" y="3543"/>
                </a:cubicBezTo>
                <a:lnTo>
                  <a:pt x="11673" y="3543"/>
                </a:lnTo>
                <a:close/>
                <a:moveTo>
                  <a:pt x="2762" y="4263"/>
                </a:moveTo>
                <a:lnTo>
                  <a:pt x="4572" y="4263"/>
                </a:lnTo>
                <a:lnTo>
                  <a:pt x="4572" y="5702"/>
                </a:lnTo>
                <a:lnTo>
                  <a:pt x="2762" y="5702"/>
                </a:lnTo>
                <a:cubicBezTo>
                  <a:pt x="2762" y="5702"/>
                  <a:pt x="2762" y="4263"/>
                  <a:pt x="2762" y="4263"/>
                </a:cubicBezTo>
                <a:close/>
                <a:moveTo>
                  <a:pt x="7217" y="4263"/>
                </a:moveTo>
                <a:lnTo>
                  <a:pt x="9028" y="4263"/>
                </a:lnTo>
                <a:lnTo>
                  <a:pt x="9028" y="5702"/>
                </a:lnTo>
                <a:lnTo>
                  <a:pt x="7217" y="5702"/>
                </a:lnTo>
                <a:cubicBezTo>
                  <a:pt x="7217" y="5702"/>
                  <a:pt x="7217" y="4263"/>
                  <a:pt x="7217" y="4263"/>
                </a:cubicBezTo>
                <a:close/>
                <a:moveTo>
                  <a:pt x="11673" y="4263"/>
                </a:moveTo>
                <a:lnTo>
                  <a:pt x="13483" y="4263"/>
                </a:lnTo>
                <a:lnTo>
                  <a:pt x="13483" y="5702"/>
                </a:lnTo>
                <a:lnTo>
                  <a:pt x="11673" y="5702"/>
                </a:lnTo>
                <a:cubicBezTo>
                  <a:pt x="11673" y="5702"/>
                  <a:pt x="11673" y="4263"/>
                  <a:pt x="11673" y="4263"/>
                </a:cubicBezTo>
                <a:close/>
                <a:moveTo>
                  <a:pt x="2762" y="7086"/>
                </a:moveTo>
                <a:cubicBezTo>
                  <a:pt x="2262" y="7086"/>
                  <a:pt x="1857" y="7408"/>
                  <a:pt x="1857" y="7806"/>
                </a:cubicBezTo>
                <a:lnTo>
                  <a:pt x="1857" y="9245"/>
                </a:lnTo>
                <a:cubicBezTo>
                  <a:pt x="1857" y="9643"/>
                  <a:pt x="2262" y="9965"/>
                  <a:pt x="2762" y="9965"/>
                </a:cubicBezTo>
                <a:lnTo>
                  <a:pt x="4572" y="9965"/>
                </a:lnTo>
                <a:cubicBezTo>
                  <a:pt x="5072" y="9965"/>
                  <a:pt x="5477" y="9643"/>
                  <a:pt x="5477" y="9245"/>
                </a:cubicBezTo>
                <a:lnTo>
                  <a:pt x="5477" y="7806"/>
                </a:lnTo>
                <a:cubicBezTo>
                  <a:pt x="5477" y="7408"/>
                  <a:pt x="5072" y="7086"/>
                  <a:pt x="4572" y="7086"/>
                </a:cubicBezTo>
                <a:lnTo>
                  <a:pt x="2762" y="7086"/>
                </a:lnTo>
                <a:close/>
                <a:moveTo>
                  <a:pt x="7217" y="7086"/>
                </a:moveTo>
                <a:cubicBezTo>
                  <a:pt x="6717" y="7086"/>
                  <a:pt x="6312" y="7408"/>
                  <a:pt x="6312" y="7806"/>
                </a:cubicBezTo>
                <a:lnTo>
                  <a:pt x="6312" y="9245"/>
                </a:lnTo>
                <a:cubicBezTo>
                  <a:pt x="6312" y="9643"/>
                  <a:pt x="6717" y="9965"/>
                  <a:pt x="7217" y="9965"/>
                </a:cubicBezTo>
                <a:lnTo>
                  <a:pt x="9028" y="9965"/>
                </a:lnTo>
                <a:cubicBezTo>
                  <a:pt x="9528" y="9965"/>
                  <a:pt x="9933" y="9643"/>
                  <a:pt x="9933" y="9245"/>
                </a:cubicBezTo>
                <a:lnTo>
                  <a:pt x="9933" y="7806"/>
                </a:lnTo>
                <a:cubicBezTo>
                  <a:pt x="9933" y="7408"/>
                  <a:pt x="9528" y="7086"/>
                  <a:pt x="9028" y="7086"/>
                </a:cubicBezTo>
                <a:lnTo>
                  <a:pt x="7217" y="7086"/>
                </a:lnTo>
                <a:close/>
                <a:moveTo>
                  <a:pt x="11673" y="7086"/>
                </a:moveTo>
                <a:cubicBezTo>
                  <a:pt x="11173" y="7086"/>
                  <a:pt x="10768" y="7408"/>
                  <a:pt x="10768" y="7806"/>
                </a:cubicBezTo>
                <a:lnTo>
                  <a:pt x="10768" y="9245"/>
                </a:lnTo>
                <a:cubicBezTo>
                  <a:pt x="10768" y="9643"/>
                  <a:pt x="11173" y="9965"/>
                  <a:pt x="11673" y="9965"/>
                </a:cubicBezTo>
                <a:lnTo>
                  <a:pt x="13483" y="9965"/>
                </a:lnTo>
                <a:cubicBezTo>
                  <a:pt x="13983" y="9965"/>
                  <a:pt x="14388" y="9643"/>
                  <a:pt x="14388" y="9245"/>
                </a:cubicBezTo>
                <a:lnTo>
                  <a:pt x="14388" y="7806"/>
                </a:lnTo>
                <a:cubicBezTo>
                  <a:pt x="14388" y="7408"/>
                  <a:pt x="13983" y="7086"/>
                  <a:pt x="13483" y="7086"/>
                </a:cubicBezTo>
                <a:lnTo>
                  <a:pt x="11673" y="7086"/>
                </a:lnTo>
                <a:close/>
                <a:moveTo>
                  <a:pt x="2762" y="7806"/>
                </a:moveTo>
                <a:lnTo>
                  <a:pt x="4572" y="7806"/>
                </a:lnTo>
                <a:lnTo>
                  <a:pt x="4572" y="9245"/>
                </a:lnTo>
                <a:lnTo>
                  <a:pt x="2762" y="9245"/>
                </a:lnTo>
                <a:cubicBezTo>
                  <a:pt x="2762" y="9245"/>
                  <a:pt x="2762" y="7806"/>
                  <a:pt x="2762" y="7806"/>
                </a:cubicBezTo>
                <a:close/>
                <a:moveTo>
                  <a:pt x="7217" y="7806"/>
                </a:moveTo>
                <a:lnTo>
                  <a:pt x="9028" y="7806"/>
                </a:lnTo>
                <a:lnTo>
                  <a:pt x="9028" y="9245"/>
                </a:lnTo>
                <a:lnTo>
                  <a:pt x="7217" y="9245"/>
                </a:lnTo>
                <a:cubicBezTo>
                  <a:pt x="7217" y="9245"/>
                  <a:pt x="7217" y="7806"/>
                  <a:pt x="7217" y="7806"/>
                </a:cubicBezTo>
                <a:close/>
                <a:moveTo>
                  <a:pt x="11673" y="7806"/>
                </a:moveTo>
                <a:lnTo>
                  <a:pt x="13483" y="7806"/>
                </a:lnTo>
                <a:lnTo>
                  <a:pt x="13483" y="9245"/>
                </a:lnTo>
                <a:lnTo>
                  <a:pt x="11673" y="9245"/>
                </a:lnTo>
                <a:cubicBezTo>
                  <a:pt x="11673" y="9245"/>
                  <a:pt x="11673" y="7806"/>
                  <a:pt x="11673" y="7806"/>
                </a:cubicBezTo>
                <a:close/>
                <a:moveTo>
                  <a:pt x="17504" y="8267"/>
                </a:moveTo>
                <a:lnTo>
                  <a:pt x="16895" y="8798"/>
                </a:lnTo>
                <a:lnTo>
                  <a:pt x="19674" y="10823"/>
                </a:lnTo>
                <a:cubicBezTo>
                  <a:pt x="20328" y="11301"/>
                  <a:pt x="20695" y="11972"/>
                  <a:pt x="20695" y="12678"/>
                </a:cubicBezTo>
                <a:lnTo>
                  <a:pt x="20695" y="21489"/>
                </a:lnTo>
                <a:lnTo>
                  <a:pt x="21600" y="21489"/>
                </a:lnTo>
                <a:lnTo>
                  <a:pt x="21600" y="12678"/>
                </a:lnTo>
                <a:cubicBezTo>
                  <a:pt x="21599" y="11770"/>
                  <a:pt x="21124" y="10907"/>
                  <a:pt x="20283" y="10293"/>
                </a:cubicBezTo>
                <a:cubicBezTo>
                  <a:pt x="20283" y="10293"/>
                  <a:pt x="17504" y="8267"/>
                  <a:pt x="17504" y="8267"/>
                </a:cubicBezTo>
                <a:close/>
                <a:moveTo>
                  <a:pt x="2762" y="10777"/>
                </a:moveTo>
                <a:cubicBezTo>
                  <a:pt x="2262" y="10777"/>
                  <a:pt x="1857" y="11099"/>
                  <a:pt x="1857" y="11497"/>
                </a:cubicBezTo>
                <a:lnTo>
                  <a:pt x="1857" y="12936"/>
                </a:lnTo>
                <a:cubicBezTo>
                  <a:pt x="1857" y="13334"/>
                  <a:pt x="2262" y="13656"/>
                  <a:pt x="2762" y="13656"/>
                </a:cubicBezTo>
                <a:lnTo>
                  <a:pt x="4572" y="13656"/>
                </a:lnTo>
                <a:cubicBezTo>
                  <a:pt x="5072" y="13656"/>
                  <a:pt x="5477" y="13334"/>
                  <a:pt x="5477" y="12936"/>
                </a:cubicBezTo>
                <a:lnTo>
                  <a:pt x="5477" y="11497"/>
                </a:lnTo>
                <a:cubicBezTo>
                  <a:pt x="5477" y="11099"/>
                  <a:pt x="5072" y="10777"/>
                  <a:pt x="4572" y="10777"/>
                </a:cubicBezTo>
                <a:lnTo>
                  <a:pt x="2762" y="10777"/>
                </a:lnTo>
                <a:close/>
                <a:moveTo>
                  <a:pt x="7217" y="10777"/>
                </a:moveTo>
                <a:cubicBezTo>
                  <a:pt x="6717" y="10777"/>
                  <a:pt x="6312" y="11099"/>
                  <a:pt x="6312" y="11497"/>
                </a:cubicBezTo>
                <a:lnTo>
                  <a:pt x="6312" y="12936"/>
                </a:lnTo>
                <a:cubicBezTo>
                  <a:pt x="6312" y="13334"/>
                  <a:pt x="6717" y="13656"/>
                  <a:pt x="7217" y="13656"/>
                </a:cubicBezTo>
                <a:lnTo>
                  <a:pt x="9028" y="13656"/>
                </a:lnTo>
                <a:cubicBezTo>
                  <a:pt x="9528" y="13656"/>
                  <a:pt x="9933" y="13334"/>
                  <a:pt x="9933" y="12936"/>
                </a:cubicBezTo>
                <a:lnTo>
                  <a:pt x="9933" y="11497"/>
                </a:lnTo>
                <a:cubicBezTo>
                  <a:pt x="9933" y="11099"/>
                  <a:pt x="9528" y="10777"/>
                  <a:pt x="9028" y="10777"/>
                </a:cubicBezTo>
                <a:lnTo>
                  <a:pt x="7217" y="10777"/>
                </a:lnTo>
                <a:close/>
                <a:moveTo>
                  <a:pt x="2762" y="11497"/>
                </a:moveTo>
                <a:lnTo>
                  <a:pt x="4572" y="11497"/>
                </a:lnTo>
                <a:lnTo>
                  <a:pt x="4572" y="12936"/>
                </a:lnTo>
                <a:lnTo>
                  <a:pt x="2762" y="12936"/>
                </a:lnTo>
                <a:cubicBezTo>
                  <a:pt x="2762" y="12936"/>
                  <a:pt x="2762" y="11497"/>
                  <a:pt x="2762" y="11497"/>
                </a:cubicBezTo>
                <a:close/>
                <a:moveTo>
                  <a:pt x="7217" y="11497"/>
                </a:moveTo>
                <a:lnTo>
                  <a:pt x="9028" y="11497"/>
                </a:lnTo>
                <a:lnTo>
                  <a:pt x="9028" y="12936"/>
                </a:lnTo>
                <a:lnTo>
                  <a:pt x="7217" y="12936"/>
                </a:lnTo>
                <a:cubicBezTo>
                  <a:pt x="7217" y="12936"/>
                  <a:pt x="7217" y="11497"/>
                  <a:pt x="7217" y="11497"/>
                </a:cubicBezTo>
                <a:close/>
                <a:moveTo>
                  <a:pt x="2762" y="14320"/>
                </a:moveTo>
                <a:cubicBezTo>
                  <a:pt x="2262" y="14320"/>
                  <a:pt x="1857" y="14642"/>
                  <a:pt x="1857" y="15040"/>
                </a:cubicBezTo>
                <a:lnTo>
                  <a:pt x="1857" y="16479"/>
                </a:lnTo>
                <a:cubicBezTo>
                  <a:pt x="1857" y="16877"/>
                  <a:pt x="2262" y="17199"/>
                  <a:pt x="2762" y="17199"/>
                </a:cubicBezTo>
                <a:lnTo>
                  <a:pt x="4572" y="17199"/>
                </a:lnTo>
                <a:cubicBezTo>
                  <a:pt x="5072" y="17199"/>
                  <a:pt x="5477" y="16877"/>
                  <a:pt x="5477" y="16479"/>
                </a:cubicBezTo>
                <a:lnTo>
                  <a:pt x="5477" y="15040"/>
                </a:lnTo>
                <a:cubicBezTo>
                  <a:pt x="5477" y="14642"/>
                  <a:pt x="5072" y="14320"/>
                  <a:pt x="4572" y="14320"/>
                </a:cubicBezTo>
                <a:lnTo>
                  <a:pt x="2762" y="14320"/>
                </a:lnTo>
                <a:close/>
                <a:moveTo>
                  <a:pt x="7217" y="14320"/>
                </a:moveTo>
                <a:cubicBezTo>
                  <a:pt x="6717" y="14320"/>
                  <a:pt x="6312" y="14642"/>
                  <a:pt x="6312" y="15040"/>
                </a:cubicBezTo>
                <a:lnTo>
                  <a:pt x="6312" y="16479"/>
                </a:lnTo>
                <a:cubicBezTo>
                  <a:pt x="6312" y="16877"/>
                  <a:pt x="6717" y="17199"/>
                  <a:pt x="7217" y="17199"/>
                </a:cubicBezTo>
                <a:lnTo>
                  <a:pt x="9028" y="17199"/>
                </a:lnTo>
                <a:cubicBezTo>
                  <a:pt x="9528" y="17199"/>
                  <a:pt x="9933" y="16877"/>
                  <a:pt x="9933" y="16479"/>
                </a:cubicBezTo>
                <a:lnTo>
                  <a:pt x="9933" y="15040"/>
                </a:lnTo>
                <a:cubicBezTo>
                  <a:pt x="9933" y="14642"/>
                  <a:pt x="9528" y="14320"/>
                  <a:pt x="9028" y="14320"/>
                </a:cubicBezTo>
                <a:lnTo>
                  <a:pt x="7217" y="14320"/>
                </a:lnTo>
                <a:close/>
                <a:moveTo>
                  <a:pt x="2762" y="15040"/>
                </a:moveTo>
                <a:lnTo>
                  <a:pt x="4572" y="15040"/>
                </a:lnTo>
                <a:lnTo>
                  <a:pt x="4572" y="16479"/>
                </a:lnTo>
                <a:lnTo>
                  <a:pt x="2762" y="16479"/>
                </a:lnTo>
                <a:cubicBezTo>
                  <a:pt x="2762" y="16479"/>
                  <a:pt x="2762" y="15040"/>
                  <a:pt x="2762" y="15040"/>
                </a:cubicBezTo>
                <a:close/>
                <a:moveTo>
                  <a:pt x="7217" y="15040"/>
                </a:moveTo>
                <a:lnTo>
                  <a:pt x="9028" y="15040"/>
                </a:lnTo>
                <a:lnTo>
                  <a:pt x="9028" y="16479"/>
                </a:lnTo>
                <a:lnTo>
                  <a:pt x="7217" y="16479"/>
                </a:lnTo>
                <a:cubicBezTo>
                  <a:pt x="7217" y="16479"/>
                  <a:pt x="7217" y="15040"/>
                  <a:pt x="7217" y="15040"/>
                </a:cubicBezTo>
                <a:close/>
                <a:moveTo>
                  <a:pt x="7612" y="19339"/>
                </a:moveTo>
                <a:cubicBezTo>
                  <a:pt x="7612" y="19339"/>
                  <a:pt x="7612" y="20059"/>
                  <a:pt x="7612" y="20059"/>
                </a:cubicBezTo>
                <a:lnTo>
                  <a:pt x="8517" y="20059"/>
                </a:lnTo>
                <a:lnTo>
                  <a:pt x="8517" y="19339"/>
                </a:lnTo>
                <a:lnTo>
                  <a:pt x="7612" y="1933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5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Mission / Vision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786DDF7-E38F-C647-B331-59CE944A98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06DAC44-A43A-9245-918C-1788CFE7C4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5F7B1A-E35A-B442-94D5-CA6E1730088A}"/>
              </a:ext>
            </a:extLst>
          </p:cNvPr>
          <p:cNvSpPr txBox="1"/>
          <p:nvPr/>
        </p:nvSpPr>
        <p:spPr>
          <a:xfrm>
            <a:off x="513633" y="4205547"/>
            <a:ext cx="5162963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C84E-DF34-8946-AF0B-6CA390E9573A}"/>
              </a:ext>
            </a:extLst>
          </p:cNvPr>
          <p:cNvSpPr txBox="1"/>
          <p:nvPr/>
        </p:nvSpPr>
        <p:spPr>
          <a:xfrm>
            <a:off x="513633" y="3660780"/>
            <a:ext cx="51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6C471-A691-6343-99CB-B291E448E9EE}"/>
              </a:ext>
            </a:extLst>
          </p:cNvPr>
          <p:cNvSpPr txBox="1"/>
          <p:nvPr/>
        </p:nvSpPr>
        <p:spPr>
          <a:xfrm>
            <a:off x="929031" y="4815669"/>
            <a:ext cx="4747565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 Insert your desired insert your desired tex.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this is a sample text, Insert your desired text here this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 this is a sample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3839-F69F-1C45-8529-AE527EF576E6}"/>
              </a:ext>
            </a:extLst>
          </p:cNvPr>
          <p:cNvCxnSpPr/>
          <p:nvPr/>
        </p:nvCxnSpPr>
        <p:spPr>
          <a:xfrm>
            <a:off x="599847" y="4082835"/>
            <a:ext cx="506251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B6840A-9987-F549-BEDD-0BDA7464424B}"/>
              </a:ext>
            </a:extLst>
          </p:cNvPr>
          <p:cNvSpPr txBox="1"/>
          <p:nvPr/>
        </p:nvSpPr>
        <p:spPr>
          <a:xfrm>
            <a:off x="6526726" y="4205547"/>
            <a:ext cx="5162963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812EF-79BF-C64D-B889-B5CDB13C8108}"/>
              </a:ext>
            </a:extLst>
          </p:cNvPr>
          <p:cNvSpPr txBox="1"/>
          <p:nvPr/>
        </p:nvSpPr>
        <p:spPr>
          <a:xfrm>
            <a:off x="6526726" y="3660780"/>
            <a:ext cx="51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B9A5B5-DF7F-5D4B-933F-23CC3C35B132}"/>
              </a:ext>
            </a:extLst>
          </p:cNvPr>
          <p:cNvSpPr txBox="1"/>
          <p:nvPr/>
        </p:nvSpPr>
        <p:spPr>
          <a:xfrm>
            <a:off x="6942124" y="4815669"/>
            <a:ext cx="4747565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 Insert your desired insert your desired tex.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this is a sample text, Insert your desired text here this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 this is a sample text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A9CE21-6E01-5447-A089-F5FD9DC2CE03}"/>
              </a:ext>
            </a:extLst>
          </p:cNvPr>
          <p:cNvCxnSpPr/>
          <p:nvPr/>
        </p:nvCxnSpPr>
        <p:spPr>
          <a:xfrm>
            <a:off x="6612940" y="4082835"/>
            <a:ext cx="506251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">
            <a:extLst>
              <a:ext uri="{FF2B5EF4-FFF2-40B4-BE49-F238E27FC236}">
                <a16:creationId xmlns:a16="http://schemas.microsoft.com/office/drawing/2014/main" id="{0DD9E387-90EF-4145-B242-8FDCF12D18B6}"/>
              </a:ext>
            </a:extLst>
          </p:cNvPr>
          <p:cNvSpPr/>
          <p:nvPr/>
        </p:nvSpPr>
        <p:spPr>
          <a:xfrm>
            <a:off x="5266363" y="3659461"/>
            <a:ext cx="351731" cy="35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17334" y="20334"/>
                </a:moveTo>
                <a:lnTo>
                  <a:pt x="13446" y="12989"/>
                </a:lnTo>
                <a:lnTo>
                  <a:pt x="14214" y="13580"/>
                </a:lnTo>
                <a:cubicBezTo>
                  <a:pt x="14434" y="13749"/>
                  <a:pt x="14751" y="13753"/>
                  <a:pt x="14976" y="13585"/>
                </a:cubicBezTo>
                <a:lnTo>
                  <a:pt x="15964" y="12846"/>
                </a:lnTo>
                <a:lnTo>
                  <a:pt x="19867" y="20334"/>
                </a:lnTo>
                <a:cubicBezTo>
                  <a:pt x="19867" y="20334"/>
                  <a:pt x="17334" y="20334"/>
                  <a:pt x="17334" y="20334"/>
                </a:cubicBezTo>
                <a:close/>
                <a:moveTo>
                  <a:pt x="1681" y="20334"/>
                </a:moveTo>
                <a:lnTo>
                  <a:pt x="6785" y="10692"/>
                </a:lnTo>
                <a:lnTo>
                  <a:pt x="8418" y="11900"/>
                </a:lnTo>
                <a:cubicBezTo>
                  <a:pt x="8645" y="12068"/>
                  <a:pt x="8962" y="12063"/>
                  <a:pt x="9183" y="11887"/>
                </a:cubicBezTo>
                <a:lnTo>
                  <a:pt x="10770" y="10633"/>
                </a:lnTo>
                <a:cubicBezTo>
                  <a:pt x="10770" y="10633"/>
                  <a:pt x="12032" y="13018"/>
                  <a:pt x="12033" y="13019"/>
                </a:cubicBezTo>
                <a:lnTo>
                  <a:pt x="15905" y="20334"/>
                </a:lnTo>
                <a:cubicBezTo>
                  <a:pt x="15905" y="20334"/>
                  <a:pt x="1681" y="20334"/>
                  <a:pt x="1681" y="20334"/>
                </a:cubicBezTo>
                <a:close/>
                <a:moveTo>
                  <a:pt x="8793" y="6898"/>
                </a:moveTo>
                <a:lnTo>
                  <a:pt x="10168" y="9497"/>
                </a:lnTo>
                <a:lnTo>
                  <a:pt x="8780" y="10595"/>
                </a:lnTo>
                <a:lnTo>
                  <a:pt x="7383" y="9562"/>
                </a:lnTo>
                <a:cubicBezTo>
                  <a:pt x="7383" y="9562"/>
                  <a:pt x="8793" y="6898"/>
                  <a:pt x="8793" y="6898"/>
                </a:cubicBezTo>
                <a:close/>
                <a:moveTo>
                  <a:pt x="14598" y="10225"/>
                </a:moveTo>
                <a:lnTo>
                  <a:pt x="15372" y="11710"/>
                </a:lnTo>
                <a:lnTo>
                  <a:pt x="14603" y="12285"/>
                </a:lnTo>
                <a:lnTo>
                  <a:pt x="13834" y="11693"/>
                </a:lnTo>
                <a:cubicBezTo>
                  <a:pt x="13834" y="11693"/>
                  <a:pt x="14598" y="10225"/>
                  <a:pt x="14598" y="10225"/>
                </a:cubicBezTo>
                <a:close/>
                <a:moveTo>
                  <a:pt x="9424" y="1266"/>
                </a:moveTo>
                <a:lnTo>
                  <a:pt x="11738" y="1266"/>
                </a:lnTo>
                <a:lnTo>
                  <a:pt x="11738" y="2742"/>
                </a:lnTo>
                <a:lnTo>
                  <a:pt x="9424" y="2742"/>
                </a:lnTo>
                <a:cubicBezTo>
                  <a:pt x="9424" y="2742"/>
                  <a:pt x="9424" y="1266"/>
                  <a:pt x="9424" y="1266"/>
                </a:cubicBezTo>
                <a:close/>
                <a:moveTo>
                  <a:pt x="21468" y="20674"/>
                </a:moveTo>
                <a:lnTo>
                  <a:pt x="15157" y="8566"/>
                </a:lnTo>
                <a:cubicBezTo>
                  <a:pt x="15049" y="8357"/>
                  <a:pt x="14833" y="8227"/>
                  <a:pt x="14598" y="8227"/>
                </a:cubicBezTo>
                <a:cubicBezTo>
                  <a:pt x="14363" y="8227"/>
                  <a:pt x="14148" y="8357"/>
                  <a:pt x="14039" y="8566"/>
                </a:cubicBezTo>
                <a:lnTo>
                  <a:pt x="12583" y="11360"/>
                </a:lnTo>
                <a:lnTo>
                  <a:pt x="9424" y="5391"/>
                </a:lnTo>
                <a:lnTo>
                  <a:pt x="9424" y="4008"/>
                </a:lnTo>
                <a:lnTo>
                  <a:pt x="12369" y="4008"/>
                </a:lnTo>
                <a:cubicBezTo>
                  <a:pt x="12717" y="4008"/>
                  <a:pt x="13000" y="3724"/>
                  <a:pt x="13000" y="3375"/>
                </a:cubicBezTo>
                <a:lnTo>
                  <a:pt x="13000" y="633"/>
                </a:lnTo>
                <a:cubicBezTo>
                  <a:pt x="13000" y="283"/>
                  <a:pt x="12717" y="0"/>
                  <a:pt x="12369" y="0"/>
                </a:cubicBezTo>
                <a:lnTo>
                  <a:pt x="8793" y="0"/>
                </a:lnTo>
                <a:cubicBezTo>
                  <a:pt x="8444" y="0"/>
                  <a:pt x="8162" y="283"/>
                  <a:pt x="8162" y="633"/>
                </a:cubicBezTo>
                <a:lnTo>
                  <a:pt x="8162" y="5390"/>
                </a:lnTo>
                <a:lnTo>
                  <a:pt x="74" y="20671"/>
                </a:lnTo>
                <a:cubicBezTo>
                  <a:pt x="-30" y="20867"/>
                  <a:pt x="-24" y="21103"/>
                  <a:pt x="90" y="21293"/>
                </a:cubicBezTo>
                <a:cubicBezTo>
                  <a:pt x="205" y="21484"/>
                  <a:pt x="410" y="21600"/>
                  <a:pt x="631" y="21600"/>
                </a:cubicBezTo>
                <a:lnTo>
                  <a:pt x="20909" y="21600"/>
                </a:lnTo>
                <a:cubicBezTo>
                  <a:pt x="21129" y="21600"/>
                  <a:pt x="21334" y="21484"/>
                  <a:pt x="21448" y="21295"/>
                </a:cubicBezTo>
                <a:cubicBezTo>
                  <a:pt x="21563" y="21106"/>
                  <a:pt x="21570" y="20870"/>
                  <a:pt x="21468" y="20674"/>
                </a:cubicBezTo>
                <a:cubicBezTo>
                  <a:pt x="21468" y="20674"/>
                  <a:pt x="21468" y="20674"/>
                  <a:pt x="21468" y="206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0FB8A4F-1E7D-5442-9A3D-706EE34D9D77}"/>
              </a:ext>
            </a:extLst>
          </p:cNvPr>
          <p:cNvSpPr/>
          <p:nvPr/>
        </p:nvSpPr>
        <p:spPr>
          <a:xfrm>
            <a:off x="11119652" y="3680612"/>
            <a:ext cx="469624" cy="32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3" h="21600" extrusionOk="0">
                <a:moveTo>
                  <a:pt x="10730" y="0"/>
                </a:moveTo>
                <a:cubicBezTo>
                  <a:pt x="6781" y="1"/>
                  <a:pt x="3044" y="2207"/>
                  <a:pt x="205" y="6210"/>
                </a:cubicBezTo>
                <a:cubicBezTo>
                  <a:pt x="-61" y="6586"/>
                  <a:pt x="-70" y="7206"/>
                  <a:pt x="187" y="7595"/>
                </a:cubicBezTo>
                <a:cubicBezTo>
                  <a:pt x="319" y="7795"/>
                  <a:pt x="496" y="7894"/>
                  <a:pt x="672" y="7894"/>
                </a:cubicBezTo>
                <a:cubicBezTo>
                  <a:pt x="839" y="7894"/>
                  <a:pt x="1008" y="7805"/>
                  <a:pt x="1138" y="7621"/>
                </a:cubicBezTo>
                <a:cubicBezTo>
                  <a:pt x="3725" y="3973"/>
                  <a:pt x="7130" y="1962"/>
                  <a:pt x="10730" y="1962"/>
                </a:cubicBezTo>
                <a:cubicBezTo>
                  <a:pt x="14330" y="1962"/>
                  <a:pt x="17738" y="3973"/>
                  <a:pt x="20326" y="7621"/>
                </a:cubicBezTo>
                <a:cubicBezTo>
                  <a:pt x="20592" y="7998"/>
                  <a:pt x="21016" y="7985"/>
                  <a:pt x="21273" y="7595"/>
                </a:cubicBezTo>
                <a:cubicBezTo>
                  <a:pt x="21530" y="7206"/>
                  <a:pt x="21525" y="6586"/>
                  <a:pt x="21259" y="6210"/>
                </a:cubicBezTo>
                <a:cubicBezTo>
                  <a:pt x="18420" y="2207"/>
                  <a:pt x="14682" y="1"/>
                  <a:pt x="10734" y="0"/>
                </a:cubicBezTo>
                <a:cubicBezTo>
                  <a:pt x="10732" y="0"/>
                  <a:pt x="10730" y="0"/>
                  <a:pt x="10730" y="0"/>
                </a:cubicBezTo>
                <a:close/>
                <a:moveTo>
                  <a:pt x="10766" y="7050"/>
                </a:moveTo>
                <a:cubicBezTo>
                  <a:pt x="6107" y="7050"/>
                  <a:pt x="2616" y="11664"/>
                  <a:pt x="1332" y="13648"/>
                </a:cubicBezTo>
                <a:cubicBezTo>
                  <a:pt x="1087" y="14026"/>
                  <a:pt x="1087" y="14619"/>
                  <a:pt x="1332" y="14996"/>
                </a:cubicBezTo>
                <a:cubicBezTo>
                  <a:pt x="2616" y="16981"/>
                  <a:pt x="6106" y="21600"/>
                  <a:pt x="10766" y="21600"/>
                </a:cubicBezTo>
                <a:cubicBezTo>
                  <a:pt x="15425" y="21600"/>
                  <a:pt x="18916" y="16981"/>
                  <a:pt x="20200" y="14996"/>
                </a:cubicBezTo>
                <a:cubicBezTo>
                  <a:pt x="20444" y="14619"/>
                  <a:pt x="20444" y="14026"/>
                  <a:pt x="20200" y="13648"/>
                </a:cubicBezTo>
                <a:cubicBezTo>
                  <a:pt x="18916" y="11664"/>
                  <a:pt x="15425" y="7050"/>
                  <a:pt x="10766" y="7050"/>
                </a:cubicBezTo>
                <a:close/>
                <a:moveTo>
                  <a:pt x="10766" y="9011"/>
                </a:moveTo>
                <a:cubicBezTo>
                  <a:pt x="11079" y="9011"/>
                  <a:pt x="11386" y="9035"/>
                  <a:pt x="11688" y="9080"/>
                </a:cubicBezTo>
                <a:cubicBezTo>
                  <a:pt x="13193" y="9780"/>
                  <a:pt x="14243" y="11974"/>
                  <a:pt x="14243" y="14430"/>
                </a:cubicBezTo>
                <a:cubicBezTo>
                  <a:pt x="14243" y="16580"/>
                  <a:pt x="13444" y="18544"/>
                  <a:pt x="12201" y="19470"/>
                </a:cubicBezTo>
                <a:cubicBezTo>
                  <a:pt x="11737" y="19579"/>
                  <a:pt x="11259" y="19638"/>
                  <a:pt x="10766" y="19638"/>
                </a:cubicBezTo>
                <a:cubicBezTo>
                  <a:pt x="10171" y="19638"/>
                  <a:pt x="9598" y="19551"/>
                  <a:pt x="9047" y="19397"/>
                </a:cubicBezTo>
                <a:cubicBezTo>
                  <a:pt x="7843" y="18435"/>
                  <a:pt x="7095" y="16542"/>
                  <a:pt x="7095" y="14430"/>
                </a:cubicBezTo>
                <a:cubicBezTo>
                  <a:pt x="7095" y="12017"/>
                  <a:pt x="8076" y="9900"/>
                  <a:pt x="9539" y="9137"/>
                </a:cubicBezTo>
                <a:cubicBezTo>
                  <a:pt x="9937" y="9058"/>
                  <a:pt x="10346" y="9011"/>
                  <a:pt x="10766" y="9011"/>
                </a:cubicBezTo>
                <a:close/>
                <a:moveTo>
                  <a:pt x="14792" y="10323"/>
                </a:moveTo>
                <a:cubicBezTo>
                  <a:pt x="16548" y="11469"/>
                  <a:pt x="17922" y="13131"/>
                  <a:pt x="18768" y="14325"/>
                </a:cubicBezTo>
                <a:cubicBezTo>
                  <a:pt x="17940" y="15493"/>
                  <a:pt x="16606" y="17111"/>
                  <a:pt x="14903" y="18254"/>
                </a:cubicBezTo>
                <a:cubicBezTo>
                  <a:pt x="15341" y="17115"/>
                  <a:pt x="15585" y="15799"/>
                  <a:pt x="15585" y="14430"/>
                </a:cubicBezTo>
                <a:cubicBezTo>
                  <a:pt x="15585" y="12953"/>
                  <a:pt x="15311" y="11545"/>
                  <a:pt x="14792" y="10323"/>
                </a:cubicBezTo>
                <a:close/>
                <a:moveTo>
                  <a:pt x="6470" y="10506"/>
                </a:moveTo>
                <a:cubicBezTo>
                  <a:pt x="6013" y="11660"/>
                  <a:pt x="5753" y="13008"/>
                  <a:pt x="5753" y="14430"/>
                </a:cubicBezTo>
                <a:cubicBezTo>
                  <a:pt x="5753" y="15733"/>
                  <a:pt x="5969" y="16975"/>
                  <a:pt x="6359" y="18065"/>
                </a:cubicBezTo>
                <a:cubicBezTo>
                  <a:pt x="4786" y="16937"/>
                  <a:pt x="3547" y="15430"/>
                  <a:pt x="2764" y="14325"/>
                </a:cubicBezTo>
                <a:cubicBezTo>
                  <a:pt x="3565" y="13193"/>
                  <a:pt x="4845" y="11641"/>
                  <a:pt x="6470" y="10506"/>
                </a:cubicBezTo>
                <a:close/>
                <a:moveTo>
                  <a:pt x="10658" y="11917"/>
                </a:moveTo>
                <a:cubicBezTo>
                  <a:pt x="9720" y="11917"/>
                  <a:pt x="8957" y="13029"/>
                  <a:pt x="8957" y="14398"/>
                </a:cubicBezTo>
                <a:cubicBezTo>
                  <a:pt x="8957" y="15768"/>
                  <a:pt x="9720" y="16879"/>
                  <a:pt x="10658" y="16879"/>
                </a:cubicBezTo>
                <a:cubicBezTo>
                  <a:pt x="11597" y="16879"/>
                  <a:pt x="12359" y="15768"/>
                  <a:pt x="12359" y="14398"/>
                </a:cubicBezTo>
                <a:cubicBezTo>
                  <a:pt x="11421" y="14398"/>
                  <a:pt x="10658" y="13287"/>
                  <a:pt x="10658" y="1191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5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EA6407-1B48-684A-9A29-9AC80A4B4459}"/>
              </a:ext>
            </a:extLst>
          </p:cNvPr>
          <p:cNvSpPr/>
          <p:nvPr/>
        </p:nvSpPr>
        <p:spPr>
          <a:xfrm>
            <a:off x="552202" y="3666325"/>
            <a:ext cx="11175873" cy="16346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E18A05-E4B2-7C4B-A3D7-0FB9A01B93E8}"/>
              </a:ext>
            </a:extLst>
          </p:cNvPr>
          <p:cNvGrpSpPr/>
          <p:nvPr/>
        </p:nvGrpSpPr>
        <p:grpSpPr>
          <a:xfrm>
            <a:off x="555261" y="1287725"/>
            <a:ext cx="1876294" cy="4034190"/>
            <a:chOff x="555261" y="1287725"/>
            <a:chExt cx="1876294" cy="403419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96465B-5F9A-4B4B-B59C-91DC62B25542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ABAE2-1074-8D4E-BA36-AC49FEC7163C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5E6A55-B784-514D-9175-3194C82669AA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BDA518-0443-6B44-B4B3-53AA7756DCF0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08EA9-D9BE-E544-8736-396550A94492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C8C506-D6C0-FB45-A4B2-61B28D752C4B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26C1AE-42BF-AD40-9DA0-0A570DBA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367FC-66F0-F348-A456-CDC35341C7D5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766749-BEA5-E243-BE11-FBB8A7C4227A}"/>
              </a:ext>
            </a:extLst>
          </p:cNvPr>
          <p:cNvGrpSpPr/>
          <p:nvPr/>
        </p:nvGrpSpPr>
        <p:grpSpPr>
          <a:xfrm>
            <a:off x="2879391" y="2103190"/>
            <a:ext cx="1876294" cy="4017983"/>
            <a:chOff x="2866496" y="2103190"/>
            <a:chExt cx="1876294" cy="40179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AF0C02-19FB-6F4F-B7AB-A2909064B026}"/>
                </a:ext>
              </a:extLst>
            </p:cNvPr>
            <p:cNvSpPr/>
            <p:nvPr/>
          </p:nvSpPr>
          <p:spPr>
            <a:xfrm>
              <a:off x="3396429" y="3339844"/>
              <a:ext cx="816429" cy="8164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4D855-496D-0C4F-B178-B4F440B23001}"/>
                </a:ext>
              </a:extLst>
            </p:cNvPr>
            <p:cNvSpPr txBox="1"/>
            <p:nvPr/>
          </p:nvSpPr>
          <p:spPr>
            <a:xfrm>
              <a:off x="2897678" y="2103190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B47FEB-489A-044F-96AA-021AD17DD05C}"/>
                </a:ext>
              </a:extLst>
            </p:cNvPr>
            <p:cNvGrpSpPr/>
            <p:nvPr/>
          </p:nvGrpSpPr>
          <p:grpSpPr>
            <a:xfrm>
              <a:off x="2866496" y="4164609"/>
              <a:ext cx="1876294" cy="1956564"/>
              <a:chOff x="2866496" y="1287725"/>
              <a:chExt cx="1876294" cy="195656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53F768C-3DD4-4F42-82D4-1922B28268D6}"/>
                  </a:ext>
                </a:extLst>
              </p:cNvPr>
              <p:cNvSpPr/>
              <p:nvPr/>
            </p:nvSpPr>
            <p:spPr>
              <a:xfrm>
                <a:off x="2866496" y="2034750"/>
                <a:ext cx="1876294" cy="4221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35D6AA-0CED-AD48-A7E2-61E5F703A24B}"/>
                  </a:ext>
                </a:extLst>
              </p:cNvPr>
              <p:cNvSpPr txBox="1"/>
              <p:nvPr/>
            </p:nvSpPr>
            <p:spPr>
              <a:xfrm>
                <a:off x="2895169" y="2482157"/>
                <a:ext cx="1818948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 insert your desired text here this.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BF09BC-E473-B24A-910B-D5CAA2FECAAD}"/>
                  </a:ext>
                </a:extLst>
              </p:cNvPr>
              <p:cNvSpPr txBox="1"/>
              <p:nvPr/>
            </p:nvSpPr>
            <p:spPr>
              <a:xfrm>
                <a:off x="2897678" y="2081356"/>
                <a:ext cx="1813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 Office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56B77B-E87C-334A-8126-B7093CA26172}"/>
                  </a:ext>
                </a:extLst>
              </p:cNvPr>
              <p:cNvSpPr txBox="1"/>
              <p:nvPr/>
            </p:nvSpPr>
            <p:spPr>
              <a:xfrm>
                <a:off x="2897678" y="1287725"/>
                <a:ext cx="181393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50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9548A5-7615-DB4C-B0D4-7270D143A59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643" y="2720205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00A834-B058-BF4C-B46A-5818B014E553}"/>
                </a:ext>
              </a:extLst>
            </p:cNvPr>
            <p:cNvSpPr txBox="1"/>
            <p:nvPr/>
          </p:nvSpPr>
          <p:spPr>
            <a:xfrm>
              <a:off x="2895169" y="2396420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C9103A-F7C8-0845-AE55-7A8F46A0493B}"/>
              </a:ext>
            </a:extLst>
          </p:cNvPr>
          <p:cNvGrpSpPr/>
          <p:nvPr/>
        </p:nvGrpSpPr>
        <p:grpSpPr>
          <a:xfrm>
            <a:off x="5203521" y="1287725"/>
            <a:ext cx="1876294" cy="4034190"/>
            <a:chOff x="555261" y="1287725"/>
            <a:chExt cx="1876294" cy="4034190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97344AB-1D4C-FC48-B093-74A7E252F421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9893E6-957D-E644-99EA-70D36DC6095B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FAF0EA-281D-1D43-956D-FC618B17C79B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880B9C-79C1-FE40-8E28-98DD7310F0F8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834FD9-C679-F44F-B7C7-6E9A527F8189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EEFD4C-E62F-374F-94FE-02B03EDE2E33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5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8EDF3E-F09B-4742-854B-A62F2E293C9D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204BCF-841C-764B-8F49-70ABCB92B54C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9D2AA59-2C9E-C14F-8C4A-6DEABF45D96D}"/>
              </a:ext>
            </a:extLst>
          </p:cNvPr>
          <p:cNvGrpSpPr/>
          <p:nvPr/>
        </p:nvGrpSpPr>
        <p:grpSpPr>
          <a:xfrm>
            <a:off x="7527651" y="2103190"/>
            <a:ext cx="1876294" cy="4017983"/>
            <a:chOff x="2866496" y="2103190"/>
            <a:chExt cx="1876294" cy="401798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D33B53E-ACD2-6E44-9CA5-7AA9B737CCE9}"/>
                </a:ext>
              </a:extLst>
            </p:cNvPr>
            <p:cNvSpPr/>
            <p:nvPr/>
          </p:nvSpPr>
          <p:spPr>
            <a:xfrm>
              <a:off x="3396429" y="3339844"/>
              <a:ext cx="816429" cy="81642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1E8522-412C-3242-97A2-696BD3931B4F}"/>
                </a:ext>
              </a:extLst>
            </p:cNvPr>
            <p:cNvSpPr txBox="1"/>
            <p:nvPr/>
          </p:nvSpPr>
          <p:spPr>
            <a:xfrm>
              <a:off x="2897678" y="2103190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2022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78118A7-5082-6A44-BE8F-0FD672A422B6}"/>
                </a:ext>
              </a:extLst>
            </p:cNvPr>
            <p:cNvGrpSpPr/>
            <p:nvPr/>
          </p:nvGrpSpPr>
          <p:grpSpPr>
            <a:xfrm>
              <a:off x="2866496" y="4164609"/>
              <a:ext cx="1876294" cy="1956564"/>
              <a:chOff x="2866496" y="1287725"/>
              <a:chExt cx="1876294" cy="1956564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6792903-1178-A64B-B834-1F944F87392A}"/>
                  </a:ext>
                </a:extLst>
              </p:cNvPr>
              <p:cNvSpPr/>
              <p:nvPr/>
            </p:nvSpPr>
            <p:spPr>
              <a:xfrm>
                <a:off x="2866496" y="2034750"/>
                <a:ext cx="1876294" cy="42215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0B037B6-B2B1-8645-9955-ED197E16DC43}"/>
                  </a:ext>
                </a:extLst>
              </p:cNvPr>
              <p:cNvSpPr txBox="1"/>
              <p:nvPr/>
            </p:nvSpPr>
            <p:spPr>
              <a:xfrm>
                <a:off x="2895169" y="2482157"/>
                <a:ext cx="1818948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 insert your desired text here this.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CEBF5D-8D42-2B48-AFBF-3E516AC2703C}"/>
                  </a:ext>
                </a:extLst>
              </p:cNvPr>
              <p:cNvSpPr txBox="1"/>
              <p:nvPr/>
            </p:nvSpPr>
            <p:spPr>
              <a:xfrm>
                <a:off x="2897678" y="2081356"/>
                <a:ext cx="1813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Growth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32E764D-1CAE-5440-9B60-92DD54E83629}"/>
                  </a:ext>
                </a:extLst>
              </p:cNvPr>
              <p:cNvSpPr txBox="1"/>
              <p:nvPr/>
            </p:nvSpPr>
            <p:spPr>
              <a:xfrm>
                <a:off x="2897678" y="1287725"/>
                <a:ext cx="181393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C66CB9B-F4A8-404D-AE64-FF8F1549BB2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643" y="2720205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1B6B1C-AD63-2946-B151-217206C85ED9}"/>
                </a:ext>
              </a:extLst>
            </p:cNvPr>
            <p:cNvSpPr txBox="1"/>
            <p:nvPr/>
          </p:nvSpPr>
          <p:spPr>
            <a:xfrm>
              <a:off x="2895169" y="2396420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C479299-D423-9642-90D3-B46054EF0ED3}"/>
              </a:ext>
            </a:extLst>
          </p:cNvPr>
          <p:cNvGrpSpPr/>
          <p:nvPr/>
        </p:nvGrpSpPr>
        <p:grpSpPr>
          <a:xfrm>
            <a:off x="9851781" y="1287725"/>
            <a:ext cx="1876294" cy="4034190"/>
            <a:chOff x="555261" y="1287725"/>
            <a:chExt cx="1876294" cy="403419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AD771DA5-12E4-494C-A50A-F6367E3B6AA6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45DD10C-D2A2-0C44-BF3A-DB624EE3BFE4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34837C-7FEB-2149-B5B1-7500BFAB1C60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C194BF-4DCC-A048-895A-5F9ADC27FB7D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92CF8D-9F67-D242-BB8E-2FBD293A72E6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E07D33F-A7EB-5944-979F-F73F70FCD06F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sz="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1D911A-CA4E-2C4E-BE5D-893683FC6BC2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FCD49A-DDAD-F445-B700-D10EB2E76941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694E3C2-7BF9-B743-BBD3-9F6A6C8BCF7A}"/>
              </a:ext>
            </a:extLst>
          </p:cNvPr>
          <p:cNvCxnSpPr>
            <a:cxnSpLocks/>
          </p:cNvCxnSpPr>
          <p:nvPr/>
        </p:nvCxnSpPr>
        <p:spPr>
          <a:xfrm>
            <a:off x="2794280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9550A30-7B87-0D43-B632-540DEB64E067}"/>
              </a:ext>
            </a:extLst>
          </p:cNvPr>
          <p:cNvCxnSpPr>
            <a:cxnSpLocks/>
          </p:cNvCxnSpPr>
          <p:nvPr/>
        </p:nvCxnSpPr>
        <p:spPr>
          <a:xfrm>
            <a:off x="4943714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E6B65EE-8363-9945-8BFA-E6E2726D7237}"/>
              </a:ext>
            </a:extLst>
          </p:cNvPr>
          <p:cNvCxnSpPr>
            <a:cxnSpLocks/>
          </p:cNvCxnSpPr>
          <p:nvPr/>
        </p:nvCxnSpPr>
        <p:spPr>
          <a:xfrm>
            <a:off x="7289090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69F2FC7-5A25-5749-BA05-208D53DBAC6B}"/>
              </a:ext>
            </a:extLst>
          </p:cNvPr>
          <p:cNvCxnSpPr>
            <a:cxnSpLocks/>
          </p:cNvCxnSpPr>
          <p:nvPr/>
        </p:nvCxnSpPr>
        <p:spPr>
          <a:xfrm>
            <a:off x="9592903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hape">
            <a:extLst>
              <a:ext uri="{FF2B5EF4-FFF2-40B4-BE49-F238E27FC236}">
                <a16:creationId xmlns:a16="http://schemas.microsoft.com/office/drawing/2014/main" id="{BE15BE3A-76C4-DB46-AC62-2756A1C540B1}"/>
              </a:ext>
            </a:extLst>
          </p:cNvPr>
          <p:cNvSpPr/>
          <p:nvPr/>
        </p:nvSpPr>
        <p:spPr>
          <a:xfrm>
            <a:off x="1255226" y="3502245"/>
            <a:ext cx="417088" cy="417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43" y="0"/>
                </a:moveTo>
                <a:cubicBezTo>
                  <a:pt x="11525" y="0"/>
                  <a:pt x="10741" y="587"/>
                  <a:pt x="10451" y="1407"/>
                </a:cubicBezTo>
                <a:lnTo>
                  <a:pt x="6810" y="1407"/>
                </a:lnTo>
                <a:cubicBezTo>
                  <a:pt x="5644" y="1407"/>
                  <a:pt x="4694" y="2358"/>
                  <a:pt x="4694" y="3523"/>
                </a:cubicBezTo>
                <a:cubicBezTo>
                  <a:pt x="4694" y="4688"/>
                  <a:pt x="5644" y="5634"/>
                  <a:pt x="6810" y="5634"/>
                </a:cubicBezTo>
                <a:lnTo>
                  <a:pt x="12443" y="5634"/>
                </a:lnTo>
                <a:cubicBezTo>
                  <a:pt x="13362" y="5634"/>
                  <a:pt x="14145" y="5047"/>
                  <a:pt x="14436" y="4227"/>
                </a:cubicBezTo>
                <a:lnTo>
                  <a:pt x="15848" y="4227"/>
                </a:lnTo>
                <a:lnTo>
                  <a:pt x="14657" y="11740"/>
                </a:lnTo>
                <a:lnTo>
                  <a:pt x="12680" y="11740"/>
                </a:lnTo>
                <a:lnTo>
                  <a:pt x="12680" y="8217"/>
                </a:lnTo>
                <a:cubicBezTo>
                  <a:pt x="12680" y="7637"/>
                  <a:pt x="12016" y="7308"/>
                  <a:pt x="11553" y="7656"/>
                </a:cubicBezTo>
                <a:lnTo>
                  <a:pt x="7046" y="11036"/>
                </a:lnTo>
                <a:lnTo>
                  <a:pt x="7046" y="8217"/>
                </a:lnTo>
                <a:cubicBezTo>
                  <a:pt x="7046" y="7636"/>
                  <a:pt x="6376" y="7309"/>
                  <a:pt x="5914" y="7656"/>
                </a:cubicBezTo>
                <a:lnTo>
                  <a:pt x="280" y="11882"/>
                </a:lnTo>
                <a:cubicBezTo>
                  <a:pt x="103" y="12016"/>
                  <a:pt x="0" y="12222"/>
                  <a:pt x="0" y="12443"/>
                </a:cubicBezTo>
                <a:lnTo>
                  <a:pt x="0" y="20896"/>
                </a:lnTo>
                <a:cubicBezTo>
                  <a:pt x="0" y="21285"/>
                  <a:pt x="315" y="21600"/>
                  <a:pt x="704" y="21600"/>
                </a:cubicBezTo>
                <a:lnTo>
                  <a:pt x="20896" y="21600"/>
                </a:lnTo>
                <a:cubicBezTo>
                  <a:pt x="21285" y="21600"/>
                  <a:pt x="21600" y="21286"/>
                  <a:pt x="21600" y="20896"/>
                </a:cubicBezTo>
                <a:lnTo>
                  <a:pt x="21600" y="12443"/>
                </a:lnTo>
                <a:cubicBezTo>
                  <a:pt x="21600" y="12354"/>
                  <a:pt x="20207" y="3557"/>
                  <a:pt x="20193" y="3469"/>
                </a:cubicBezTo>
                <a:lnTo>
                  <a:pt x="20193" y="2116"/>
                </a:lnTo>
                <a:cubicBezTo>
                  <a:pt x="20193" y="951"/>
                  <a:pt x="19242" y="0"/>
                  <a:pt x="18077" y="0"/>
                </a:cubicBezTo>
                <a:lnTo>
                  <a:pt x="12443" y="0"/>
                </a:lnTo>
                <a:close/>
                <a:moveTo>
                  <a:pt x="12443" y="1407"/>
                </a:moveTo>
                <a:lnTo>
                  <a:pt x="18077" y="1407"/>
                </a:lnTo>
                <a:cubicBezTo>
                  <a:pt x="18466" y="1407"/>
                  <a:pt x="18786" y="1727"/>
                  <a:pt x="18786" y="2116"/>
                </a:cubicBezTo>
                <a:lnTo>
                  <a:pt x="18786" y="2819"/>
                </a:lnTo>
                <a:cubicBezTo>
                  <a:pt x="18786" y="2819"/>
                  <a:pt x="13851" y="2819"/>
                  <a:pt x="13851" y="2819"/>
                </a:cubicBezTo>
                <a:cubicBezTo>
                  <a:pt x="13462" y="2819"/>
                  <a:pt x="13147" y="3134"/>
                  <a:pt x="13147" y="3523"/>
                </a:cubicBezTo>
                <a:cubicBezTo>
                  <a:pt x="13147" y="3911"/>
                  <a:pt x="12832" y="4227"/>
                  <a:pt x="12443" y="4227"/>
                </a:cubicBezTo>
                <a:lnTo>
                  <a:pt x="6810" y="4227"/>
                </a:lnTo>
                <a:cubicBezTo>
                  <a:pt x="6421" y="4227"/>
                  <a:pt x="6106" y="3911"/>
                  <a:pt x="6106" y="3523"/>
                </a:cubicBezTo>
                <a:cubicBezTo>
                  <a:pt x="6106" y="3135"/>
                  <a:pt x="6421" y="2819"/>
                  <a:pt x="6810" y="2819"/>
                </a:cubicBezTo>
                <a:lnTo>
                  <a:pt x="11036" y="2819"/>
                </a:lnTo>
                <a:cubicBezTo>
                  <a:pt x="11425" y="2819"/>
                  <a:pt x="11740" y="2505"/>
                  <a:pt x="11740" y="2116"/>
                </a:cubicBezTo>
                <a:cubicBezTo>
                  <a:pt x="11740" y="1727"/>
                  <a:pt x="12055" y="1407"/>
                  <a:pt x="12443" y="1407"/>
                </a:cubicBezTo>
                <a:close/>
                <a:moveTo>
                  <a:pt x="17270" y="4227"/>
                </a:moveTo>
                <a:lnTo>
                  <a:pt x="18884" y="4227"/>
                </a:lnTo>
                <a:cubicBezTo>
                  <a:pt x="18884" y="4227"/>
                  <a:pt x="19184" y="6106"/>
                  <a:pt x="19184" y="6106"/>
                </a:cubicBezTo>
                <a:lnTo>
                  <a:pt x="16975" y="6106"/>
                </a:lnTo>
                <a:lnTo>
                  <a:pt x="17270" y="4227"/>
                </a:lnTo>
                <a:close/>
                <a:moveTo>
                  <a:pt x="16306" y="10333"/>
                </a:moveTo>
                <a:lnTo>
                  <a:pt x="19848" y="10333"/>
                </a:lnTo>
                <a:lnTo>
                  <a:pt x="20070" y="11740"/>
                </a:lnTo>
                <a:cubicBezTo>
                  <a:pt x="20070" y="11740"/>
                  <a:pt x="16084" y="11740"/>
                  <a:pt x="16084" y="11740"/>
                </a:cubicBezTo>
                <a:lnTo>
                  <a:pt x="16306" y="10333"/>
                </a:lnTo>
                <a:close/>
                <a:moveTo>
                  <a:pt x="3754" y="14559"/>
                </a:moveTo>
                <a:lnTo>
                  <a:pt x="6573" y="14559"/>
                </a:lnTo>
                <a:cubicBezTo>
                  <a:pt x="6962" y="14559"/>
                  <a:pt x="7277" y="14874"/>
                  <a:pt x="7277" y="15263"/>
                </a:cubicBezTo>
                <a:cubicBezTo>
                  <a:pt x="7277" y="15263"/>
                  <a:pt x="7277" y="18077"/>
                  <a:pt x="7277" y="18077"/>
                </a:cubicBezTo>
                <a:cubicBezTo>
                  <a:pt x="7277" y="18466"/>
                  <a:pt x="6962" y="18786"/>
                  <a:pt x="6573" y="18786"/>
                </a:cubicBezTo>
                <a:lnTo>
                  <a:pt x="3754" y="18786"/>
                </a:lnTo>
                <a:cubicBezTo>
                  <a:pt x="3366" y="18786"/>
                  <a:pt x="3051" y="18466"/>
                  <a:pt x="3051" y="18077"/>
                </a:cubicBezTo>
                <a:lnTo>
                  <a:pt x="3051" y="15263"/>
                </a:lnTo>
                <a:cubicBezTo>
                  <a:pt x="3051" y="14874"/>
                  <a:pt x="3366" y="14559"/>
                  <a:pt x="3754" y="14559"/>
                </a:cubicBezTo>
                <a:close/>
                <a:moveTo>
                  <a:pt x="9393" y="14559"/>
                </a:moveTo>
                <a:lnTo>
                  <a:pt x="12207" y="14559"/>
                </a:lnTo>
                <a:cubicBezTo>
                  <a:pt x="12596" y="14559"/>
                  <a:pt x="12916" y="14874"/>
                  <a:pt x="12916" y="15263"/>
                </a:cubicBezTo>
                <a:cubicBezTo>
                  <a:pt x="12916" y="15263"/>
                  <a:pt x="12916" y="18077"/>
                  <a:pt x="12916" y="18077"/>
                </a:cubicBezTo>
                <a:cubicBezTo>
                  <a:pt x="12916" y="18466"/>
                  <a:pt x="12596" y="18786"/>
                  <a:pt x="12207" y="18786"/>
                </a:cubicBezTo>
                <a:lnTo>
                  <a:pt x="9393" y="18786"/>
                </a:lnTo>
                <a:cubicBezTo>
                  <a:pt x="9004" y="18786"/>
                  <a:pt x="8689" y="18466"/>
                  <a:pt x="8689" y="18077"/>
                </a:cubicBezTo>
                <a:lnTo>
                  <a:pt x="8689" y="15263"/>
                </a:lnTo>
                <a:cubicBezTo>
                  <a:pt x="8689" y="14874"/>
                  <a:pt x="9004" y="14559"/>
                  <a:pt x="9393" y="14559"/>
                </a:cubicBezTo>
                <a:close/>
                <a:moveTo>
                  <a:pt x="15027" y="14559"/>
                </a:moveTo>
                <a:lnTo>
                  <a:pt x="17846" y="14559"/>
                </a:lnTo>
                <a:cubicBezTo>
                  <a:pt x="18235" y="14559"/>
                  <a:pt x="18549" y="14874"/>
                  <a:pt x="18549" y="15263"/>
                </a:cubicBezTo>
                <a:cubicBezTo>
                  <a:pt x="18549" y="15263"/>
                  <a:pt x="18549" y="18077"/>
                  <a:pt x="18549" y="18077"/>
                </a:cubicBezTo>
                <a:cubicBezTo>
                  <a:pt x="18549" y="18466"/>
                  <a:pt x="18235" y="18786"/>
                  <a:pt x="17846" y="18786"/>
                </a:cubicBezTo>
                <a:lnTo>
                  <a:pt x="15027" y="18786"/>
                </a:lnTo>
                <a:cubicBezTo>
                  <a:pt x="14638" y="18786"/>
                  <a:pt x="14323" y="18466"/>
                  <a:pt x="14323" y="18077"/>
                </a:cubicBezTo>
                <a:lnTo>
                  <a:pt x="14323" y="15263"/>
                </a:lnTo>
                <a:cubicBezTo>
                  <a:pt x="14323" y="14874"/>
                  <a:pt x="14638" y="14559"/>
                  <a:pt x="15027" y="14559"/>
                </a:cubicBezTo>
                <a:close/>
                <a:moveTo>
                  <a:pt x="4409" y="16060"/>
                </a:moveTo>
                <a:cubicBezTo>
                  <a:pt x="4409" y="16060"/>
                  <a:pt x="4409" y="17467"/>
                  <a:pt x="4409" y="17467"/>
                </a:cubicBezTo>
                <a:lnTo>
                  <a:pt x="5816" y="17467"/>
                </a:lnTo>
                <a:lnTo>
                  <a:pt x="5816" y="16060"/>
                </a:lnTo>
                <a:lnTo>
                  <a:pt x="4409" y="16060"/>
                </a:lnTo>
                <a:close/>
                <a:moveTo>
                  <a:pt x="10077" y="16060"/>
                </a:moveTo>
                <a:cubicBezTo>
                  <a:pt x="10077" y="16060"/>
                  <a:pt x="10077" y="17467"/>
                  <a:pt x="10077" y="17467"/>
                </a:cubicBezTo>
                <a:lnTo>
                  <a:pt x="11484" y="17467"/>
                </a:lnTo>
                <a:lnTo>
                  <a:pt x="11484" y="16060"/>
                </a:lnTo>
                <a:lnTo>
                  <a:pt x="10077" y="16060"/>
                </a:lnTo>
                <a:close/>
                <a:moveTo>
                  <a:pt x="15745" y="16060"/>
                </a:moveTo>
                <a:cubicBezTo>
                  <a:pt x="15745" y="16060"/>
                  <a:pt x="15745" y="17467"/>
                  <a:pt x="15745" y="17467"/>
                </a:cubicBezTo>
                <a:lnTo>
                  <a:pt x="17152" y="17467"/>
                </a:lnTo>
                <a:lnTo>
                  <a:pt x="17152" y="16060"/>
                </a:lnTo>
                <a:lnTo>
                  <a:pt x="15745" y="1606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Shape">
            <a:extLst>
              <a:ext uri="{FF2B5EF4-FFF2-40B4-BE49-F238E27FC236}">
                <a16:creationId xmlns:a16="http://schemas.microsoft.com/office/drawing/2014/main" id="{66F23D12-5C2C-9846-9666-B7AA3A0951EC}"/>
              </a:ext>
            </a:extLst>
          </p:cNvPr>
          <p:cNvSpPr/>
          <p:nvPr/>
        </p:nvSpPr>
        <p:spPr>
          <a:xfrm>
            <a:off x="3637946" y="3534755"/>
            <a:ext cx="332377" cy="415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7560"/>
                </a:moveTo>
                <a:lnTo>
                  <a:pt x="12150" y="7560"/>
                </a:lnTo>
                <a:lnTo>
                  <a:pt x="12150" y="5400"/>
                </a:lnTo>
                <a:lnTo>
                  <a:pt x="14850" y="5400"/>
                </a:lnTo>
                <a:cubicBezTo>
                  <a:pt x="14850" y="5400"/>
                  <a:pt x="14850" y="7560"/>
                  <a:pt x="14850" y="7560"/>
                </a:cubicBezTo>
                <a:close/>
                <a:moveTo>
                  <a:pt x="14850" y="11880"/>
                </a:moveTo>
                <a:lnTo>
                  <a:pt x="12150" y="11880"/>
                </a:lnTo>
                <a:lnTo>
                  <a:pt x="12150" y="9720"/>
                </a:lnTo>
                <a:lnTo>
                  <a:pt x="14850" y="9720"/>
                </a:lnTo>
                <a:cubicBezTo>
                  <a:pt x="14850" y="9720"/>
                  <a:pt x="14850" y="11880"/>
                  <a:pt x="14850" y="11880"/>
                </a:cubicBezTo>
                <a:close/>
                <a:moveTo>
                  <a:pt x="14850" y="16200"/>
                </a:moveTo>
                <a:lnTo>
                  <a:pt x="12150" y="16200"/>
                </a:lnTo>
                <a:lnTo>
                  <a:pt x="12150" y="14040"/>
                </a:lnTo>
                <a:lnTo>
                  <a:pt x="14850" y="14040"/>
                </a:lnTo>
                <a:cubicBezTo>
                  <a:pt x="14850" y="14040"/>
                  <a:pt x="14850" y="16200"/>
                  <a:pt x="14850" y="16200"/>
                </a:cubicBezTo>
                <a:close/>
                <a:moveTo>
                  <a:pt x="9450" y="7560"/>
                </a:moveTo>
                <a:lnTo>
                  <a:pt x="6750" y="7560"/>
                </a:lnTo>
                <a:lnTo>
                  <a:pt x="6750" y="5400"/>
                </a:lnTo>
                <a:lnTo>
                  <a:pt x="9450" y="5400"/>
                </a:lnTo>
                <a:cubicBezTo>
                  <a:pt x="9450" y="5400"/>
                  <a:pt x="9450" y="7560"/>
                  <a:pt x="9450" y="7560"/>
                </a:cubicBezTo>
                <a:close/>
                <a:moveTo>
                  <a:pt x="9450" y="11880"/>
                </a:moveTo>
                <a:lnTo>
                  <a:pt x="6750" y="11880"/>
                </a:lnTo>
                <a:lnTo>
                  <a:pt x="6750" y="9720"/>
                </a:lnTo>
                <a:lnTo>
                  <a:pt x="9450" y="9720"/>
                </a:lnTo>
                <a:cubicBezTo>
                  <a:pt x="9450" y="9720"/>
                  <a:pt x="9450" y="11880"/>
                  <a:pt x="9450" y="11880"/>
                </a:cubicBezTo>
                <a:close/>
                <a:moveTo>
                  <a:pt x="9450" y="16200"/>
                </a:moveTo>
                <a:lnTo>
                  <a:pt x="6750" y="16200"/>
                </a:lnTo>
                <a:lnTo>
                  <a:pt x="6750" y="14040"/>
                </a:lnTo>
                <a:lnTo>
                  <a:pt x="9450" y="14040"/>
                </a:lnTo>
                <a:cubicBezTo>
                  <a:pt x="9450" y="14040"/>
                  <a:pt x="9450" y="16200"/>
                  <a:pt x="9450" y="16200"/>
                </a:cubicBezTo>
                <a:close/>
                <a:moveTo>
                  <a:pt x="17550" y="2160"/>
                </a:moveTo>
                <a:lnTo>
                  <a:pt x="17550" y="0"/>
                </a:lnTo>
                <a:lnTo>
                  <a:pt x="4050" y="0"/>
                </a:lnTo>
                <a:lnTo>
                  <a:pt x="4050" y="2160"/>
                </a:lnTo>
                <a:lnTo>
                  <a:pt x="0" y="2160"/>
                </a:lnTo>
                <a:lnTo>
                  <a:pt x="0" y="21600"/>
                </a:lnTo>
                <a:lnTo>
                  <a:pt x="8100" y="21600"/>
                </a:lnTo>
                <a:lnTo>
                  <a:pt x="8100" y="19440"/>
                </a:lnTo>
                <a:lnTo>
                  <a:pt x="13500" y="19440"/>
                </a:lnTo>
                <a:lnTo>
                  <a:pt x="13500" y="21600"/>
                </a:lnTo>
                <a:lnTo>
                  <a:pt x="21600" y="21600"/>
                </a:lnTo>
                <a:lnTo>
                  <a:pt x="21600" y="2160"/>
                </a:lnTo>
                <a:cubicBezTo>
                  <a:pt x="21600" y="2160"/>
                  <a:pt x="17550" y="2160"/>
                  <a:pt x="17550" y="21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64088BD8-B925-3748-931B-AEEA429B172E}"/>
              </a:ext>
            </a:extLst>
          </p:cNvPr>
          <p:cNvSpPr/>
          <p:nvPr/>
        </p:nvSpPr>
        <p:spPr>
          <a:xfrm>
            <a:off x="5910739" y="3529151"/>
            <a:ext cx="458797" cy="458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35" y="0"/>
                </a:moveTo>
                <a:cubicBezTo>
                  <a:pt x="9186" y="0"/>
                  <a:pt x="8901" y="285"/>
                  <a:pt x="8901" y="635"/>
                </a:cubicBezTo>
                <a:lnTo>
                  <a:pt x="8901" y="1511"/>
                </a:lnTo>
                <a:cubicBezTo>
                  <a:pt x="7718" y="1753"/>
                  <a:pt x="6585" y="2225"/>
                  <a:pt x="5575" y="2893"/>
                </a:cubicBezTo>
                <a:lnTo>
                  <a:pt x="4984" y="2298"/>
                </a:lnTo>
                <a:cubicBezTo>
                  <a:pt x="4737" y="2051"/>
                  <a:pt x="4336" y="2051"/>
                  <a:pt x="4089" y="2298"/>
                </a:cubicBezTo>
                <a:lnTo>
                  <a:pt x="2298" y="4089"/>
                </a:lnTo>
                <a:cubicBezTo>
                  <a:pt x="2051" y="4336"/>
                  <a:pt x="2051" y="4737"/>
                  <a:pt x="2298" y="4984"/>
                </a:cubicBezTo>
                <a:lnTo>
                  <a:pt x="2893" y="5575"/>
                </a:lnTo>
                <a:cubicBezTo>
                  <a:pt x="2225" y="6585"/>
                  <a:pt x="1753" y="7718"/>
                  <a:pt x="1511" y="8901"/>
                </a:cubicBezTo>
                <a:lnTo>
                  <a:pt x="635" y="8901"/>
                </a:lnTo>
                <a:cubicBezTo>
                  <a:pt x="285" y="8901"/>
                  <a:pt x="0" y="9186"/>
                  <a:pt x="0" y="9535"/>
                </a:cubicBezTo>
                <a:lnTo>
                  <a:pt x="0" y="12065"/>
                </a:lnTo>
                <a:cubicBezTo>
                  <a:pt x="0" y="12414"/>
                  <a:pt x="285" y="12699"/>
                  <a:pt x="635" y="12699"/>
                </a:cubicBezTo>
                <a:lnTo>
                  <a:pt x="1511" y="12699"/>
                </a:lnTo>
                <a:cubicBezTo>
                  <a:pt x="1753" y="13882"/>
                  <a:pt x="2225" y="15015"/>
                  <a:pt x="2893" y="16025"/>
                </a:cubicBezTo>
                <a:lnTo>
                  <a:pt x="2298" y="16616"/>
                </a:lnTo>
                <a:cubicBezTo>
                  <a:pt x="2051" y="16863"/>
                  <a:pt x="2051" y="17264"/>
                  <a:pt x="2298" y="17511"/>
                </a:cubicBezTo>
                <a:lnTo>
                  <a:pt x="4089" y="19302"/>
                </a:lnTo>
                <a:cubicBezTo>
                  <a:pt x="4336" y="19549"/>
                  <a:pt x="4737" y="19549"/>
                  <a:pt x="4984" y="19302"/>
                </a:cubicBezTo>
                <a:lnTo>
                  <a:pt x="5575" y="18712"/>
                </a:lnTo>
                <a:cubicBezTo>
                  <a:pt x="6585" y="19380"/>
                  <a:pt x="7718" y="19847"/>
                  <a:pt x="8901" y="20089"/>
                </a:cubicBezTo>
                <a:lnTo>
                  <a:pt x="8901" y="20970"/>
                </a:lnTo>
                <a:cubicBezTo>
                  <a:pt x="8901" y="21320"/>
                  <a:pt x="9186" y="21600"/>
                  <a:pt x="9535" y="21600"/>
                </a:cubicBezTo>
                <a:lnTo>
                  <a:pt x="12065" y="21600"/>
                </a:lnTo>
                <a:cubicBezTo>
                  <a:pt x="12414" y="21600"/>
                  <a:pt x="12699" y="21320"/>
                  <a:pt x="12699" y="20970"/>
                </a:cubicBezTo>
                <a:lnTo>
                  <a:pt x="12699" y="20089"/>
                </a:lnTo>
                <a:cubicBezTo>
                  <a:pt x="13882" y="19847"/>
                  <a:pt x="15015" y="19380"/>
                  <a:pt x="16025" y="18712"/>
                </a:cubicBezTo>
                <a:lnTo>
                  <a:pt x="16616" y="19302"/>
                </a:lnTo>
                <a:cubicBezTo>
                  <a:pt x="16863" y="19549"/>
                  <a:pt x="17264" y="19549"/>
                  <a:pt x="17511" y="19302"/>
                </a:cubicBezTo>
                <a:lnTo>
                  <a:pt x="19302" y="17511"/>
                </a:lnTo>
                <a:cubicBezTo>
                  <a:pt x="19549" y="17264"/>
                  <a:pt x="19549" y="16863"/>
                  <a:pt x="19302" y="16616"/>
                </a:cubicBezTo>
                <a:lnTo>
                  <a:pt x="18712" y="16025"/>
                </a:lnTo>
                <a:cubicBezTo>
                  <a:pt x="19380" y="15015"/>
                  <a:pt x="19847" y="13882"/>
                  <a:pt x="20089" y="12699"/>
                </a:cubicBezTo>
                <a:lnTo>
                  <a:pt x="20970" y="12699"/>
                </a:lnTo>
                <a:cubicBezTo>
                  <a:pt x="21320" y="12699"/>
                  <a:pt x="21600" y="12414"/>
                  <a:pt x="21600" y="12065"/>
                </a:cubicBezTo>
                <a:lnTo>
                  <a:pt x="21600" y="9535"/>
                </a:lnTo>
                <a:cubicBezTo>
                  <a:pt x="21600" y="9186"/>
                  <a:pt x="21320" y="8901"/>
                  <a:pt x="20970" y="8901"/>
                </a:cubicBezTo>
                <a:lnTo>
                  <a:pt x="20089" y="8901"/>
                </a:lnTo>
                <a:cubicBezTo>
                  <a:pt x="19847" y="7718"/>
                  <a:pt x="19380" y="6585"/>
                  <a:pt x="18712" y="5575"/>
                </a:cubicBezTo>
                <a:lnTo>
                  <a:pt x="19302" y="4984"/>
                </a:lnTo>
                <a:cubicBezTo>
                  <a:pt x="19549" y="4737"/>
                  <a:pt x="19549" y="4336"/>
                  <a:pt x="19302" y="4089"/>
                </a:cubicBezTo>
                <a:lnTo>
                  <a:pt x="17511" y="2298"/>
                </a:lnTo>
                <a:cubicBezTo>
                  <a:pt x="17264" y="2051"/>
                  <a:pt x="16863" y="2051"/>
                  <a:pt x="16616" y="2298"/>
                </a:cubicBezTo>
                <a:lnTo>
                  <a:pt x="16025" y="2893"/>
                </a:lnTo>
                <a:cubicBezTo>
                  <a:pt x="15015" y="2225"/>
                  <a:pt x="13882" y="1753"/>
                  <a:pt x="12699" y="1511"/>
                </a:cubicBezTo>
                <a:lnTo>
                  <a:pt x="12699" y="635"/>
                </a:lnTo>
                <a:cubicBezTo>
                  <a:pt x="12699" y="285"/>
                  <a:pt x="12414" y="0"/>
                  <a:pt x="12065" y="0"/>
                </a:cubicBezTo>
                <a:lnTo>
                  <a:pt x="9535" y="0"/>
                </a:lnTo>
                <a:close/>
                <a:moveTo>
                  <a:pt x="10800" y="5107"/>
                </a:moveTo>
                <a:cubicBezTo>
                  <a:pt x="13946" y="5107"/>
                  <a:pt x="16498" y="7655"/>
                  <a:pt x="16498" y="10800"/>
                </a:cubicBezTo>
                <a:cubicBezTo>
                  <a:pt x="16498" y="13862"/>
                  <a:pt x="13996" y="16498"/>
                  <a:pt x="10800" y="16498"/>
                </a:cubicBezTo>
                <a:cubicBezTo>
                  <a:pt x="7600" y="16498"/>
                  <a:pt x="5107" y="13857"/>
                  <a:pt x="5107" y="10800"/>
                </a:cubicBezTo>
                <a:cubicBezTo>
                  <a:pt x="5107" y="7655"/>
                  <a:pt x="7655" y="5107"/>
                  <a:pt x="10800" y="5107"/>
                </a:cubicBezTo>
                <a:close/>
                <a:moveTo>
                  <a:pt x="10874" y="6455"/>
                </a:moveTo>
                <a:cubicBezTo>
                  <a:pt x="9478" y="6455"/>
                  <a:pt x="8345" y="7588"/>
                  <a:pt x="8345" y="8984"/>
                </a:cubicBezTo>
                <a:cubicBezTo>
                  <a:pt x="8345" y="10341"/>
                  <a:pt x="9418" y="11448"/>
                  <a:pt x="10761" y="11509"/>
                </a:cubicBezTo>
                <a:cubicBezTo>
                  <a:pt x="9300" y="11542"/>
                  <a:pt x="8021" y="12279"/>
                  <a:pt x="7243" y="13403"/>
                </a:cubicBezTo>
                <a:cubicBezTo>
                  <a:pt x="8045" y="14541"/>
                  <a:pt x="9364" y="15292"/>
                  <a:pt x="10859" y="15292"/>
                </a:cubicBezTo>
                <a:cubicBezTo>
                  <a:pt x="12355" y="15292"/>
                  <a:pt x="13673" y="14541"/>
                  <a:pt x="14475" y="13403"/>
                </a:cubicBezTo>
                <a:cubicBezTo>
                  <a:pt x="13700" y="12282"/>
                  <a:pt x="12426" y="11547"/>
                  <a:pt x="10972" y="11509"/>
                </a:cubicBezTo>
                <a:cubicBezTo>
                  <a:pt x="12322" y="11456"/>
                  <a:pt x="13408" y="10347"/>
                  <a:pt x="13408" y="8984"/>
                </a:cubicBezTo>
                <a:cubicBezTo>
                  <a:pt x="13408" y="7588"/>
                  <a:pt x="12270" y="6455"/>
                  <a:pt x="10874" y="64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">
            <a:extLst>
              <a:ext uri="{FF2B5EF4-FFF2-40B4-BE49-F238E27FC236}">
                <a16:creationId xmlns:a16="http://schemas.microsoft.com/office/drawing/2014/main" id="{6ABA4E43-6D0F-7D4B-9ADC-5590B0E20224}"/>
              </a:ext>
            </a:extLst>
          </p:cNvPr>
          <p:cNvSpPr/>
          <p:nvPr/>
        </p:nvSpPr>
        <p:spPr>
          <a:xfrm>
            <a:off x="8268808" y="3538076"/>
            <a:ext cx="365404" cy="419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75" y="0"/>
                </a:moveTo>
                <a:cubicBezTo>
                  <a:pt x="15276" y="0"/>
                  <a:pt x="14956" y="284"/>
                  <a:pt x="14956" y="631"/>
                </a:cubicBezTo>
                <a:cubicBezTo>
                  <a:pt x="14956" y="979"/>
                  <a:pt x="15276" y="1258"/>
                  <a:pt x="15675" y="1258"/>
                </a:cubicBezTo>
                <a:lnTo>
                  <a:pt x="16090" y="1258"/>
                </a:lnTo>
                <a:cubicBezTo>
                  <a:pt x="12524" y="3786"/>
                  <a:pt x="8943" y="5321"/>
                  <a:pt x="6436" y="6192"/>
                </a:cubicBezTo>
                <a:cubicBezTo>
                  <a:pt x="3338" y="7267"/>
                  <a:pt x="1167" y="7593"/>
                  <a:pt x="1146" y="7596"/>
                </a:cubicBezTo>
                <a:cubicBezTo>
                  <a:pt x="752" y="7653"/>
                  <a:pt x="486" y="7973"/>
                  <a:pt x="550" y="8316"/>
                </a:cubicBezTo>
                <a:cubicBezTo>
                  <a:pt x="609" y="8624"/>
                  <a:pt x="911" y="8845"/>
                  <a:pt x="1258" y="8845"/>
                </a:cubicBezTo>
                <a:cubicBezTo>
                  <a:pt x="1297" y="8845"/>
                  <a:pt x="1342" y="8840"/>
                  <a:pt x="1382" y="8835"/>
                </a:cubicBezTo>
                <a:cubicBezTo>
                  <a:pt x="1475" y="8821"/>
                  <a:pt x="3692" y="8494"/>
                  <a:pt x="6925" y="7376"/>
                </a:cubicBezTo>
                <a:cubicBezTo>
                  <a:pt x="9614" y="6446"/>
                  <a:pt x="13495" y="4785"/>
                  <a:pt x="17320" y="2012"/>
                </a:cubicBezTo>
                <a:lnTo>
                  <a:pt x="17320" y="2687"/>
                </a:lnTo>
                <a:cubicBezTo>
                  <a:pt x="17320" y="3035"/>
                  <a:pt x="17640" y="3319"/>
                  <a:pt x="18039" y="3319"/>
                </a:cubicBezTo>
                <a:cubicBezTo>
                  <a:pt x="18438" y="3319"/>
                  <a:pt x="18764" y="3035"/>
                  <a:pt x="18764" y="2687"/>
                </a:cubicBezTo>
                <a:lnTo>
                  <a:pt x="18764" y="631"/>
                </a:lnTo>
                <a:cubicBezTo>
                  <a:pt x="18764" y="284"/>
                  <a:pt x="18438" y="0"/>
                  <a:pt x="18039" y="0"/>
                </a:cubicBezTo>
                <a:lnTo>
                  <a:pt x="15675" y="0"/>
                </a:lnTo>
                <a:close/>
                <a:moveTo>
                  <a:pt x="17978" y="5169"/>
                </a:moveTo>
                <a:cubicBezTo>
                  <a:pt x="17578" y="5169"/>
                  <a:pt x="17253" y="5452"/>
                  <a:pt x="17253" y="5800"/>
                </a:cubicBezTo>
                <a:lnTo>
                  <a:pt x="17253" y="20969"/>
                </a:lnTo>
                <a:cubicBezTo>
                  <a:pt x="17253" y="21316"/>
                  <a:pt x="17578" y="21600"/>
                  <a:pt x="17978" y="21600"/>
                </a:cubicBezTo>
                <a:lnTo>
                  <a:pt x="20876" y="21600"/>
                </a:lnTo>
                <a:cubicBezTo>
                  <a:pt x="21275" y="21600"/>
                  <a:pt x="21600" y="21316"/>
                  <a:pt x="21600" y="20969"/>
                </a:cubicBezTo>
                <a:lnTo>
                  <a:pt x="21600" y="5800"/>
                </a:lnTo>
                <a:cubicBezTo>
                  <a:pt x="21600" y="5452"/>
                  <a:pt x="21275" y="5169"/>
                  <a:pt x="20876" y="5169"/>
                </a:cubicBezTo>
                <a:lnTo>
                  <a:pt x="17978" y="5169"/>
                </a:lnTo>
                <a:close/>
                <a:moveTo>
                  <a:pt x="12227" y="7675"/>
                </a:moveTo>
                <a:cubicBezTo>
                  <a:pt x="11828" y="7675"/>
                  <a:pt x="11502" y="7958"/>
                  <a:pt x="11502" y="8306"/>
                </a:cubicBezTo>
                <a:lnTo>
                  <a:pt x="11502" y="20949"/>
                </a:lnTo>
                <a:cubicBezTo>
                  <a:pt x="11502" y="21297"/>
                  <a:pt x="11828" y="21576"/>
                  <a:pt x="12227" y="21576"/>
                </a:cubicBezTo>
                <a:lnTo>
                  <a:pt x="15124" y="21576"/>
                </a:lnTo>
                <a:cubicBezTo>
                  <a:pt x="15524" y="21576"/>
                  <a:pt x="15849" y="21297"/>
                  <a:pt x="15849" y="20949"/>
                </a:cubicBezTo>
                <a:lnTo>
                  <a:pt x="15849" y="8306"/>
                </a:lnTo>
                <a:cubicBezTo>
                  <a:pt x="15849" y="7958"/>
                  <a:pt x="15524" y="7675"/>
                  <a:pt x="15124" y="7675"/>
                </a:cubicBezTo>
                <a:lnTo>
                  <a:pt x="12227" y="7675"/>
                </a:lnTo>
                <a:close/>
                <a:moveTo>
                  <a:pt x="6476" y="10181"/>
                </a:moveTo>
                <a:cubicBezTo>
                  <a:pt x="6076" y="10181"/>
                  <a:pt x="5751" y="10465"/>
                  <a:pt x="5751" y="10812"/>
                </a:cubicBezTo>
                <a:lnTo>
                  <a:pt x="5751" y="20925"/>
                </a:lnTo>
                <a:cubicBezTo>
                  <a:pt x="5751" y="21272"/>
                  <a:pt x="6076" y="21556"/>
                  <a:pt x="6476" y="21556"/>
                </a:cubicBezTo>
                <a:lnTo>
                  <a:pt x="9373" y="21556"/>
                </a:lnTo>
                <a:cubicBezTo>
                  <a:pt x="9773" y="21556"/>
                  <a:pt x="10098" y="21272"/>
                  <a:pt x="10098" y="20925"/>
                </a:cubicBezTo>
                <a:lnTo>
                  <a:pt x="10098" y="10812"/>
                </a:lnTo>
                <a:cubicBezTo>
                  <a:pt x="10098" y="10465"/>
                  <a:pt x="9773" y="10181"/>
                  <a:pt x="9373" y="10181"/>
                </a:cubicBezTo>
                <a:lnTo>
                  <a:pt x="6476" y="10181"/>
                </a:lnTo>
                <a:close/>
                <a:moveTo>
                  <a:pt x="724" y="12687"/>
                </a:moveTo>
                <a:cubicBezTo>
                  <a:pt x="325" y="12687"/>
                  <a:pt x="0" y="12970"/>
                  <a:pt x="0" y="13318"/>
                </a:cubicBezTo>
                <a:lnTo>
                  <a:pt x="0" y="20900"/>
                </a:lnTo>
                <a:cubicBezTo>
                  <a:pt x="0" y="21248"/>
                  <a:pt x="325" y="21531"/>
                  <a:pt x="724" y="21531"/>
                </a:cubicBezTo>
                <a:lnTo>
                  <a:pt x="3622" y="21531"/>
                </a:lnTo>
                <a:cubicBezTo>
                  <a:pt x="4021" y="21531"/>
                  <a:pt x="4347" y="21248"/>
                  <a:pt x="4347" y="20900"/>
                </a:cubicBezTo>
                <a:lnTo>
                  <a:pt x="4347" y="13318"/>
                </a:lnTo>
                <a:cubicBezTo>
                  <a:pt x="4347" y="12970"/>
                  <a:pt x="4021" y="12687"/>
                  <a:pt x="3622" y="12687"/>
                </a:cubicBezTo>
                <a:lnTo>
                  <a:pt x="724" y="1268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AC921857-17CD-484A-B4BA-DD0301ED39EA}"/>
              </a:ext>
            </a:extLst>
          </p:cNvPr>
          <p:cNvSpPr/>
          <p:nvPr/>
        </p:nvSpPr>
        <p:spPr>
          <a:xfrm>
            <a:off x="10589953" y="3547953"/>
            <a:ext cx="428525" cy="43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4" h="21439" extrusionOk="0">
                <a:moveTo>
                  <a:pt x="10488" y="0"/>
                </a:moveTo>
                <a:cubicBezTo>
                  <a:pt x="10102" y="2"/>
                  <a:pt x="9715" y="163"/>
                  <a:pt x="9436" y="481"/>
                </a:cubicBezTo>
                <a:lnTo>
                  <a:pt x="9075" y="896"/>
                </a:lnTo>
                <a:cubicBezTo>
                  <a:pt x="8677" y="1349"/>
                  <a:pt x="8034" y="1494"/>
                  <a:pt x="7477" y="1265"/>
                </a:cubicBezTo>
                <a:lnTo>
                  <a:pt x="6966" y="1055"/>
                </a:lnTo>
                <a:cubicBezTo>
                  <a:pt x="6183" y="734"/>
                  <a:pt x="5299" y="1169"/>
                  <a:pt x="5074" y="1977"/>
                </a:cubicBezTo>
                <a:lnTo>
                  <a:pt x="4929" y="2510"/>
                </a:lnTo>
                <a:cubicBezTo>
                  <a:pt x="4770" y="3090"/>
                  <a:pt x="4257" y="3504"/>
                  <a:pt x="3655" y="3535"/>
                </a:cubicBezTo>
                <a:lnTo>
                  <a:pt x="3099" y="3565"/>
                </a:lnTo>
                <a:cubicBezTo>
                  <a:pt x="2254" y="3614"/>
                  <a:pt x="1644" y="4384"/>
                  <a:pt x="1799" y="5210"/>
                </a:cubicBezTo>
                <a:lnTo>
                  <a:pt x="1902" y="5753"/>
                </a:lnTo>
                <a:cubicBezTo>
                  <a:pt x="2013" y="6342"/>
                  <a:pt x="1732" y="6933"/>
                  <a:pt x="1206" y="7223"/>
                </a:cubicBezTo>
                <a:lnTo>
                  <a:pt x="721" y="7490"/>
                </a:lnTo>
                <a:cubicBezTo>
                  <a:pt x="-17" y="7898"/>
                  <a:pt x="-227" y="8857"/>
                  <a:pt x="273" y="9534"/>
                </a:cubicBezTo>
                <a:lnTo>
                  <a:pt x="598" y="9979"/>
                </a:lnTo>
                <a:cubicBezTo>
                  <a:pt x="951" y="10462"/>
                  <a:pt x="962" y="11116"/>
                  <a:pt x="613" y="11608"/>
                </a:cubicBezTo>
                <a:lnTo>
                  <a:pt x="293" y="12054"/>
                </a:lnTo>
                <a:cubicBezTo>
                  <a:pt x="-193" y="12739"/>
                  <a:pt x="31" y="13693"/>
                  <a:pt x="778" y="14093"/>
                </a:cubicBezTo>
                <a:lnTo>
                  <a:pt x="1268" y="14354"/>
                </a:lnTo>
                <a:cubicBezTo>
                  <a:pt x="1799" y="14635"/>
                  <a:pt x="2086" y="15221"/>
                  <a:pt x="1985" y="15814"/>
                </a:cubicBezTo>
                <a:lnTo>
                  <a:pt x="1892" y="16357"/>
                </a:lnTo>
                <a:cubicBezTo>
                  <a:pt x="1750" y="17183"/>
                  <a:pt x="2378" y="17946"/>
                  <a:pt x="3222" y="17981"/>
                </a:cubicBezTo>
                <a:lnTo>
                  <a:pt x="3774" y="18002"/>
                </a:lnTo>
                <a:cubicBezTo>
                  <a:pt x="4376" y="18028"/>
                  <a:pt x="4895" y="18436"/>
                  <a:pt x="5063" y="19011"/>
                </a:cubicBezTo>
                <a:lnTo>
                  <a:pt x="5218" y="19539"/>
                </a:lnTo>
                <a:cubicBezTo>
                  <a:pt x="5452" y="20347"/>
                  <a:pt x="6348" y="20764"/>
                  <a:pt x="7126" y="20430"/>
                </a:cubicBezTo>
                <a:lnTo>
                  <a:pt x="7631" y="20215"/>
                </a:lnTo>
                <a:cubicBezTo>
                  <a:pt x="8184" y="19978"/>
                  <a:pt x="8833" y="20115"/>
                  <a:pt x="9235" y="20563"/>
                </a:cubicBezTo>
                <a:lnTo>
                  <a:pt x="9601" y="20973"/>
                </a:lnTo>
                <a:cubicBezTo>
                  <a:pt x="10167" y="21597"/>
                  <a:pt x="11152" y="21595"/>
                  <a:pt x="11705" y="20958"/>
                </a:cubicBezTo>
                <a:lnTo>
                  <a:pt x="12066" y="20543"/>
                </a:lnTo>
                <a:cubicBezTo>
                  <a:pt x="12464" y="20091"/>
                  <a:pt x="13107" y="19941"/>
                  <a:pt x="13664" y="20169"/>
                </a:cubicBezTo>
                <a:lnTo>
                  <a:pt x="14175" y="20379"/>
                </a:lnTo>
                <a:cubicBezTo>
                  <a:pt x="14958" y="20700"/>
                  <a:pt x="15842" y="20265"/>
                  <a:pt x="16067" y="19457"/>
                </a:cubicBezTo>
                <a:lnTo>
                  <a:pt x="16217" y="18924"/>
                </a:lnTo>
                <a:cubicBezTo>
                  <a:pt x="16376" y="18344"/>
                  <a:pt x="16889" y="17935"/>
                  <a:pt x="17491" y="17905"/>
                </a:cubicBezTo>
                <a:lnTo>
                  <a:pt x="18042" y="17874"/>
                </a:lnTo>
                <a:cubicBezTo>
                  <a:pt x="18887" y="17825"/>
                  <a:pt x="19497" y="17050"/>
                  <a:pt x="19342" y="16224"/>
                </a:cubicBezTo>
                <a:lnTo>
                  <a:pt x="19239" y="15686"/>
                </a:lnTo>
                <a:cubicBezTo>
                  <a:pt x="19128" y="15098"/>
                  <a:pt x="19414" y="14501"/>
                  <a:pt x="19940" y="14211"/>
                </a:cubicBezTo>
                <a:lnTo>
                  <a:pt x="20420" y="13945"/>
                </a:lnTo>
                <a:cubicBezTo>
                  <a:pt x="21158" y="13540"/>
                  <a:pt x="21373" y="12581"/>
                  <a:pt x="20873" y="11900"/>
                </a:cubicBezTo>
                <a:lnTo>
                  <a:pt x="20543" y="11460"/>
                </a:lnTo>
                <a:cubicBezTo>
                  <a:pt x="20190" y="10977"/>
                  <a:pt x="20184" y="10323"/>
                  <a:pt x="20533" y="9831"/>
                </a:cubicBezTo>
                <a:lnTo>
                  <a:pt x="20848" y="9380"/>
                </a:lnTo>
                <a:cubicBezTo>
                  <a:pt x="21334" y="8695"/>
                  <a:pt x="21110" y="7741"/>
                  <a:pt x="20363" y="7341"/>
                </a:cubicBezTo>
                <a:lnTo>
                  <a:pt x="19878" y="7085"/>
                </a:lnTo>
                <a:cubicBezTo>
                  <a:pt x="19348" y="6804"/>
                  <a:pt x="19055" y="6213"/>
                  <a:pt x="19156" y="5620"/>
                </a:cubicBezTo>
                <a:lnTo>
                  <a:pt x="19249" y="5082"/>
                </a:lnTo>
                <a:cubicBezTo>
                  <a:pt x="19391" y="4256"/>
                  <a:pt x="18769" y="3488"/>
                  <a:pt x="17924" y="3453"/>
                </a:cubicBezTo>
                <a:lnTo>
                  <a:pt x="17367" y="3432"/>
                </a:lnTo>
                <a:cubicBezTo>
                  <a:pt x="16766" y="3406"/>
                  <a:pt x="16246" y="3004"/>
                  <a:pt x="16078" y="2428"/>
                </a:cubicBezTo>
                <a:lnTo>
                  <a:pt x="15923" y="1900"/>
                </a:lnTo>
                <a:cubicBezTo>
                  <a:pt x="15689" y="1092"/>
                  <a:pt x="14798" y="675"/>
                  <a:pt x="14020" y="1009"/>
                </a:cubicBezTo>
                <a:lnTo>
                  <a:pt x="13510" y="1224"/>
                </a:lnTo>
                <a:cubicBezTo>
                  <a:pt x="12957" y="1461"/>
                  <a:pt x="12309" y="1319"/>
                  <a:pt x="11906" y="871"/>
                </a:cubicBezTo>
                <a:lnTo>
                  <a:pt x="11540" y="466"/>
                </a:lnTo>
                <a:cubicBezTo>
                  <a:pt x="11259" y="154"/>
                  <a:pt x="10874" y="-3"/>
                  <a:pt x="10488" y="0"/>
                </a:cubicBezTo>
                <a:close/>
                <a:moveTo>
                  <a:pt x="7698" y="6736"/>
                </a:moveTo>
                <a:cubicBezTo>
                  <a:pt x="8901" y="6736"/>
                  <a:pt x="9874" y="7704"/>
                  <a:pt x="9874" y="8898"/>
                </a:cubicBezTo>
                <a:cubicBezTo>
                  <a:pt x="9874" y="10093"/>
                  <a:pt x="8901" y="11060"/>
                  <a:pt x="7698" y="11060"/>
                </a:cubicBezTo>
                <a:cubicBezTo>
                  <a:pt x="6496" y="11060"/>
                  <a:pt x="5522" y="10089"/>
                  <a:pt x="5522" y="8898"/>
                </a:cubicBezTo>
                <a:cubicBezTo>
                  <a:pt x="5522" y="7704"/>
                  <a:pt x="6496" y="6736"/>
                  <a:pt x="7698" y="6736"/>
                </a:cubicBezTo>
                <a:close/>
                <a:moveTo>
                  <a:pt x="13371" y="6783"/>
                </a:moveTo>
                <a:cubicBezTo>
                  <a:pt x="13506" y="6770"/>
                  <a:pt x="13645" y="6808"/>
                  <a:pt x="13757" y="6900"/>
                </a:cubicBezTo>
                <a:cubicBezTo>
                  <a:pt x="13983" y="7085"/>
                  <a:pt x="14015" y="7419"/>
                  <a:pt x="13829" y="7643"/>
                </a:cubicBezTo>
                <a:cubicBezTo>
                  <a:pt x="13829" y="7643"/>
                  <a:pt x="8121" y="14472"/>
                  <a:pt x="8121" y="14472"/>
                </a:cubicBezTo>
                <a:cubicBezTo>
                  <a:pt x="7935" y="14696"/>
                  <a:pt x="7599" y="14728"/>
                  <a:pt x="7373" y="14544"/>
                </a:cubicBezTo>
                <a:cubicBezTo>
                  <a:pt x="7148" y="14359"/>
                  <a:pt x="7116" y="14025"/>
                  <a:pt x="7301" y="13801"/>
                </a:cubicBezTo>
                <a:lnTo>
                  <a:pt x="13010" y="6967"/>
                </a:lnTo>
                <a:cubicBezTo>
                  <a:pt x="13103" y="6855"/>
                  <a:pt x="13235" y="6795"/>
                  <a:pt x="13371" y="6783"/>
                </a:cubicBezTo>
                <a:close/>
                <a:moveTo>
                  <a:pt x="7832" y="8033"/>
                </a:moveTo>
                <a:cubicBezTo>
                  <a:pt x="7334" y="8033"/>
                  <a:pt x="6930" y="8434"/>
                  <a:pt x="6930" y="8929"/>
                </a:cubicBezTo>
                <a:cubicBezTo>
                  <a:pt x="6930" y="9424"/>
                  <a:pt x="7334" y="9826"/>
                  <a:pt x="7832" y="9826"/>
                </a:cubicBezTo>
                <a:cubicBezTo>
                  <a:pt x="8331" y="9826"/>
                  <a:pt x="8735" y="9424"/>
                  <a:pt x="8735" y="8929"/>
                </a:cubicBezTo>
                <a:cubicBezTo>
                  <a:pt x="8735" y="8434"/>
                  <a:pt x="8331" y="8033"/>
                  <a:pt x="7832" y="8033"/>
                </a:cubicBezTo>
                <a:close/>
                <a:moveTo>
                  <a:pt x="13432" y="10374"/>
                </a:moveTo>
                <a:cubicBezTo>
                  <a:pt x="14635" y="10374"/>
                  <a:pt x="15609" y="11341"/>
                  <a:pt x="15609" y="12536"/>
                </a:cubicBezTo>
                <a:cubicBezTo>
                  <a:pt x="15609" y="13730"/>
                  <a:pt x="14635" y="14698"/>
                  <a:pt x="13432" y="14698"/>
                </a:cubicBezTo>
                <a:cubicBezTo>
                  <a:pt x="12230" y="14698"/>
                  <a:pt x="11256" y="13730"/>
                  <a:pt x="11256" y="12536"/>
                </a:cubicBezTo>
                <a:cubicBezTo>
                  <a:pt x="11256" y="11341"/>
                  <a:pt x="12230" y="10374"/>
                  <a:pt x="13432" y="10374"/>
                </a:cubicBezTo>
                <a:close/>
                <a:moveTo>
                  <a:pt x="13443" y="11639"/>
                </a:moveTo>
                <a:cubicBezTo>
                  <a:pt x="12945" y="11639"/>
                  <a:pt x="12540" y="12041"/>
                  <a:pt x="12540" y="12536"/>
                </a:cubicBezTo>
                <a:cubicBezTo>
                  <a:pt x="12540" y="13031"/>
                  <a:pt x="12945" y="13432"/>
                  <a:pt x="13443" y="13432"/>
                </a:cubicBezTo>
                <a:cubicBezTo>
                  <a:pt x="13941" y="13432"/>
                  <a:pt x="14345" y="13031"/>
                  <a:pt x="14345" y="12536"/>
                </a:cubicBezTo>
                <a:cubicBezTo>
                  <a:pt x="14345" y="12041"/>
                  <a:pt x="13941" y="11639"/>
                  <a:pt x="13443" y="1163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2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1518</Words>
  <Application>Microsoft Office PowerPoint</Application>
  <PresentationFormat>Widescreen</PresentationFormat>
  <Paragraphs>300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About Company</vt:lpstr>
      <vt:lpstr>What We Do</vt:lpstr>
      <vt:lpstr>Our Support Team</vt:lpstr>
      <vt:lpstr>Team Structure</vt:lpstr>
      <vt:lpstr>Team Individual</vt:lpstr>
      <vt:lpstr>Iconic Services &amp; Price</vt:lpstr>
      <vt:lpstr>Our Mission / Vision</vt:lpstr>
      <vt:lpstr>The History</vt:lpstr>
      <vt:lpstr>Our Process</vt:lpstr>
      <vt:lpstr>Grid Matrix Infographic</vt:lpstr>
      <vt:lpstr>Annual Financial Activity</vt:lpstr>
      <vt:lpstr>SWOT Analysis</vt:lpstr>
      <vt:lpstr>Cycle Process</vt:lpstr>
      <vt:lpstr>Our Product Price</vt:lpstr>
      <vt:lpstr>Monthly Schedule</vt:lpstr>
      <vt:lpstr>Our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Daniel Asante Otchere</cp:lastModifiedBy>
  <cp:revision>247</cp:revision>
  <dcterms:created xsi:type="dcterms:W3CDTF">2019-10-14T11:46:54Z</dcterms:created>
  <dcterms:modified xsi:type="dcterms:W3CDTF">2020-10-29T09:29:40Z</dcterms:modified>
</cp:coreProperties>
</file>