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1D5E6-E5B7-DE80-2709-8352686E1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597420-8F34-75F1-7702-3C557353C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FA32D-6FDE-1EE6-713D-7D4054C8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BAC-049E-4611-9657-67334A302BD8}" type="datetimeFigureOut">
              <a:rPr lang="es-CL" smtClean="0"/>
              <a:t>12-05-2023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B8952-32C9-A815-9B8E-B3EA8E6A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982D7-5743-3359-C0FC-361B83BC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79-60EE-4065-9DD9-38951A7202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145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BBD61-E85F-1222-65E8-0A425D6E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C55E82-A3D4-B5A4-9356-4858C2B36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9093C-89FF-A8A3-1241-2B8024F1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BAC-049E-4611-9657-67334A302BD8}" type="datetimeFigureOut">
              <a:rPr lang="es-CL" smtClean="0"/>
              <a:t>12-05-2023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8BF593-DC7A-417C-CBD1-7F6B0E89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041854-30B7-B6D6-6954-E714F064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79-60EE-4065-9DD9-38951A7202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190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D72099-4753-BC55-301F-5BA27CFE8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1DDAE1-1D5C-AA8A-370D-A839E984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CD5EC-5367-61CB-1F70-7EC7727D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BAC-049E-4611-9657-67334A302BD8}" type="datetimeFigureOut">
              <a:rPr lang="es-CL" smtClean="0"/>
              <a:t>12-05-2023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DB48C1-3C9C-C161-92C9-2D26C0F1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6A77BF-A3D7-33FA-3C5E-D0AB05DA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79-60EE-4065-9DD9-38951A7202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64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3BBB1-42E9-B88A-BD01-6A5E23D2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F08DE4-5A57-2C7B-7E1F-C3DB116B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399256-A48E-48E9-4454-4266F215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BAC-049E-4611-9657-67334A302BD8}" type="datetimeFigureOut">
              <a:rPr lang="es-CL" smtClean="0"/>
              <a:t>12-05-2023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2FE7E9-7612-77B9-24E4-3463B804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DCB31-37D3-419F-9AA4-FD439E20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79-60EE-4065-9DD9-38951A7202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036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39F50-D3C7-F801-71F4-A22DA4BB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924836-BC13-93EF-0C80-F1ACC9C2D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0C0380-C0D0-2D55-98F3-494B76CC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BAC-049E-4611-9657-67334A302BD8}" type="datetimeFigureOut">
              <a:rPr lang="es-CL" smtClean="0"/>
              <a:t>12-05-2023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D8190-5C4F-2BCA-744B-6D3ABCBE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E03CB-3549-6E31-63F0-D1E4A625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79-60EE-4065-9DD9-38951A7202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581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48168-30F0-184E-48D0-3EF135BC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6ACC5E-D503-C845-3888-54017918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58A76C-6F79-82D7-BEFC-6EC2F5F6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EC87EC-AD7C-F2A0-FE66-147AEDF8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BAC-049E-4611-9657-67334A302BD8}" type="datetimeFigureOut">
              <a:rPr lang="es-CL" smtClean="0"/>
              <a:t>12-05-2023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3A4673-8743-1232-F2CF-641EC6D2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A4ECAF-6E94-A878-C68D-FCDD1AF5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79-60EE-4065-9DD9-38951A7202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993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0D074-919A-15B5-6EBA-E6605126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DC5A40-8BA8-CEA8-0A30-C1BF00F6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ED8A1F-FBEC-5A4C-4307-8488A8D7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9AB4A2-8C21-A079-F4DD-9004F2485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B7CBA6-2DDC-8EC8-E442-C3B66EB9D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3062AA-9463-A0D1-EEDB-99B310BD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BAC-049E-4611-9657-67334A302BD8}" type="datetimeFigureOut">
              <a:rPr lang="es-CL" smtClean="0"/>
              <a:t>12-05-2023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953767-96CE-593C-7189-B5F6C50D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34B871-6077-A24D-AA7A-BA5A6DBE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79-60EE-4065-9DD9-38951A7202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35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05BB4-803D-E2A0-7F0B-374A6655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2D09FD-F234-0BC8-32B5-D0EE2EA6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BAC-049E-4611-9657-67334A302BD8}" type="datetimeFigureOut">
              <a:rPr lang="es-CL" smtClean="0"/>
              <a:t>12-05-2023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DB3C11-FDD5-3F20-4419-15B6A281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180EDC-6159-2098-9236-B60DF4C8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79-60EE-4065-9DD9-38951A7202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29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83C343-B1FE-4C32-185A-F8B52F86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BAC-049E-4611-9657-67334A302BD8}" type="datetimeFigureOut">
              <a:rPr lang="es-CL" smtClean="0"/>
              <a:t>12-05-2023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8AA5CC-2788-5CD8-BBB7-70E41B5B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316B2C-4519-0662-CA13-F03E9111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79-60EE-4065-9DD9-38951A7202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330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636CF-8B50-D109-8D32-75EB03DD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80D173-C985-608B-4E6C-3FEDA38F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A39CF1-F1E4-09B0-8026-2C4CB5A5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92F71A-05CF-A41D-8252-82BE453E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BAC-049E-4611-9657-67334A302BD8}" type="datetimeFigureOut">
              <a:rPr lang="es-CL" smtClean="0"/>
              <a:t>12-05-2023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ECBD1A-CD7D-1792-480D-69638D37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6013AA-36D0-94ED-3019-5ACF38B1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79-60EE-4065-9DD9-38951A7202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926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D4E44-B0D7-FB64-A5A8-3F7DB122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B2C8C1-B677-B2F6-B04C-9B603EC0B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5EFFFC-2B7B-F4BB-1B58-EA0798EFB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DACE8C-43C7-0BDF-3EAA-248E9D7E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BAC-049E-4611-9657-67334A302BD8}" type="datetimeFigureOut">
              <a:rPr lang="es-CL" smtClean="0"/>
              <a:t>12-05-2023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67482C-1CFB-C618-7432-4DCF9E15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8025D8-8B0C-0C38-DBA1-B73047E9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2A79-60EE-4065-9DD9-38951A7202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962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FC9AF6-5F1D-4D07-46CB-34BC7A57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46474-09FB-5446-926D-FFABE7925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04409-8332-BE9E-E079-087DD85EA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1BAC-049E-4611-9657-67334A302BD8}" type="datetimeFigureOut">
              <a:rPr lang="es-CL" smtClean="0"/>
              <a:t>12-05-2023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8322E-24A7-D1C4-851C-2B3A32B6B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C4444-E35B-AA8E-980A-64888E900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B2A79-60EE-4065-9DD9-38951A7202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197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F02DDA59-010A-81F1-05C5-C64CD7216CD9}"/>
              </a:ext>
            </a:extLst>
          </p:cNvPr>
          <p:cNvSpPr/>
          <p:nvPr/>
        </p:nvSpPr>
        <p:spPr>
          <a:xfrm>
            <a:off x="0" y="0"/>
            <a:ext cx="12191999" cy="11116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0FD396F2-F0B1-6B6F-146D-684F65A49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77" y="1068894"/>
            <a:ext cx="8654642" cy="52060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594C852-86AE-ADF0-903D-3CCC43F78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0" y="0"/>
            <a:ext cx="1068897" cy="1068897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D857DB4-E578-30E3-1450-EFAF8CAC9345}"/>
              </a:ext>
            </a:extLst>
          </p:cNvPr>
          <p:cNvSpPr/>
          <p:nvPr/>
        </p:nvSpPr>
        <p:spPr>
          <a:xfrm>
            <a:off x="1768678" y="0"/>
            <a:ext cx="8654642" cy="1068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E01711B-A7BF-74BD-8423-DD1EE34B2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320" y="1068896"/>
            <a:ext cx="1768679" cy="5206065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0C531B4-7C33-6CA5-9109-6D5394CDA66A}"/>
              </a:ext>
            </a:extLst>
          </p:cNvPr>
          <p:cNvSpPr/>
          <p:nvPr/>
        </p:nvSpPr>
        <p:spPr>
          <a:xfrm>
            <a:off x="2046914" y="1461081"/>
            <a:ext cx="3808602" cy="3018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7BA9C91-C5A3-57D3-5C50-4287638927CB}"/>
              </a:ext>
            </a:extLst>
          </p:cNvPr>
          <p:cNvSpPr/>
          <p:nvPr/>
        </p:nvSpPr>
        <p:spPr>
          <a:xfrm>
            <a:off x="6336484" y="1461082"/>
            <a:ext cx="3808602" cy="1382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D43DF01-302B-5AD7-3048-4BA45726F8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478" y="-21365"/>
            <a:ext cx="918841" cy="1111624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9D5D6EE-F34B-88A8-3DF2-0BEB17602E61}"/>
              </a:ext>
            </a:extLst>
          </p:cNvPr>
          <p:cNvSpPr/>
          <p:nvPr/>
        </p:nvSpPr>
        <p:spPr>
          <a:xfrm>
            <a:off x="2441196" y="4628274"/>
            <a:ext cx="1350628" cy="31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4765117-C742-8369-536E-96F11C01FA26}"/>
              </a:ext>
            </a:extLst>
          </p:cNvPr>
          <p:cNvSpPr/>
          <p:nvPr/>
        </p:nvSpPr>
        <p:spPr>
          <a:xfrm>
            <a:off x="4070058" y="4628273"/>
            <a:ext cx="1350628" cy="31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78F2816-5A64-A6D5-E1E7-E3A2B88D609E}"/>
              </a:ext>
            </a:extLst>
          </p:cNvPr>
          <p:cNvSpPr/>
          <p:nvPr/>
        </p:nvSpPr>
        <p:spPr>
          <a:xfrm>
            <a:off x="6336484" y="2970400"/>
            <a:ext cx="3808602" cy="1510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8DF9D32C-8C93-D9B6-EFDC-B7973C2F0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10" y="-1"/>
            <a:ext cx="1068900" cy="106889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119C289F-91AA-6B0F-BAAE-1B723FA43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8896"/>
            <a:ext cx="1768678" cy="5206067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E242C299-990B-97CB-B870-8E0137369B75}"/>
              </a:ext>
            </a:extLst>
          </p:cNvPr>
          <p:cNvSpPr/>
          <p:nvPr/>
        </p:nvSpPr>
        <p:spPr>
          <a:xfrm>
            <a:off x="-2" y="6274964"/>
            <a:ext cx="12191999" cy="5830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066EBF1C-6EE2-026A-3306-2DE75B0F2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6274961"/>
            <a:ext cx="629869" cy="583039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696D02A8-DCFE-CD89-AA51-568600B3EA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453" y="6274961"/>
            <a:ext cx="629869" cy="5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9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Alberto Quintero Medina</dc:creator>
  <cp:lastModifiedBy>Marcos Alberto Quintero Medina</cp:lastModifiedBy>
  <cp:revision>1</cp:revision>
  <dcterms:created xsi:type="dcterms:W3CDTF">2023-05-12T17:16:49Z</dcterms:created>
  <dcterms:modified xsi:type="dcterms:W3CDTF">2023-05-12T17:17:09Z</dcterms:modified>
</cp:coreProperties>
</file>