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71" r:id="rId15"/>
    <p:sldId id="267" r:id="rId16"/>
    <p:sldId id="272" r:id="rId17"/>
    <p:sldId id="269" r:id="rId18"/>
    <p:sldId id="273" r:id="rId19"/>
    <p:sldId id="282" r:id="rId20"/>
    <p:sldId id="274" r:id="rId21"/>
    <p:sldId id="275" r:id="rId22"/>
    <p:sldId id="276" r:id="rId23"/>
    <p:sldId id="277" r:id="rId24"/>
    <p:sldId id="279" r:id="rId25"/>
    <p:sldId id="278" r:id="rId26"/>
    <p:sldId id="281" r:id="rId27"/>
    <p:sldId id="280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2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4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5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2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1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70F276-1833-4A75-9C1D-A56E2295A68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5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c/criteria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leadership.org/1683-2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mory_stick_m2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F7B1-349E-41D2-B6E9-AD79443AE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5478C-B4E4-44CD-BBED-9D5A21438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chemeClr val="tx2">
                    <a:alpha val="60000"/>
                  </a:schemeClr>
                </a:solidFill>
              </a:rPr>
              <a:t>Aashish Gopali</a:t>
            </a:r>
            <a:endParaRPr lang="en-US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53385-6512-4501-A094-39B0DA5A1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2418" r="21772" b="2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4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23EB-B59C-48AB-8B47-7683ABE5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10" y="494425"/>
            <a:ext cx="9823580" cy="5736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Source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329949-5C17-43D0-917D-E722C025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65" y="1068070"/>
            <a:ext cx="4598616" cy="51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3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DF112-194A-4C22-8132-BFFA4BE6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32"/>
            <a:ext cx="10515600" cy="625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6097-29D4-4D8B-81B8-4EA22E3A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634"/>
            <a:ext cx="10515600" cy="3998306"/>
          </a:xfrm>
        </p:spPr>
        <p:txBody>
          <a:bodyPr/>
          <a:lstStyle/>
          <a:p>
            <a:r>
              <a:rPr lang="en-US" dirty="0"/>
              <a:t>Divide and conquer algorithm</a:t>
            </a:r>
          </a:p>
          <a:p>
            <a:r>
              <a:rPr lang="en-US" dirty="0"/>
              <a:t>Invented by John Van Neumann </a:t>
            </a:r>
          </a:p>
          <a:p>
            <a:r>
              <a:rPr lang="en-US" dirty="0"/>
              <a:t>1945</a:t>
            </a:r>
          </a:p>
          <a:p>
            <a:r>
              <a:rPr lang="en-US" dirty="0"/>
              <a:t>Divides array into two halves</a:t>
            </a:r>
          </a:p>
          <a:p>
            <a:r>
              <a:rPr lang="en-US" dirty="0"/>
              <a:t>Divides more until cannot be divided again.</a:t>
            </a:r>
          </a:p>
          <a:p>
            <a:r>
              <a:rPr lang="en-US" dirty="0"/>
              <a:t>Then merges all array.</a:t>
            </a:r>
          </a:p>
        </p:txBody>
      </p:sp>
    </p:spTree>
    <p:extLst>
      <p:ext uri="{BB962C8B-B14F-4D97-AF65-F5344CB8AC3E}">
        <p14:creationId xmlns:p14="http://schemas.microsoft.com/office/powerpoint/2010/main" val="223088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23EB-B59C-48AB-8B47-7683ABE5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10" y="494426"/>
            <a:ext cx="9823580" cy="5149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Source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0D4DCC-B040-4156-A6C2-506F94D1E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917" y="1362270"/>
            <a:ext cx="3192166" cy="4736507"/>
          </a:xfrm>
        </p:spPr>
      </p:pic>
    </p:spTree>
    <p:extLst>
      <p:ext uri="{BB962C8B-B14F-4D97-AF65-F5344CB8AC3E}">
        <p14:creationId xmlns:p14="http://schemas.microsoft.com/office/powerpoint/2010/main" val="18721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DF112-194A-4C22-8132-BFFA4BE6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08"/>
            <a:ext cx="10515600" cy="73212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6097-29D4-4D8B-81B8-4EA22E3A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based sorting algorithm</a:t>
            </a:r>
          </a:p>
          <a:p>
            <a:r>
              <a:rPr lang="en-US" dirty="0"/>
              <a:t>Based on Binary heap data structure.</a:t>
            </a:r>
          </a:p>
          <a:p>
            <a:r>
              <a:rPr lang="en-US" dirty="0"/>
              <a:t>Invented by WJ Williams in 1964</a:t>
            </a:r>
          </a:p>
          <a:p>
            <a:r>
              <a:rPr lang="en-US" dirty="0"/>
              <a:t>Gave birth to heap</a:t>
            </a:r>
          </a:p>
          <a:p>
            <a:r>
              <a:rPr lang="en-US" dirty="0"/>
              <a:t>Compares element by element </a:t>
            </a:r>
          </a:p>
        </p:txBody>
      </p:sp>
    </p:spTree>
    <p:extLst>
      <p:ext uri="{BB962C8B-B14F-4D97-AF65-F5344CB8AC3E}">
        <p14:creationId xmlns:p14="http://schemas.microsoft.com/office/powerpoint/2010/main" val="343286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23EB-B59C-48AB-8B47-7683ABE5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10" y="494426"/>
            <a:ext cx="9823580" cy="538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Source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9D2D69-2801-4503-A014-AE664D223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075" y="1408724"/>
            <a:ext cx="3798917" cy="4768239"/>
          </a:xfrm>
        </p:spPr>
      </p:pic>
    </p:spTree>
    <p:extLst>
      <p:ext uri="{BB962C8B-B14F-4D97-AF65-F5344CB8AC3E}">
        <p14:creationId xmlns:p14="http://schemas.microsoft.com/office/powerpoint/2010/main" val="400044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DF112-194A-4C22-8132-BFFA4BE6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33"/>
            <a:ext cx="10515600" cy="66087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6097-29D4-4D8B-81B8-4EA22E3A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comparative algorithm</a:t>
            </a:r>
          </a:p>
          <a:p>
            <a:r>
              <a:rPr lang="en-US" dirty="0"/>
              <a:t>Avoid comparison by creating and distributing into buckets</a:t>
            </a:r>
          </a:p>
          <a:p>
            <a:r>
              <a:rPr lang="en-US" dirty="0"/>
              <a:t>Dates to 1887</a:t>
            </a:r>
          </a:p>
          <a:p>
            <a:r>
              <a:rPr lang="en-US" dirty="0"/>
              <a:t>First used in linear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4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23EB-B59C-48AB-8B47-7683ABE5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10" y="494426"/>
            <a:ext cx="9823580" cy="586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Source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EE645-E10F-4376-9416-A9C92122A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906" y="1362270"/>
            <a:ext cx="4324188" cy="4814693"/>
          </a:xfrm>
        </p:spPr>
      </p:pic>
    </p:spTree>
    <p:extLst>
      <p:ext uri="{BB962C8B-B14F-4D97-AF65-F5344CB8AC3E}">
        <p14:creationId xmlns:p14="http://schemas.microsoft.com/office/powerpoint/2010/main" val="317677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DF112-194A-4C22-8132-BFFA4BE6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133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6097-29D4-4D8B-81B8-4EA22E3A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Known as sinking sort</a:t>
            </a:r>
          </a:p>
          <a:p>
            <a:r>
              <a:rPr lang="en-US" dirty="0"/>
              <a:t>Iverson created it in 1962</a:t>
            </a:r>
          </a:p>
          <a:p>
            <a:r>
              <a:rPr lang="en-US" dirty="0"/>
              <a:t>Known as Exchange sorting before</a:t>
            </a:r>
          </a:p>
          <a:p>
            <a:r>
              <a:rPr lang="en-US" dirty="0"/>
              <a:t>Steps through the list</a:t>
            </a:r>
          </a:p>
          <a:p>
            <a:r>
              <a:rPr lang="en-US" dirty="0"/>
              <a:t>Swaps them if they are in wrong order.</a:t>
            </a:r>
          </a:p>
        </p:txBody>
      </p:sp>
    </p:spTree>
    <p:extLst>
      <p:ext uri="{BB962C8B-B14F-4D97-AF65-F5344CB8AC3E}">
        <p14:creationId xmlns:p14="http://schemas.microsoft.com/office/powerpoint/2010/main" val="96329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23EB-B59C-48AB-8B47-7683ABE5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10" y="494425"/>
            <a:ext cx="9823580" cy="5981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Source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C8B53-D39B-4821-AE1D-211A0A051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532" y="2016125"/>
            <a:ext cx="4483261" cy="3449638"/>
          </a:xfrm>
        </p:spPr>
      </p:pic>
    </p:spTree>
    <p:extLst>
      <p:ext uri="{BB962C8B-B14F-4D97-AF65-F5344CB8AC3E}">
        <p14:creationId xmlns:p14="http://schemas.microsoft.com/office/powerpoint/2010/main" val="324691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D1B5-77B4-4FF3-9360-2BA53BE5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78" y="491031"/>
            <a:ext cx="10515600" cy="8033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data found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25F8E-4A0E-4750-B1E4-4F1296119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784" y="1785847"/>
            <a:ext cx="10364945" cy="4082347"/>
          </a:xfrm>
        </p:spPr>
      </p:pic>
    </p:spTree>
    <p:extLst>
      <p:ext uri="{BB962C8B-B14F-4D97-AF65-F5344CB8AC3E}">
        <p14:creationId xmlns:p14="http://schemas.microsoft.com/office/powerpoint/2010/main" val="252723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CFBC-605F-4377-9580-A1C8D440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7060-FDCB-44EF-9BCE-CB0AE666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Vital thing in our day-to-day life</a:t>
            </a:r>
          </a:p>
          <a:p>
            <a:r>
              <a:rPr lang="en-US" dirty="0"/>
              <a:t> Manages ever things in order</a:t>
            </a:r>
          </a:p>
          <a:p>
            <a:r>
              <a:rPr lang="en-US" dirty="0"/>
              <a:t>Example dictionary</a:t>
            </a:r>
          </a:p>
          <a:p>
            <a:r>
              <a:rPr lang="en-US" dirty="0"/>
              <a:t>Makes managing and searching easier</a:t>
            </a:r>
          </a:p>
        </p:txBody>
      </p:sp>
    </p:spTree>
    <p:extLst>
      <p:ext uri="{BB962C8B-B14F-4D97-AF65-F5344CB8AC3E}">
        <p14:creationId xmlns:p14="http://schemas.microsoft.com/office/powerpoint/2010/main" val="188266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383-31A6-466C-9525-224787F0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2025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Functions in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1B233-4F61-4A72-A0FA-EF7D7B490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93" y="2205038"/>
            <a:ext cx="5444507" cy="3971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A29AC-AC9B-41CC-AB13-1029C3E0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309" y="2205037"/>
            <a:ext cx="5208322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0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383-31A6-466C-9525-224787F0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440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Functions in Main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FE5DAE-1B79-4658-836D-D4617631D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12" y="2309558"/>
            <a:ext cx="4879021" cy="291337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DF0E93-E29B-4F91-A4E2-E69F0F7E6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213" y="2006600"/>
            <a:ext cx="6086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383-31A6-466C-9525-224787F0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608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Functions in 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BDD52-1F16-422E-8140-7A81EFCA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82" y="1903021"/>
            <a:ext cx="4794127" cy="3060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548DA-0153-4191-99F2-EA52F60C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430" y="1768249"/>
            <a:ext cx="4295714" cy="44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9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383-31A6-466C-9525-224787F0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677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Functions in 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BDD52-1F16-422E-8140-7A81EFCA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82" y="1903021"/>
            <a:ext cx="4794127" cy="3060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548DA-0153-4191-99F2-EA52F60C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430" y="1768249"/>
            <a:ext cx="4295714" cy="44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9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25CB-17B1-47DC-8246-765AC78A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157"/>
            <a:ext cx="10515600" cy="7440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F8DB7A-0162-4874-838D-6A896250B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895" y="1679286"/>
            <a:ext cx="3318017" cy="39989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03FD3-B5EA-4CC4-8CB6-587C5448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90" y="1079981"/>
            <a:ext cx="3079150" cy="46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8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0F-9B2F-40B7-A343-A468F2C0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31"/>
            <a:ext cx="10515600" cy="850881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9205-6654-4D2C-BBF3-A30AFD1A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array used: 1000000</a:t>
            </a:r>
          </a:p>
          <a:p>
            <a:r>
              <a:rPr lang="en-US" dirty="0"/>
              <a:t>Time taken by each sort</a:t>
            </a:r>
          </a:p>
          <a:p>
            <a:r>
              <a:rPr lang="en-US" dirty="0"/>
              <a:t>Random function to create random numbers</a:t>
            </a:r>
          </a:p>
          <a:p>
            <a:r>
              <a:rPr lang="en-US" dirty="0"/>
              <a:t>Write the number on file</a:t>
            </a:r>
          </a:p>
          <a:p>
            <a:r>
              <a:rPr lang="en-US" dirty="0"/>
              <a:t>Show sorted array and time.</a:t>
            </a:r>
          </a:p>
        </p:txBody>
      </p:sp>
    </p:spTree>
    <p:extLst>
      <p:ext uri="{BB962C8B-B14F-4D97-AF65-F5344CB8AC3E}">
        <p14:creationId xmlns:p14="http://schemas.microsoft.com/office/powerpoint/2010/main" val="187660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AE9FD2-7256-4666-BDD5-0EE73BC5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07"/>
            <a:ext cx="10515600" cy="7202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88E964-0877-412D-961F-F2AAED5D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603" y="1223158"/>
            <a:ext cx="11141033" cy="5131935"/>
          </a:xfrm>
        </p:spPr>
      </p:pic>
    </p:spTree>
    <p:extLst>
      <p:ext uri="{BB962C8B-B14F-4D97-AF65-F5344CB8AC3E}">
        <p14:creationId xmlns:p14="http://schemas.microsoft.com/office/powerpoint/2010/main" val="193694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EC2A-8875-4283-8F1F-EFA11881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07"/>
            <a:ext cx="10515600" cy="7202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2F58-F14D-4189-B9F1-0216C80F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1" y="3313939"/>
            <a:ext cx="6860382" cy="72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4CB59-1604-4F3F-8101-4AB29064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91" y="2565934"/>
            <a:ext cx="6723967" cy="813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A141AE-B558-4D7C-BAC0-4754AB0A8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91" y="1893489"/>
            <a:ext cx="6531367" cy="720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ED1AF-7FFF-49D0-8008-DB24A6E8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91" y="4076448"/>
            <a:ext cx="7905724" cy="11060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3F3F52-21DE-4DEF-A77E-33F835A7B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762" y="5169471"/>
            <a:ext cx="7110044" cy="7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34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B0F0-A266-4241-ACB4-5B63501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78" y="455407"/>
            <a:ext cx="10515600" cy="81525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F77B-0B52-4882-B026-2DAA8A9D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Merge, radix and quick</a:t>
            </a:r>
          </a:p>
          <a:p>
            <a:r>
              <a:rPr lang="en-US" dirty="0"/>
              <a:t>Merge was stable</a:t>
            </a:r>
          </a:p>
          <a:p>
            <a:r>
              <a:rPr lang="en-US" dirty="0"/>
              <a:t>Bubble and heap no stable less memory used.</a:t>
            </a:r>
          </a:p>
        </p:txBody>
      </p:sp>
    </p:spTree>
    <p:extLst>
      <p:ext uri="{BB962C8B-B14F-4D97-AF65-F5344CB8AC3E}">
        <p14:creationId xmlns:p14="http://schemas.microsoft.com/office/powerpoint/2010/main" val="81916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9B4150-E440-4C50-8B1B-4D9BCCC0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89CD-1A99-413C-9B53-7E0BBA7D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algorithm to sort</a:t>
            </a:r>
          </a:p>
          <a:p>
            <a:r>
              <a:rPr lang="en-US" dirty="0"/>
              <a:t>Used to manage data</a:t>
            </a:r>
          </a:p>
          <a:p>
            <a:r>
              <a:rPr lang="en-US" dirty="0"/>
              <a:t>Helps in working with data</a:t>
            </a:r>
          </a:p>
          <a:p>
            <a:r>
              <a:rPr lang="en-US" dirty="0"/>
              <a:t>Unable to think searching in data not sorted</a:t>
            </a:r>
          </a:p>
          <a:p>
            <a:r>
              <a:rPr lang="en-US" dirty="0"/>
              <a:t>Have several different sorting algorithms </a:t>
            </a:r>
          </a:p>
          <a:p>
            <a:r>
              <a:rPr lang="en-US" dirty="0"/>
              <a:t>Have several criteria to compare those algorithms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9133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CF9A6-2BAF-4436-B07F-06E20BCD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F114-2B00-4326-86BA-45B1093D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Complexity</a:t>
            </a:r>
          </a:p>
          <a:p>
            <a:r>
              <a:rPr lang="en-US" sz="4000" dirty="0"/>
              <a:t>Stability</a:t>
            </a:r>
          </a:p>
          <a:p>
            <a:r>
              <a:rPr lang="en-US" sz="4000" dirty="0"/>
              <a:t>Memory Usage</a:t>
            </a:r>
          </a:p>
        </p:txBody>
      </p:sp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CFB063EA-6B05-4BDE-8476-8D6A42332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0315" y="2178657"/>
            <a:ext cx="5023485" cy="3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D78C3-9FD4-4EA8-B42C-F264E2EC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282"/>
            <a:ext cx="10515600" cy="6727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3F48-D715-4D16-9986-5F8CFE00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  <a:p>
            <a:r>
              <a:rPr lang="en-US" dirty="0"/>
              <a:t>Time taken for a certain code to be compiled</a:t>
            </a:r>
          </a:p>
          <a:p>
            <a:r>
              <a:rPr lang="en-US" dirty="0"/>
              <a:t>Nanoseconds make a matter</a:t>
            </a:r>
          </a:p>
          <a:p>
            <a:r>
              <a:rPr lang="en-US" dirty="0"/>
              <a:t>Used to compare a lot of programs</a:t>
            </a:r>
          </a:p>
          <a:p>
            <a:r>
              <a:rPr lang="en-US" dirty="0"/>
              <a:t>One criteria to compare programs and code</a:t>
            </a:r>
          </a:p>
          <a:p>
            <a:endParaRPr lang="en-US" dirty="0"/>
          </a:p>
        </p:txBody>
      </p:sp>
      <p:pic>
        <p:nvPicPr>
          <p:cNvPr id="6" name="Picture 5" descr="A picture containing clock, time, roof&#10;&#10;Description automatically generated">
            <a:extLst>
              <a:ext uri="{FF2B5EF4-FFF2-40B4-BE49-F238E27FC236}">
                <a16:creationId xmlns:a16="http://schemas.microsoft.com/office/drawing/2014/main" id="{32359A54-BA15-4BDA-89D8-2B86907D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2140" y="550998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EF51F-1928-4167-840E-B8E44219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8" y="452623"/>
            <a:ext cx="10515600" cy="67553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E5C2-E547-474E-A4C6-58AA32AA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same data?</a:t>
            </a:r>
          </a:p>
          <a:p>
            <a:r>
              <a:rPr lang="en-US" dirty="0"/>
              <a:t>Is when have two data with equal keys</a:t>
            </a:r>
          </a:p>
          <a:p>
            <a:r>
              <a:rPr lang="en-US" dirty="0"/>
              <a:t>Sort needs to depend on input</a:t>
            </a:r>
          </a:p>
          <a:p>
            <a:r>
              <a:rPr lang="en-US" dirty="0"/>
              <a:t>Can same data who appeared first appear later when sorted</a:t>
            </a:r>
          </a:p>
          <a:p>
            <a:r>
              <a:rPr lang="en-US" dirty="0"/>
              <a:t>Equivalent elements retain relative positions.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94A57-022E-47AD-8168-A08A0B54FD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21403" y="495980"/>
            <a:ext cx="21812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750AEE-9AFF-46F2-839C-C2FCA547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540018"/>
            <a:ext cx="10515600" cy="6356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Memory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3E3D-454B-42F2-A1C6-16133F19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used</a:t>
            </a:r>
          </a:p>
          <a:p>
            <a:r>
              <a:rPr lang="en-US" dirty="0"/>
              <a:t>Not vital now</a:t>
            </a:r>
          </a:p>
          <a:p>
            <a:r>
              <a:rPr lang="en-US" dirty="0"/>
              <a:t>As abundant memory</a:t>
            </a:r>
          </a:p>
          <a:p>
            <a:r>
              <a:rPr lang="en-US" dirty="0"/>
              <a:t>Before there were no abundant memory</a:t>
            </a:r>
          </a:p>
          <a:p>
            <a:r>
              <a:rPr lang="en-US" dirty="0"/>
              <a:t>Possible loss of data.</a:t>
            </a:r>
          </a:p>
        </p:txBody>
      </p:sp>
      <p:pic>
        <p:nvPicPr>
          <p:cNvPr id="6" name="Picture 5" descr="A picture containing text, electronics, flash memory&#10;&#10;Description automatically generated">
            <a:extLst>
              <a:ext uri="{FF2B5EF4-FFF2-40B4-BE49-F238E27FC236}">
                <a16:creationId xmlns:a16="http://schemas.microsoft.com/office/drawing/2014/main" id="{703445CD-B29D-4FC8-9F1A-59EF30BC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45020" y="571500"/>
            <a:ext cx="2934916" cy="19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9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54EB10-4F43-4EEB-A460-06C7B0AC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64"/>
            <a:ext cx="10515600" cy="64366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5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77CC-84CE-4FCE-99A8-478CF05C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405353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B9570F-A575-42DB-9095-FC6A36A3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488"/>
            <a:ext cx="10515600" cy="6199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8EC4-4778-4120-A827-78BD30C8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 method</a:t>
            </a:r>
          </a:p>
          <a:p>
            <a:r>
              <a:rPr lang="en-US" dirty="0"/>
              <a:t>Developed first in 1959 by Tony Hraore</a:t>
            </a:r>
          </a:p>
          <a:p>
            <a:r>
              <a:rPr lang="en-US" dirty="0"/>
              <a:t>Use an element known as pivot</a:t>
            </a:r>
          </a:p>
          <a:p>
            <a:r>
              <a:rPr lang="en-US" dirty="0"/>
              <a:t>Partition list with pivot into sub arrays</a:t>
            </a:r>
          </a:p>
          <a:p>
            <a:r>
              <a:rPr lang="en-US" dirty="0"/>
              <a:t>Recursive till complete list is sorted.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078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572</TotalTime>
  <Words>384</Words>
  <Application>Microsoft Macintosh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Sorting Algorithms</vt:lpstr>
      <vt:lpstr>Sorting</vt:lpstr>
      <vt:lpstr>Sorting Algorithms</vt:lpstr>
      <vt:lpstr>Criteria</vt:lpstr>
      <vt:lpstr>Time Complexity</vt:lpstr>
      <vt:lpstr>Stability</vt:lpstr>
      <vt:lpstr>Memory Usage</vt:lpstr>
      <vt:lpstr>5 sorting algorithms</vt:lpstr>
      <vt:lpstr>Quick sort</vt:lpstr>
      <vt:lpstr>Source Code</vt:lpstr>
      <vt:lpstr>Merge sort</vt:lpstr>
      <vt:lpstr>Source Code</vt:lpstr>
      <vt:lpstr>Heap sort</vt:lpstr>
      <vt:lpstr>Source Code</vt:lpstr>
      <vt:lpstr>Radix sort</vt:lpstr>
      <vt:lpstr>Source Code</vt:lpstr>
      <vt:lpstr>Bubble sort</vt:lpstr>
      <vt:lpstr>Source Code</vt:lpstr>
      <vt:lpstr>Research data found</vt:lpstr>
      <vt:lpstr>Functions in Main</vt:lpstr>
      <vt:lpstr>Functions in Main</vt:lpstr>
      <vt:lpstr>Functions in Main</vt:lpstr>
      <vt:lpstr>Functions in Main</vt:lpstr>
      <vt:lpstr>Main</vt:lpstr>
      <vt:lpstr>Output</vt:lpstr>
      <vt:lpstr>Output</vt:lpstr>
      <vt:lpstr>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Shrestha, Suresh</dc:creator>
  <cp:lastModifiedBy>Aashish Gopali</cp:lastModifiedBy>
  <cp:revision>21</cp:revision>
  <dcterms:created xsi:type="dcterms:W3CDTF">2021-04-22T04:23:25Z</dcterms:created>
  <dcterms:modified xsi:type="dcterms:W3CDTF">2025-01-26T21:00:07Z</dcterms:modified>
</cp:coreProperties>
</file>