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325" r:id="rId5"/>
    <p:sldId id="326" r:id="rId6"/>
    <p:sldId id="340" r:id="rId7"/>
    <p:sldId id="341" r:id="rId8"/>
    <p:sldId id="342" r:id="rId9"/>
    <p:sldId id="350" r:id="rId10"/>
    <p:sldId id="349" r:id="rId11"/>
    <p:sldId id="352" r:id="rId12"/>
    <p:sldId id="345" r:id="rId13"/>
    <p:sldId id="348" r:id="rId14"/>
    <p:sldId id="351" r:id="rId15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796460D6-30EF-41AF-938D-016C9F780A69}">
          <p14:sldIdLst>
            <p14:sldId id="325"/>
            <p14:sldId id="326"/>
            <p14:sldId id="340"/>
            <p14:sldId id="341"/>
            <p14:sldId id="342"/>
            <p14:sldId id="350"/>
            <p14:sldId id="349"/>
            <p14:sldId id="352"/>
            <p14:sldId id="345"/>
            <p14:sldId id="348"/>
            <p14:sldId id="351"/>
          </p14:sldIdLst>
        </p14:section>
      </p14:sectionLst>
    </p:ex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作者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0" autoAdjust="0"/>
    <p:restoredTop sz="94205" autoAdjust="0"/>
  </p:normalViewPr>
  <p:slideViewPr>
    <p:cSldViewPr snapToGrid="0">
      <p:cViewPr varScale="1">
        <p:scale>
          <a:sx n="85" d="100"/>
          <a:sy n="85" d="100"/>
        </p:scale>
        <p:origin x="499" y="72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95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DBED640-28A5-4047-9807-C6C9A525ED46}" type="datetime1">
              <a:rPr lang="zh-TW" altLang="en-US" smtClean="0"/>
              <a:t>2023/6/9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E476440-F66F-F947-8EFC-EA5202ACFD25}" type="slidenum">
              <a:rPr lang="en-US" altLang="zh-TW" smtClean="0">
                <a:latin typeface="+mn-ea"/>
              </a:rPr>
              <a:t>‹#›</a:t>
            </a:fld>
            <a:endParaRPr lang="zh-TW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noProof="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60ED575-E7A9-413C-89CC-6F607C0632DB}" type="datetime1">
              <a:rPr lang="zh-TW" altLang="en-US" noProof="0" smtClean="0"/>
              <a:t>2023/6/9</a:t>
            </a:fld>
            <a:endParaRPr lang="zh-TW" altLang="en-US" noProof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noProof="0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n-ea"/>
                <a:ea typeface="+mn-ea"/>
              </a:defRPr>
            </a:lvl1pPr>
          </a:lstStyle>
          <a:p>
            <a:fld id="{6B79E9EB-07EB-9D44-9F5A-AB1FBECCDD88}" type="slidenum">
              <a:rPr lang="en-US" altLang="zh-TW" smtClean="0"/>
              <a:pPr/>
              <a:t>‹#›</a:t>
            </a:fld>
            <a:endParaRPr lang="zh-TW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0038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862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51C745E-9B5A-59BF-BF50-4F251E39D58D}"/>
              </a:ext>
            </a:extLst>
          </p:cNvPr>
          <p:cNvSpPr/>
          <p:nvPr userDrawn="1"/>
        </p:nvSpPr>
        <p:spPr>
          <a:xfrm>
            <a:off x="304800" y="266701"/>
            <a:ext cx="11582400" cy="6324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 rtlCol="0"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按一下以編輯母片子標題樣式</a:t>
            </a:r>
            <a:endParaRPr lang="zh-TW" dirty="0"/>
          </a:p>
        </p:txBody>
      </p:sp>
      <p:sp>
        <p:nvSpPr>
          <p:cNvPr id="10" name="圖片版面配置區 9">
            <a:extLst>
              <a:ext uri="{FF2B5EF4-FFF2-40B4-BE49-F238E27FC236}">
                <a16:creationId xmlns:a16="http://schemas.microsoft.com/office/drawing/2014/main" id="{F2B4A7EA-9E3F-9CE1-56B5-92F4FDDA6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24100" y="758952"/>
            <a:ext cx="7543800" cy="5029200"/>
          </a:xfrm>
          <a:custGeom>
            <a:avLst/>
            <a:gdLst>
              <a:gd name="connsiteX0" fmla="*/ 3567113 w 7543800"/>
              <a:gd name="connsiteY0" fmla="*/ 4869270 h 5029200"/>
              <a:gd name="connsiteX1" fmla="*/ 3567113 w 7543800"/>
              <a:gd name="connsiteY1" fmla="*/ 4957572 h 5029200"/>
              <a:gd name="connsiteX2" fmla="*/ 3976688 w 7543800"/>
              <a:gd name="connsiteY2" fmla="*/ 4957572 h 5029200"/>
              <a:gd name="connsiteX3" fmla="*/ 3976688 w 7543800"/>
              <a:gd name="connsiteY3" fmla="*/ 4869270 h 5029200"/>
              <a:gd name="connsiteX4" fmla="*/ 0 w 7543800"/>
              <a:gd name="connsiteY4" fmla="*/ 0 h 5029200"/>
              <a:gd name="connsiteX5" fmla="*/ 7543800 w 7543800"/>
              <a:gd name="connsiteY5" fmla="*/ 0 h 5029200"/>
              <a:gd name="connsiteX6" fmla="*/ 7543800 w 7543800"/>
              <a:gd name="connsiteY6" fmla="*/ 5029200 h 5029200"/>
              <a:gd name="connsiteX7" fmla="*/ 0 w 7543800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43800" h="5029200">
                <a:moveTo>
                  <a:pt x="3567113" y="4869270"/>
                </a:moveTo>
                <a:lnTo>
                  <a:pt x="3567113" y="4957572"/>
                </a:lnTo>
                <a:lnTo>
                  <a:pt x="3976688" y="4957572"/>
                </a:lnTo>
                <a:lnTo>
                  <a:pt x="3976688" y="4869270"/>
                </a:lnTo>
                <a:close/>
                <a:moveTo>
                  <a:pt x="0" y="0"/>
                </a:moveTo>
                <a:lnTo>
                  <a:pt x="7543800" y="0"/>
                </a:lnTo>
                <a:lnTo>
                  <a:pt x="7543800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zh-TW" altLang="en-US"/>
              <a:t>按一下圖示以新增圖片</a:t>
            </a:r>
            <a:endParaRPr lang="zh-TW" dirty="0"/>
          </a:p>
        </p:txBody>
      </p:sp>
      <p:sp>
        <p:nvSpPr>
          <p:cNvPr id="9" name="標題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8960"/>
            <a:ext cx="10515600" cy="640080"/>
          </a:xfrm>
        </p:spPr>
        <p:txBody>
          <a:bodyPr rtlCol="0" anchor="ctr"/>
          <a:lstStyle>
            <a:lvl1pPr algn="ctr">
              <a:defRPr sz="6000" spc="300" baseline="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9F70834-CB8D-A95B-D859-6E5B4C6B4F78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清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圖片版面配置區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5175504"/>
            <a:ext cx="12188952" cy="1682496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zh-TW" altLang="en-US"/>
              <a:t>按一下圖示以新增圖片</a:t>
            </a:r>
            <a:endParaRPr lang="zh-TW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088" y="609600"/>
            <a:ext cx="10021824" cy="1252728"/>
          </a:xfrm>
        </p:spPr>
        <p:txBody>
          <a:bodyPr rtlCol="0"/>
          <a:lstStyle>
            <a:lvl1pPr algn="ctr">
              <a:lnSpc>
                <a:spcPts val="5760"/>
              </a:lnSpc>
              <a:defRPr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5DF2D63-3FF5-D547-96B9-BE9CCD1ABA58}" type="slidenum">
              <a:rPr lang="zh-TW" smtClean="0"/>
              <a:pPr/>
              <a:t>‹#›</a:t>
            </a:fld>
            <a:endParaRPr lang="zh-TW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r"/>
            <a:r>
              <a:rPr lang="zh-TW" dirty="0"/>
              <a:t>簡報標題</a:t>
            </a:r>
          </a:p>
        </p:txBody>
      </p:sp>
      <p:sp>
        <p:nvSpPr>
          <p:cNvPr id="9" name="文字版面配置區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10" name="文字版面配置區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11" name="文字版面配置區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83280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12" name="文字版面配置區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83280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13" name="文字版面配置區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68112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14" name="文字版面配置區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68112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15" name="文字版面配置區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52944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16" name="文字版面配置區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552944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cxnSp>
        <p:nvCxnSpPr>
          <p:cNvPr id="17" name="直線接點​​(S)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3383280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​​(S)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9637776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​​(S)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7552944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​​(S)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5468112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版面配置區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637776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26" name="文字版面配置區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637776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cxnSp>
        <p:nvCxnSpPr>
          <p:cNvPr id="34" name="直線接點​​(S)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1298448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10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時間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圖片版面配置區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0"/>
            <a:ext cx="12188952" cy="1682496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zh-TW" altLang="en-US"/>
              <a:t>按一下圖示以新增圖片</a:t>
            </a:r>
            <a:endParaRPr lang="zh-TW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5221224"/>
            <a:ext cx="3621024" cy="621792"/>
          </a:xfrm>
        </p:spPr>
        <p:txBody>
          <a:bodyPr rtlCol="0"/>
          <a:lstStyle>
            <a:lvl1pPr algn="l">
              <a:lnSpc>
                <a:spcPts val="5760"/>
              </a:lnSpc>
              <a:defRPr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rtl="0"/>
            <a:fld id="{75DF2D63-3FF5-D547-96B9-BE9CCD1ABA58}" type="slidenum">
              <a:rPr lang="zh-TW" smtClean="0"/>
              <a:pPr/>
              <a:t>‹#›</a:t>
            </a:fld>
            <a:endParaRPr lang="zh-TW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r"/>
            <a:r>
              <a:rPr lang="zh-TW" dirty="0"/>
              <a:t>簡報標題</a:t>
            </a:r>
          </a:p>
        </p:txBody>
      </p:sp>
      <p:sp>
        <p:nvSpPr>
          <p:cNvPr id="9" name="文字版面配置區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11" name="文字版面配置區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00984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13" name="文字版面配置區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12664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15" name="文字版面配置區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5200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25" name="文字版面配置區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21800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cxnSp>
        <p:nvCxnSpPr>
          <p:cNvPr id="5" name="直線接點​​(S) 4">
            <a:extLst>
              <a:ext uri="{FF2B5EF4-FFF2-40B4-BE49-F238E27FC236}">
                <a16:creationId xmlns:a16="http://schemas.microsoft.com/office/drawing/2014/main" id="{73769F54-E10C-40C4-5EFF-E8A9CA520AEC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​​(S) 5">
            <a:extLst>
              <a:ext uri="{FF2B5EF4-FFF2-40B4-BE49-F238E27FC236}">
                <a16:creationId xmlns:a16="http://schemas.microsoft.com/office/drawing/2014/main" id="{46E7B1EF-9D07-1E66-7467-93C9AE48BD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19200" y="2871216"/>
            <a:ext cx="9595104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文字版面配置區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12" name="文字版面配置區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00984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14" name="文字版面配置區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12664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16" name="文字版面配置區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15200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26" name="文字版面配置區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321800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75476138-49FF-70BE-6359-0A511EFB243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00984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zh-TW"/>
              <a:t>X</a:t>
            </a:r>
          </a:p>
        </p:txBody>
      </p:sp>
      <p:sp>
        <p:nvSpPr>
          <p:cNvPr id="22" name="文字版面配置區 7">
            <a:extLst>
              <a:ext uri="{FF2B5EF4-FFF2-40B4-BE49-F238E27FC236}">
                <a16:creationId xmlns:a16="http://schemas.microsoft.com/office/drawing/2014/main" id="{46EFC43B-3F8D-6957-F343-F3D9C3E7A71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98448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zh-TW"/>
              <a:t>X</a:t>
            </a:r>
          </a:p>
        </p:txBody>
      </p:sp>
      <p:sp>
        <p:nvSpPr>
          <p:cNvPr id="23" name="文字版面配置區 7">
            <a:extLst>
              <a:ext uri="{FF2B5EF4-FFF2-40B4-BE49-F238E27FC236}">
                <a16:creationId xmlns:a16="http://schemas.microsoft.com/office/drawing/2014/main" id="{D6007DD2-0F2E-6F92-8457-FC670750ED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12664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zh-TW"/>
              <a:t>X</a:t>
            </a:r>
          </a:p>
        </p:txBody>
      </p:sp>
      <p:sp>
        <p:nvSpPr>
          <p:cNvPr id="24" name="文字版面配置區 7">
            <a:extLst>
              <a:ext uri="{FF2B5EF4-FFF2-40B4-BE49-F238E27FC236}">
                <a16:creationId xmlns:a16="http://schemas.microsoft.com/office/drawing/2014/main" id="{06C5667F-C463-51B6-B8D6-F757BDB8AFC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15200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zh-TW"/>
              <a:t>X</a:t>
            </a:r>
          </a:p>
        </p:txBody>
      </p:sp>
      <p:sp>
        <p:nvSpPr>
          <p:cNvPr id="27" name="文字版面配置區 7">
            <a:extLst>
              <a:ext uri="{FF2B5EF4-FFF2-40B4-BE49-F238E27FC236}">
                <a16:creationId xmlns:a16="http://schemas.microsoft.com/office/drawing/2014/main" id="{0FF09CBB-BD48-E8E5-EECF-B6CBC36B236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21800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zh-TW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33783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圖片版面配置區 15">
            <a:extLst>
              <a:ext uri="{FF2B5EF4-FFF2-40B4-BE49-F238E27FC236}">
                <a16:creationId xmlns:a16="http://schemas.microsoft.com/office/drawing/2014/main" id="{1A881D2A-2C75-8B2A-DA41-F42ABBA59A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56832" cy="6858000"/>
          </a:xfrm>
          <a:custGeom>
            <a:avLst/>
            <a:gdLst>
              <a:gd name="connsiteX0" fmla="*/ 1295400 w 6656832"/>
              <a:gd name="connsiteY0" fmla="*/ 1492377 h 6858000"/>
              <a:gd name="connsiteX1" fmla="*/ 1295400 w 6656832"/>
              <a:gd name="connsiteY1" fmla="*/ 1580679 h 6858000"/>
              <a:gd name="connsiteX2" fmla="*/ 1704975 w 6656832"/>
              <a:gd name="connsiteY2" fmla="*/ 1580679 h 6858000"/>
              <a:gd name="connsiteX3" fmla="*/ 1704975 w 6656832"/>
              <a:gd name="connsiteY3" fmla="*/ 1492377 h 6858000"/>
              <a:gd name="connsiteX4" fmla="*/ 0 w 6656832"/>
              <a:gd name="connsiteY4" fmla="*/ 0 h 6858000"/>
              <a:gd name="connsiteX5" fmla="*/ 6656832 w 6656832"/>
              <a:gd name="connsiteY5" fmla="*/ 0 h 6858000"/>
              <a:gd name="connsiteX6" fmla="*/ 6656832 w 6656832"/>
              <a:gd name="connsiteY6" fmla="*/ 6858000 h 6858000"/>
              <a:gd name="connsiteX7" fmla="*/ 0 w 665683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56832" h="6858000">
                <a:moveTo>
                  <a:pt x="1295400" y="1492377"/>
                </a:moveTo>
                <a:lnTo>
                  <a:pt x="1295400" y="1580679"/>
                </a:lnTo>
                <a:lnTo>
                  <a:pt x="1704975" y="1580679"/>
                </a:lnTo>
                <a:lnTo>
                  <a:pt x="1704975" y="1492377"/>
                </a:lnTo>
                <a:close/>
                <a:moveTo>
                  <a:pt x="0" y="0"/>
                </a:moveTo>
                <a:lnTo>
                  <a:pt x="6656832" y="0"/>
                </a:lnTo>
                <a:lnTo>
                  <a:pt x="665683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zh-TW" altLang="en-US"/>
              <a:t>按一下圖示以新增圖片</a:t>
            </a:r>
            <a:endParaRPr lang="zh-TW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609600"/>
            <a:ext cx="6656832" cy="530352"/>
          </a:xfrm>
        </p:spPr>
        <p:txBody>
          <a:bodyPr rtlCol="0" anchor="t" anchorCtr="0"/>
          <a:lstStyle/>
          <a:p>
            <a:pPr rtl="0"/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18" name="文字版面配置區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8448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rtlCol="0" anchor="t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ea typeface="+mj-ea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8488" y="3630168"/>
            <a:ext cx="3886200" cy="2514600"/>
          </a:xfrm>
        </p:spPr>
        <p:txBody>
          <a:bodyPr rtlCol="0"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dirty="0"/>
          </a:p>
        </p:txBody>
      </p:sp>
      <p:sp>
        <p:nvSpPr>
          <p:cNvPr id="21" name="文字版面配置區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05600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rtlCol="0" anchor="t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ea typeface="+mj-ea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13448" y="3630168"/>
            <a:ext cx="3886200" cy="2514600"/>
          </a:xfrm>
        </p:spPr>
        <p:txBody>
          <a:bodyPr rtlCol="0"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75DF2D63-3FF5-D547-96B9-BE9CCD1ABA58}" type="slidenum">
              <a:rPr lang="zh-TW" smtClean="0"/>
              <a:t>‹#›</a:t>
            </a:fld>
            <a:endParaRPr lang="zh-TW" dirty="0"/>
          </a:p>
        </p:txBody>
      </p:sp>
      <p:sp>
        <p:nvSpPr>
          <p:cNvPr id="12" name="頁尾版面配置區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algn="r"/>
            <a:r>
              <a:rPr lang="zh-TW" dirty="0"/>
              <a:t>簡報標題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5896335-CC4F-4D72-23F0-F7FBFA640021}"/>
              </a:ext>
            </a:extLst>
          </p:cNvPr>
          <p:cNvSpPr/>
          <p:nvPr userDrawn="1"/>
        </p:nvSpPr>
        <p:spPr>
          <a:xfrm>
            <a:off x="1295400" y="1492377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B9EF4E7-F4EF-FFCD-9B0C-961E519F6DDD}"/>
              </a:ext>
            </a:extLst>
          </p:cNvPr>
          <p:cNvSpPr/>
          <p:nvPr userDrawn="1"/>
        </p:nvSpPr>
        <p:spPr>
          <a:xfrm>
            <a:off x="5791200" y="0"/>
            <a:ext cx="64008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014216"/>
            <a:ext cx="4160520" cy="1828800"/>
          </a:xfrm>
        </p:spPr>
        <p:txBody>
          <a:bodyPr rtlCol="0" anchor="b" anchorCtr="0"/>
          <a:lstStyle/>
          <a:p>
            <a:pPr rtl="0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18" name="文字版面配置區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8080" y="621792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rtlCol="0" anchor="b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ea typeface="+mj-ea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8080" y="1069848"/>
            <a:ext cx="3886200" cy="1527048"/>
          </a:xfr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/>
          </a:p>
        </p:txBody>
      </p:sp>
      <p:sp>
        <p:nvSpPr>
          <p:cNvPr id="21" name="文字版面配置區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98080" y="3172968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rtlCol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ea typeface="+mj-ea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98080" y="3621024"/>
            <a:ext cx="3886200" cy="1179576"/>
          </a:xfr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75DF2D63-3FF5-D547-96B9-BE9CCD1ABA58}" type="slidenum">
              <a:rPr lang="zh-TW" smtClean="0"/>
              <a:t>‹#›</a:t>
            </a:fld>
            <a:endParaRPr lang="zh-TW" dirty="0"/>
          </a:p>
        </p:txBody>
      </p:sp>
      <p:sp>
        <p:nvSpPr>
          <p:cNvPr id="12" name="頁尾版面配置區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algn="r"/>
            <a:r>
              <a:rPr lang="zh-TW" dirty="0"/>
              <a:t>簡報標題</a:t>
            </a:r>
          </a:p>
        </p:txBody>
      </p:sp>
      <p:sp>
        <p:nvSpPr>
          <p:cNvPr id="5" name="圖片版面配置區 6">
            <a:extLst>
              <a:ext uri="{FF2B5EF4-FFF2-40B4-BE49-F238E27FC236}">
                <a16:creationId xmlns:a16="http://schemas.microsoft.com/office/drawing/2014/main" id="{AD6DBECB-0E53-C186-A485-96A8FC1252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98448" y="612648"/>
            <a:ext cx="3200400" cy="3200400"/>
          </a:xfrm>
          <a:prstGeom prst="ellipse">
            <a:avLst/>
          </a:prstGeom>
          <a:noFill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zh-TW" altLang="en-US"/>
              <a:t>按一下圖示以新增圖片</a:t>
            </a:r>
            <a:endParaRPr lang="zh-TW" dirty="0"/>
          </a:p>
        </p:txBody>
      </p:sp>
      <p:sp>
        <p:nvSpPr>
          <p:cNvPr id="7" name="文字版面配置區 20">
            <a:extLst>
              <a:ext uri="{FF2B5EF4-FFF2-40B4-BE49-F238E27FC236}">
                <a16:creationId xmlns:a16="http://schemas.microsoft.com/office/drawing/2014/main" id="{F0B28D44-29B3-3396-973D-82E3611612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8080" y="5129784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rtlCol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ea typeface="+mj-ea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8" name="內容版面配置區 5">
            <a:extLst>
              <a:ext uri="{FF2B5EF4-FFF2-40B4-BE49-F238E27FC236}">
                <a16:creationId xmlns:a16="http://schemas.microsoft.com/office/drawing/2014/main" id="{C06156AC-1153-3958-CFE6-6CDCC21C38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8080" y="5568696"/>
            <a:ext cx="3886200" cy="905256"/>
          </a:xfr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/>
          </a:p>
        </p:txBody>
      </p:sp>
      <p:sp>
        <p:nvSpPr>
          <p:cNvPr id="11" name="圖片版面配置區 10">
            <a:extLst>
              <a:ext uri="{FF2B5EF4-FFF2-40B4-BE49-F238E27FC236}">
                <a16:creationId xmlns:a16="http://schemas.microsoft.com/office/drawing/2014/main" id="{A4CE90CA-176B-1E45-FECF-0290B1DCF55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45352" y="704088"/>
            <a:ext cx="914400" cy="914400"/>
          </a:xfrm>
        </p:spPr>
        <p:txBody>
          <a:bodyPr rtlCol="0" anchor="ctr"/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zh-TW" altLang="en-US"/>
              <a:t>按一下圖示以新增圖片</a:t>
            </a:r>
            <a:endParaRPr lang="zh-TW" dirty="0"/>
          </a:p>
        </p:txBody>
      </p:sp>
      <p:sp>
        <p:nvSpPr>
          <p:cNvPr id="13" name="圖片版面配置區 10">
            <a:extLst>
              <a:ext uri="{FF2B5EF4-FFF2-40B4-BE49-F238E27FC236}">
                <a16:creationId xmlns:a16="http://schemas.microsoft.com/office/drawing/2014/main" id="{365BC287-99EE-D6FA-48B9-1E6FFE9357E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45352" y="3273552"/>
            <a:ext cx="914400" cy="914400"/>
          </a:xfrm>
        </p:spPr>
        <p:txBody>
          <a:bodyPr rtlCol="0" anchor="ctr"/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zh-TW" altLang="en-US"/>
              <a:t>按一下圖示以新增圖片</a:t>
            </a:r>
            <a:endParaRPr lang="zh-TW" dirty="0"/>
          </a:p>
        </p:txBody>
      </p:sp>
      <p:sp>
        <p:nvSpPr>
          <p:cNvPr id="14" name="圖片版面配置區 10">
            <a:extLst>
              <a:ext uri="{FF2B5EF4-FFF2-40B4-BE49-F238E27FC236}">
                <a16:creationId xmlns:a16="http://schemas.microsoft.com/office/drawing/2014/main" id="{ECE7A377-A1E6-77DF-79F9-F251BD75774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5352" y="5166360"/>
            <a:ext cx="914400" cy="914400"/>
          </a:xfrm>
        </p:spPr>
        <p:txBody>
          <a:bodyPr rtlCol="0" anchor="ctr"/>
          <a:lstStyle>
            <a:lvl1pPr marL="0" indent="0" algn="ctr">
              <a:buNone/>
              <a:defRPr sz="900"/>
            </a:lvl1pPr>
          </a:lstStyle>
          <a:p>
            <a:pPr rtl="0"/>
            <a:r>
              <a:rPr lang="zh-TW" altLang="en-US"/>
              <a:t>按一下圖示以新增圖片</a:t>
            </a:r>
            <a:endParaRPr lang="zh-TW" dirty="0"/>
          </a:p>
        </p:txBody>
      </p:sp>
      <p:cxnSp>
        <p:nvCxnSpPr>
          <p:cNvPr id="15" name="直線接點​​(S) 14">
            <a:extLst>
              <a:ext uri="{FF2B5EF4-FFF2-40B4-BE49-F238E27FC236}">
                <a16:creationId xmlns:a16="http://schemas.microsoft.com/office/drawing/2014/main" id="{52D976B1-BEF2-CB69-E97E-A6DAD1F04689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16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摘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9358819-7D9B-11CB-DBC5-CC8BC5C07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5DF2D63-3FF5-D547-96B9-BE9CCD1ABA58}" type="slidenum">
              <a:rPr lang="zh-TW" smtClean="0"/>
              <a:pPr/>
              <a:t>‹#›</a:t>
            </a:fld>
            <a:endParaRPr lang="zh-TW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2EB2EEB-FE70-98B2-9437-0E1E91F9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r"/>
            <a:r>
              <a:rPr lang="zh-TW" dirty="0"/>
              <a:t>簡報標題</a:t>
            </a:r>
          </a:p>
        </p:txBody>
      </p:sp>
      <p:cxnSp>
        <p:nvCxnSpPr>
          <p:cNvPr id="5" name="直線接點​​(S) 4">
            <a:extLst>
              <a:ext uri="{FF2B5EF4-FFF2-40B4-BE49-F238E27FC236}">
                <a16:creationId xmlns:a16="http://schemas.microsoft.com/office/drawing/2014/main" id="{DFAA902D-BDC9-E5AF-D40D-7B8DE616EBE0}"/>
              </a:ext>
            </a:extLst>
          </p:cNvPr>
          <p:cNvCxnSpPr>
            <a:cxnSpLocks/>
          </p:cNvCxnSpPr>
          <p:nvPr userDrawn="1"/>
        </p:nvCxnSpPr>
        <p:spPr>
          <a:xfrm>
            <a:off x="5890260" y="153619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92A4017E-4CAA-8499-38AE-3A3306A7E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34640" y="2057400"/>
            <a:ext cx="6519672" cy="2971800"/>
          </a:xfrm>
          <a:solidFill>
            <a:schemeClr val="accent4"/>
          </a:solidFill>
        </p:spPr>
        <p:txBody>
          <a:bodyPr lIns="576072" tIns="228600" rIns="576072" bIns="228600" rtlCol="0" anchor="ctr"/>
          <a:lstStyle>
            <a:lvl1pPr marL="0" indent="0" algn="ctr">
              <a:lnSpc>
                <a:spcPts val="2460"/>
              </a:lnSpc>
              <a:buNone/>
              <a:defRPr sz="2000"/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11" name="圖片版面配置區 10">
            <a:extLst>
              <a:ext uri="{FF2B5EF4-FFF2-40B4-BE49-F238E27FC236}">
                <a16:creationId xmlns:a16="http://schemas.microsoft.com/office/drawing/2014/main" id="{E9103CB5-F9EF-D6DA-A5D4-DCCAEBEBE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71216" y="5330952"/>
            <a:ext cx="6519672" cy="1527048"/>
          </a:xfrm>
        </p:spPr>
        <p:txBody>
          <a:bodyPr rtlCol="0"/>
          <a:lstStyle/>
          <a:p>
            <a:pPr rtl="0"/>
            <a:r>
              <a:rPr lang="zh-TW" altLang="en-US"/>
              <a:t>按一下圖示以新增圖片</a:t>
            </a:r>
            <a:endParaRPr lang="zh-TW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217F00C-8F19-CB9F-D5BF-9A5F4C77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324" y="609600"/>
            <a:ext cx="3959352" cy="530352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466626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結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圖片版面配置區 18">
            <a:extLst>
              <a:ext uri="{FF2B5EF4-FFF2-40B4-BE49-F238E27FC236}">
                <a16:creationId xmlns:a16="http://schemas.microsoft.com/office/drawing/2014/main" id="{8C402F40-958A-D2BF-629C-39B659EC95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1999" cy="6858000"/>
          </a:xfrm>
          <a:custGeom>
            <a:avLst/>
            <a:gdLst>
              <a:gd name="connsiteX0" fmla="*/ 5890261 w 12191999"/>
              <a:gd name="connsiteY0" fmla="*/ 4496651 h 6858000"/>
              <a:gd name="connsiteX1" fmla="*/ 5890261 w 12191999"/>
              <a:gd name="connsiteY1" fmla="*/ 4584953 h 6858000"/>
              <a:gd name="connsiteX2" fmla="*/ 6299835 w 12191999"/>
              <a:gd name="connsiteY2" fmla="*/ 4584953 h 6858000"/>
              <a:gd name="connsiteX3" fmla="*/ 6299835 w 12191999"/>
              <a:gd name="connsiteY3" fmla="*/ 4496651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5890261" y="4496651"/>
                </a:moveTo>
                <a:lnTo>
                  <a:pt x="5890261" y="4584953"/>
                </a:lnTo>
                <a:lnTo>
                  <a:pt x="6299835" y="4584953"/>
                </a:lnTo>
                <a:lnTo>
                  <a:pt x="6299835" y="4496651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zh-TW" altLang="en-US"/>
              <a:t>按一下圖示以新增圖片</a:t>
            </a:r>
            <a:endParaRPr lang="zh-TW" dirty="0"/>
          </a:p>
        </p:txBody>
      </p:sp>
      <p:sp>
        <p:nvSpPr>
          <p:cNvPr id="16" name="標題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715" y="1485302"/>
            <a:ext cx="9120570" cy="3887396"/>
          </a:xfrm>
          <a:custGeom>
            <a:avLst/>
            <a:gdLst>
              <a:gd name="connsiteX0" fmla="*/ 4354545 w 9120570"/>
              <a:gd name="connsiteY0" fmla="*/ 3011350 h 3887396"/>
              <a:gd name="connsiteX1" fmla="*/ 4354545 w 9120570"/>
              <a:gd name="connsiteY1" fmla="*/ 3099652 h 3887396"/>
              <a:gd name="connsiteX2" fmla="*/ 4764120 w 9120570"/>
              <a:gd name="connsiteY2" fmla="*/ 3099652 h 3887396"/>
              <a:gd name="connsiteX3" fmla="*/ 4764120 w 9120570"/>
              <a:gd name="connsiteY3" fmla="*/ 3011350 h 3887396"/>
              <a:gd name="connsiteX4" fmla="*/ 0 w 9120570"/>
              <a:gd name="connsiteY4" fmla="*/ 0 h 3887396"/>
              <a:gd name="connsiteX5" fmla="*/ 9120570 w 9120570"/>
              <a:gd name="connsiteY5" fmla="*/ 0 h 3887396"/>
              <a:gd name="connsiteX6" fmla="*/ 9120570 w 9120570"/>
              <a:gd name="connsiteY6" fmla="*/ 3887396 h 3887396"/>
              <a:gd name="connsiteX7" fmla="*/ 0 w 9120570"/>
              <a:gd name="connsiteY7" fmla="*/ 3887396 h 388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20570" h="3887396">
                <a:moveTo>
                  <a:pt x="4354545" y="3011350"/>
                </a:moveTo>
                <a:lnTo>
                  <a:pt x="4354545" y="3099652"/>
                </a:lnTo>
                <a:lnTo>
                  <a:pt x="4764120" y="3099652"/>
                </a:lnTo>
                <a:lnTo>
                  <a:pt x="4764120" y="3011350"/>
                </a:lnTo>
                <a:close/>
                <a:moveTo>
                  <a:pt x="0" y="0"/>
                </a:moveTo>
                <a:lnTo>
                  <a:pt x="9120570" y="0"/>
                </a:lnTo>
                <a:lnTo>
                  <a:pt x="9120570" y="3887396"/>
                </a:lnTo>
                <a:lnTo>
                  <a:pt x="0" y="388739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bIns="1097280" rtlCol="0" anchor="b">
            <a:noAutofit/>
          </a:bodyPr>
          <a:lstStyle>
            <a:lvl1pPr algn="ctr">
              <a:defRPr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11" name="圖片版面配置區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612648"/>
            <a:ext cx="2286000" cy="2286000"/>
          </a:xfrm>
          <a:prstGeom prst="ellipse">
            <a:avLst/>
          </a:prstGeom>
        </p:spPr>
        <p:txBody>
          <a:bodyPr rtlCol="0" anchor="ctr"/>
          <a:lstStyle>
            <a:lvl1pPr marL="0" indent="0" algn="ctr">
              <a:buNone/>
              <a:defRPr sz="1050"/>
            </a:lvl1pPr>
          </a:lstStyle>
          <a:p>
            <a:pPr rtl="0"/>
            <a:r>
              <a:rPr lang="zh-TW" altLang="en-US"/>
              <a:t>按一下圖示以新增圖片</a:t>
            </a:r>
            <a:endParaRPr lang="zh-TW" dirty="0"/>
          </a:p>
        </p:txBody>
      </p:sp>
      <p:sp>
        <p:nvSpPr>
          <p:cNvPr id="13" name="文字版面配置區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5751576"/>
            <a:ext cx="9116568" cy="722376"/>
          </a:xfrm>
        </p:spPr>
        <p:txBody>
          <a:bodyPr rtlCol="0" anchor="ctr"/>
          <a:lstStyle>
            <a:lvl1pPr marL="0" indent="0" algn="ctr">
              <a:buNone/>
              <a:defRPr sz="2000" cap="all" baseline="0"/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69017C4-5BB0-DF6F-781B-FB81A3A5D977}"/>
              </a:ext>
            </a:extLst>
          </p:cNvPr>
          <p:cNvSpPr/>
          <p:nvPr userDrawn="1"/>
        </p:nvSpPr>
        <p:spPr>
          <a:xfrm>
            <a:off x="5890260" y="449665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14BC7BE-FECC-8573-D4F0-FA004B4A0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75DF2D63-3FF5-D547-96B9-BE9CCD1ABA58}" type="slidenum">
              <a:rPr lang="zh-TW" smtClean="0"/>
              <a:t>‹#›</a:t>
            </a:fld>
            <a:endParaRPr lang="zh-TW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4DB0707-D3A6-4BF0-3225-EC3851AD73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algn="r"/>
            <a:r>
              <a:rPr lang="zh-TW" dirty="0"/>
              <a:t>簡報標題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81AE946-135C-E4E8-BA60-64AB48B87F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75DF2D63-3FF5-D547-96B9-BE9CCD1ABA58}" type="slidenum">
              <a:rPr lang="zh-TW" smtClean="0"/>
              <a:t>‹#›</a:t>
            </a:fld>
            <a:endParaRPr lang="zh-TW" dirty="0"/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id="{FFD67329-9F30-BEB7-31E2-FECA7FD59B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algn="r"/>
            <a:r>
              <a:rPr lang="zh-TW" dirty="0"/>
              <a:t>簡報標題</a:t>
            </a: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684" y="987425"/>
            <a:ext cx="6124703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3183587-0236-046F-3B80-4D4EEA7A8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75DF2D63-3FF5-D547-96B9-BE9CCD1ABA58}" type="slidenum">
              <a:rPr lang="zh-TW" smtClean="0"/>
              <a:t>‹#›</a:t>
            </a:fld>
            <a:endParaRPr lang="zh-TW" dirty="0"/>
          </a:p>
        </p:txBody>
      </p:sp>
      <p:sp>
        <p:nvSpPr>
          <p:cNvPr id="10" name="頁尾版面配置區 9">
            <a:extLst>
              <a:ext uri="{FF2B5EF4-FFF2-40B4-BE49-F238E27FC236}">
                <a16:creationId xmlns:a16="http://schemas.microsoft.com/office/drawing/2014/main" id="{60C67779-9FAD-3FE4-5C67-7E5313C03B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algn="r"/>
            <a:r>
              <a:rPr lang="zh-TW" dirty="0"/>
              <a:t>簡報標題</a:t>
            </a:r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0684" y="993775"/>
            <a:ext cx="6124703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zh-TW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AD70A4E-ED43-B5A1-F8FE-762E21A30A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75DF2D63-3FF5-D547-96B9-BE9CCD1ABA58}" type="slidenum">
              <a:rPr lang="zh-TW" smtClean="0"/>
              <a:t>‹#›</a:t>
            </a:fld>
            <a:endParaRPr lang="zh-TW" dirty="0"/>
          </a:p>
        </p:txBody>
      </p:sp>
      <p:sp>
        <p:nvSpPr>
          <p:cNvPr id="10" name="頁尾版面配置區 9">
            <a:extLst>
              <a:ext uri="{FF2B5EF4-FFF2-40B4-BE49-F238E27FC236}">
                <a16:creationId xmlns:a16="http://schemas.microsoft.com/office/drawing/2014/main" id="{A4125545-56D8-5212-AA45-63F7C1DBF1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algn="r"/>
            <a:r>
              <a:rPr lang="zh-TW" dirty="0"/>
              <a:t>簡報標題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影像右側的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94B2501-78A9-E41B-7C2D-09F09ADDCB5E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4462849" y="685800"/>
            <a:ext cx="7119551" cy="5486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24712"/>
            <a:ext cx="3886200" cy="548640"/>
          </a:xfrm>
        </p:spPr>
        <p:txBody>
          <a:bodyPr rtlCol="0"/>
          <a:lstStyle>
            <a:lvl1pPr>
              <a:defRPr spc="300" baseline="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816352"/>
            <a:ext cx="3602736" cy="3364992"/>
          </a:xfrm>
        </p:spPr>
        <p:txBody>
          <a:bodyPr rtlCol="0"/>
          <a:lstStyle>
            <a:lvl1pPr marL="0" indent="0">
              <a:lnSpc>
                <a:spcPct val="150000"/>
              </a:lnSpc>
              <a:buNone/>
              <a:defRPr sz="2000" cap="all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endParaRPr lang="zh-TW" dirty="0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75DF2D63-3FF5-D547-96B9-BE9CCD1ABA58}" type="slidenum">
              <a:rPr lang="zh-TW" smtClean="0"/>
              <a:t>‹#›</a:t>
            </a:fld>
            <a:endParaRPr lang="zh-TW" dirty="0"/>
          </a:p>
        </p:txBody>
      </p:sp>
      <p:sp>
        <p:nvSpPr>
          <p:cNvPr id="10" name="頁尾版面配置區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pPr algn="r"/>
            <a:r>
              <a:rPr lang="zh-TW" dirty="0"/>
              <a:t>簡報標題</a:t>
            </a:r>
          </a:p>
        </p:txBody>
      </p:sp>
      <p:sp>
        <p:nvSpPr>
          <p:cNvPr id="7" name="圖片版面配置區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6904" y="1188720"/>
            <a:ext cx="6638544" cy="4480560"/>
          </a:xfrm>
          <a:noFill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zh-TW" altLang="en-US"/>
              <a:t>按一下圖示以新增圖片</a:t>
            </a:r>
            <a:endParaRPr lang="zh-TW" dirty="0"/>
          </a:p>
        </p:txBody>
      </p:sp>
      <p:cxnSp>
        <p:nvCxnSpPr>
          <p:cNvPr id="8" name="直線接點​​(S) 7">
            <a:extLst>
              <a:ext uri="{FF2B5EF4-FFF2-40B4-BE49-F238E27FC236}">
                <a16:creationId xmlns:a16="http://schemas.microsoft.com/office/drawing/2014/main" id="{D792E47F-4E2C-B4B2-51F0-43D9D15C5A60}"/>
              </a:ext>
            </a:extLst>
          </p:cNvPr>
          <p:cNvCxnSpPr>
            <a:cxnSpLocks/>
          </p:cNvCxnSpPr>
          <p:nvPr userDrawn="1"/>
        </p:nvCxnSpPr>
        <p:spPr>
          <a:xfrm>
            <a:off x="1295400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3578352" y="0"/>
            <a:ext cx="86136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824" y="1124712"/>
            <a:ext cx="5760720" cy="548640"/>
          </a:xfrm>
        </p:spPr>
        <p:txBody>
          <a:bodyPr rtlCol="0"/>
          <a:lstStyle>
            <a:lvl1pPr>
              <a:defRPr spc="300" baseline="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4" y="2889504"/>
            <a:ext cx="5760720" cy="3319272"/>
          </a:xfrm>
        </p:spPr>
        <p:txBody>
          <a:bodyPr rtlCol="0"/>
          <a:lstStyle>
            <a:lvl1pPr marL="0" indent="0">
              <a:lnSpc>
                <a:spcPct val="150000"/>
              </a:lnSpc>
              <a:buNone/>
              <a:defRPr sz="2000" cap="none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endParaRPr lang="zh-TW" dirty="0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5DF2D63-3FF5-D547-96B9-BE9CCD1ABA58}" type="slidenum">
              <a:rPr lang="zh-TW" smtClean="0"/>
              <a:pPr/>
              <a:t>‹#›</a:t>
            </a:fld>
            <a:endParaRPr lang="zh-TW" dirty="0"/>
          </a:p>
        </p:txBody>
      </p:sp>
      <p:sp>
        <p:nvSpPr>
          <p:cNvPr id="10" name="頁尾版面配置區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zh-TW" dirty="0"/>
              <a:t>簡報標題</a:t>
            </a:r>
          </a:p>
        </p:txBody>
      </p:sp>
      <p:sp>
        <p:nvSpPr>
          <p:cNvPr id="7" name="圖片版面配置區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  <a:noFill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zh-TW" altLang="en-US"/>
              <a:t>按一下圖示以新增圖片</a:t>
            </a:r>
            <a:endParaRPr lang="zh-TW" dirty="0"/>
          </a:p>
        </p:txBody>
      </p:sp>
      <p:cxnSp>
        <p:nvCxnSpPr>
          <p:cNvPr id="11" name="直線接點​​(S) 10">
            <a:extLst>
              <a:ext uri="{FF2B5EF4-FFF2-40B4-BE49-F238E27FC236}">
                <a16:creationId xmlns:a16="http://schemas.microsoft.com/office/drawing/2014/main" id="{F036BAAC-D89F-682D-12A3-1C31F92F0FAF}"/>
              </a:ext>
            </a:extLst>
          </p:cNvPr>
          <p:cNvCxnSpPr>
            <a:cxnSpLocks/>
          </p:cNvCxnSpPr>
          <p:nvPr userDrawn="1"/>
        </p:nvCxnSpPr>
        <p:spPr>
          <a:xfrm>
            <a:off x="649224" y="1596189"/>
            <a:ext cx="0" cy="41950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​​(S) 4">
            <a:extLst>
              <a:ext uri="{FF2B5EF4-FFF2-40B4-BE49-F238E27FC236}">
                <a16:creationId xmlns:a16="http://schemas.microsoft.com/office/drawing/2014/main" id="{6F877625-E710-6DF2-3E49-374C6DD8DBC0}"/>
              </a:ext>
            </a:extLst>
          </p:cNvPr>
          <p:cNvCxnSpPr>
            <a:cxnSpLocks/>
          </p:cNvCxnSpPr>
          <p:nvPr userDrawn="1"/>
        </p:nvCxnSpPr>
        <p:spPr>
          <a:xfrm>
            <a:off x="5447344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章節標題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圖片版面配置區 9">
            <a:extLst>
              <a:ext uri="{FF2B5EF4-FFF2-40B4-BE49-F238E27FC236}">
                <a16:creationId xmlns:a16="http://schemas.microsoft.com/office/drawing/2014/main" id="{ED0AC02C-19A4-4754-CC96-34357DEFF5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7048" y="1481328"/>
            <a:ext cx="9144000" cy="3886200"/>
          </a:xfrm>
          <a:custGeom>
            <a:avLst/>
            <a:gdLst>
              <a:gd name="connsiteX0" fmla="*/ 6521576 w 9144000"/>
              <a:gd name="connsiteY0" fmla="*/ 2811867 h 3886200"/>
              <a:gd name="connsiteX1" fmla="*/ 6521576 w 9144000"/>
              <a:gd name="connsiteY1" fmla="*/ 2900169 h 3886200"/>
              <a:gd name="connsiteX2" fmla="*/ 6931151 w 9144000"/>
              <a:gd name="connsiteY2" fmla="*/ 2900169 h 3886200"/>
              <a:gd name="connsiteX3" fmla="*/ 6931151 w 9144000"/>
              <a:gd name="connsiteY3" fmla="*/ 2811867 h 3886200"/>
              <a:gd name="connsiteX4" fmla="*/ 0 w 9144000"/>
              <a:gd name="connsiteY4" fmla="*/ 0 h 3886200"/>
              <a:gd name="connsiteX5" fmla="*/ 9144000 w 9144000"/>
              <a:gd name="connsiteY5" fmla="*/ 0 h 3886200"/>
              <a:gd name="connsiteX6" fmla="*/ 9144000 w 9144000"/>
              <a:gd name="connsiteY6" fmla="*/ 3886200 h 3886200"/>
              <a:gd name="connsiteX7" fmla="*/ 0 w 9144000"/>
              <a:gd name="connsiteY7" fmla="*/ 3886200 h 38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3886200">
                <a:moveTo>
                  <a:pt x="6521576" y="2811867"/>
                </a:moveTo>
                <a:lnTo>
                  <a:pt x="6521576" y="2900169"/>
                </a:lnTo>
                <a:lnTo>
                  <a:pt x="6931151" y="2900169"/>
                </a:lnTo>
                <a:lnTo>
                  <a:pt x="6931151" y="281186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3886200"/>
                </a:lnTo>
                <a:lnTo>
                  <a:pt x="0" y="3886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zh-TW" altLang="en-US"/>
              <a:t>按一下圖示以新增圖片</a:t>
            </a:r>
            <a:endParaRPr lang="zh-TW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36" y="3200400"/>
            <a:ext cx="8110728" cy="457200"/>
          </a:xfrm>
        </p:spPr>
        <p:txBody>
          <a:bodyPr rtlCol="0" anchor="ctr"/>
          <a:lstStyle>
            <a:lvl1pPr algn="ctr">
              <a:defRPr sz="4800" spc="300" baseline="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0" y="4745736"/>
            <a:ext cx="1389888" cy="1280160"/>
          </a:xfrm>
        </p:spPr>
        <p:txBody>
          <a:bodyPr rtlCol="0"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2E7004C-CFEF-6E88-A3C1-60FBC7F8CD13}"/>
              </a:ext>
            </a:extLst>
          </p:cNvPr>
          <p:cNvSpPr/>
          <p:nvPr userDrawn="1"/>
        </p:nvSpPr>
        <p:spPr>
          <a:xfrm>
            <a:off x="8048624" y="4293195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4003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09600"/>
            <a:ext cx="10058400" cy="914400"/>
          </a:xfrm>
        </p:spPr>
        <p:txBody>
          <a:bodyPr rtlCol="0"/>
          <a:lstStyle>
            <a:lvl1pPr>
              <a:defRPr spc="30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55945"/>
            <a:ext cx="9820656" cy="4352544"/>
          </a:xfrm>
        </p:spPr>
        <p:txBody>
          <a:bodyPr rtlCol="0"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endParaRPr lang="zh-TW" dirty="0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75DF2D63-3FF5-D547-96B9-BE9CCD1ABA58}" type="slidenum">
              <a:rPr lang="zh-TW" smtClean="0"/>
              <a:t>‹#›</a:t>
            </a:fld>
            <a:endParaRPr lang="zh-TW" dirty="0"/>
          </a:p>
        </p:txBody>
      </p:sp>
      <p:sp>
        <p:nvSpPr>
          <p:cNvPr id="10" name="頁尾版面配置區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pPr algn="r"/>
            <a:r>
              <a:rPr lang="zh-TW" dirty="0"/>
              <a:t>簡報標題</a:t>
            </a:r>
          </a:p>
        </p:txBody>
      </p: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609600"/>
            <a:ext cx="9829800" cy="914400"/>
          </a:xfrm>
        </p:spPr>
        <p:txBody>
          <a:bodyPr rtlCol="0"/>
          <a:lstStyle>
            <a:lvl1pPr algn="ctr">
              <a:defRPr spc="30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746504"/>
            <a:ext cx="9829800" cy="4352544"/>
          </a:xfrm>
        </p:spPr>
        <p:txBody>
          <a:bodyPr rtlCol="0"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endParaRPr lang="zh-TW" dirty="0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75DF2D63-3FF5-D547-96B9-BE9CCD1ABA58}" type="slidenum">
              <a:rPr lang="zh-TW" smtClean="0"/>
              <a:t>‹#›</a:t>
            </a:fld>
            <a:endParaRPr lang="zh-TW" dirty="0"/>
          </a:p>
        </p:txBody>
      </p:sp>
      <p:sp>
        <p:nvSpPr>
          <p:cNvPr id="10" name="頁尾版面配置區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pPr algn="r"/>
            <a:r>
              <a:rPr lang="zh-TW" dirty="0"/>
              <a:t>簡報標題</a:t>
            </a:r>
          </a:p>
        </p:txBody>
      </p:sp>
    </p:spTree>
    <p:extLst>
      <p:ext uri="{BB962C8B-B14F-4D97-AF65-F5344CB8AC3E}">
        <p14:creationId xmlns:p14="http://schemas.microsoft.com/office/powerpoint/2010/main" val="164184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報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endParaRPr lang="zh-TW" dirty="0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75DF2D63-3FF5-D547-96B9-BE9CCD1ABA58}" type="slidenum">
              <a:rPr lang="zh-TW" smtClean="0"/>
              <a:t>‹#›</a:t>
            </a:fld>
            <a:endParaRPr lang="zh-TW" dirty="0"/>
          </a:p>
        </p:txBody>
      </p:sp>
      <p:sp>
        <p:nvSpPr>
          <p:cNvPr id="10" name="頁尾版面配置區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pPr algn="r"/>
            <a:r>
              <a:rPr lang="zh-TW" dirty="0"/>
              <a:t>簡報標題</a:t>
            </a:r>
          </a:p>
        </p:txBody>
      </p:sp>
      <p:sp>
        <p:nvSpPr>
          <p:cNvPr id="5" name="圖片版面配置區 4">
            <a:extLst>
              <a:ext uri="{FF2B5EF4-FFF2-40B4-BE49-F238E27FC236}">
                <a16:creationId xmlns:a16="http://schemas.microsoft.com/office/drawing/2014/main" id="{B7811310-A21F-0BFB-8198-22EDFCF9F4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70576" y="658368"/>
            <a:ext cx="6821424" cy="3346704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rtl="0"/>
            <a:r>
              <a:rPr lang="zh-TW" altLang="en-US"/>
              <a:t>按一下圖示以新增圖片</a:t>
            </a:r>
            <a:endParaRPr lang="zh-TW" dirty="0"/>
          </a:p>
        </p:txBody>
      </p:sp>
      <p:cxnSp>
        <p:nvCxnSpPr>
          <p:cNvPr id="7" name="直線接點​​(S) 6">
            <a:extLst>
              <a:ext uri="{FF2B5EF4-FFF2-40B4-BE49-F238E27FC236}">
                <a16:creationId xmlns:a16="http://schemas.microsoft.com/office/drawing/2014/main" id="{A73D2EFC-F14F-5508-06EE-4E5B5C535E16}"/>
              </a:ext>
            </a:extLst>
          </p:cNvPr>
          <p:cNvCxnSpPr>
            <a:cxnSpLocks/>
          </p:cNvCxnSpPr>
          <p:nvPr userDrawn="1"/>
        </p:nvCxnSpPr>
        <p:spPr>
          <a:xfrm>
            <a:off x="1819102" y="554884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副標題 2">
            <a:extLst>
              <a:ext uri="{FF2B5EF4-FFF2-40B4-BE49-F238E27FC236}">
                <a16:creationId xmlns:a16="http://schemas.microsoft.com/office/drawing/2014/main" id="{28A6ACFB-D620-056D-1C62-903C5FBCE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9656" y="5943600"/>
            <a:ext cx="4809744" cy="256032"/>
          </a:xfrm>
        </p:spPr>
        <p:txBody>
          <a:bodyPr rtlCol="0"/>
          <a:lstStyle>
            <a:lvl1pPr marL="0" indent="0" algn="l">
              <a:buNone/>
              <a:defRPr sz="2000" cap="all" spc="200" baseline="0"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按一下以編輯母片子標題樣式</a:t>
            </a:r>
            <a:endParaRPr lang="zh-TW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656" y="2459736"/>
            <a:ext cx="5157216" cy="2670048"/>
          </a:xfrm>
        </p:spPr>
        <p:txBody>
          <a:bodyPr rtlCol="0" anchor="b"/>
          <a:lstStyle>
            <a:lvl1pPr algn="l">
              <a:lnSpc>
                <a:spcPts val="5200"/>
              </a:lnSpc>
              <a:defRPr sz="3600" spc="0" baseline="0">
                <a:latin typeface="+mn-lt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4061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團隊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021824" cy="539496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5DF2D63-3FF5-D547-96B9-BE9CCD1ABA58}" type="slidenum">
              <a:rPr lang="zh-TW" smtClean="0"/>
              <a:pPr/>
              <a:t>‹#›</a:t>
            </a:fld>
            <a:endParaRPr lang="zh-TW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r"/>
            <a:r>
              <a:rPr lang="zh-TW" dirty="0"/>
              <a:t>簡報標題</a:t>
            </a:r>
          </a:p>
        </p:txBody>
      </p:sp>
      <p:sp>
        <p:nvSpPr>
          <p:cNvPr id="5" name="圖片版面配置區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98448" y="2441448"/>
            <a:ext cx="1828800" cy="18288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pPr rtl="0"/>
            <a:r>
              <a:rPr lang="zh-TW" altLang="en-US"/>
              <a:t>按一下圖示以新增圖片</a:t>
            </a:r>
            <a:endParaRPr lang="zh-TW" dirty="0"/>
          </a:p>
        </p:txBody>
      </p:sp>
      <p:sp>
        <p:nvSpPr>
          <p:cNvPr id="6" name="圖片版面配置區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6200" y="2441448"/>
            <a:ext cx="1828800" cy="18288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pPr rtl="0"/>
            <a:r>
              <a:rPr lang="zh-TW" altLang="en-US"/>
              <a:t>按一下圖示以新增圖片</a:t>
            </a:r>
            <a:endParaRPr lang="zh-TW" dirty="0"/>
          </a:p>
        </p:txBody>
      </p:sp>
      <p:sp>
        <p:nvSpPr>
          <p:cNvPr id="7" name="圖片版面配置區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73952" y="2441448"/>
            <a:ext cx="1828800" cy="18288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pPr rtl="0"/>
            <a:r>
              <a:rPr lang="zh-TW" altLang="en-US"/>
              <a:t>按一下圖示以新增圖片</a:t>
            </a:r>
            <a:endParaRPr lang="zh-TW" dirty="0"/>
          </a:p>
        </p:txBody>
      </p:sp>
      <p:sp>
        <p:nvSpPr>
          <p:cNvPr id="8" name="圖片版面配置區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34272" y="2441448"/>
            <a:ext cx="1828800" cy="18288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pPr rtl="0"/>
            <a:r>
              <a:rPr lang="zh-TW" altLang="en-US"/>
              <a:t>按一下圖示以新增圖片</a:t>
            </a:r>
            <a:endParaRPr lang="zh-TW" dirty="0"/>
          </a:p>
        </p:txBody>
      </p:sp>
      <p:sp>
        <p:nvSpPr>
          <p:cNvPr id="9" name="文字版面配置區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4974336"/>
            <a:ext cx="1828800" cy="539496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10" name="文字版面配置區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5596128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11" name="文字版面配置區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4974336"/>
            <a:ext cx="1828800" cy="539496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12" name="文字版面配置區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5596128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13" name="文字版面配置區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73952" y="4974336"/>
            <a:ext cx="1828800" cy="539496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14" name="文字版面配置區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73952" y="5596128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15" name="文字版面配置區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70848" y="4974336"/>
            <a:ext cx="1828800" cy="539496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16" name="文字版面配置區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70848" y="5596128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cxnSp>
        <p:nvCxnSpPr>
          <p:cNvPr id="18" name="直線接點​​(S) 17">
            <a:extLst>
              <a:ext uri="{FF2B5EF4-FFF2-40B4-BE49-F238E27FC236}">
                <a16:creationId xmlns:a16="http://schemas.microsoft.com/office/drawing/2014/main" id="{B6E73E07-0346-2BA8-44BC-6CB3BDEAAA99}"/>
              </a:ext>
            </a:extLst>
          </p:cNvPr>
          <p:cNvCxnSpPr>
            <a:cxnSpLocks/>
          </p:cNvCxnSpPr>
          <p:nvPr userDrawn="1"/>
        </p:nvCxnSpPr>
        <p:spPr>
          <a:xfrm>
            <a:off x="45924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​​(S) 18">
            <a:extLst>
              <a:ext uri="{FF2B5EF4-FFF2-40B4-BE49-F238E27FC236}">
                <a16:creationId xmlns:a16="http://schemas.microsoft.com/office/drawing/2014/main" id="{56E62977-27C7-5882-6A33-75257911D09A}"/>
              </a:ext>
            </a:extLst>
          </p:cNvPr>
          <p:cNvCxnSpPr>
            <a:cxnSpLocks/>
          </p:cNvCxnSpPr>
          <p:nvPr userDrawn="1"/>
        </p:nvCxnSpPr>
        <p:spPr>
          <a:xfrm>
            <a:off x="2004720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​​(S) 19">
            <a:extLst>
              <a:ext uri="{FF2B5EF4-FFF2-40B4-BE49-F238E27FC236}">
                <a16:creationId xmlns:a16="http://schemas.microsoft.com/office/drawing/2014/main" id="{E705476C-2972-A423-7282-BABA9AAB32E6}"/>
              </a:ext>
            </a:extLst>
          </p:cNvPr>
          <p:cNvCxnSpPr>
            <a:cxnSpLocks/>
          </p:cNvCxnSpPr>
          <p:nvPr userDrawn="1"/>
        </p:nvCxnSpPr>
        <p:spPr>
          <a:xfrm>
            <a:off x="9737699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​​(S) 20">
            <a:extLst>
              <a:ext uri="{FF2B5EF4-FFF2-40B4-BE49-F238E27FC236}">
                <a16:creationId xmlns:a16="http://schemas.microsoft.com/office/drawing/2014/main" id="{DE0D781B-3CB4-A523-427F-3D444B28E60E}"/>
              </a:ext>
            </a:extLst>
          </p:cNvPr>
          <p:cNvCxnSpPr>
            <a:cxnSpLocks/>
          </p:cNvCxnSpPr>
          <p:nvPr userDrawn="1"/>
        </p:nvCxnSpPr>
        <p:spPr>
          <a:xfrm>
            <a:off x="71832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04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團隊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332720" cy="539496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5DF2D63-3FF5-D547-96B9-BE9CCD1ABA58}" type="slidenum">
              <a:rPr lang="zh-TW" smtClean="0"/>
              <a:pPr/>
              <a:t>‹#›</a:t>
            </a:fld>
            <a:endParaRPr lang="zh-TW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r"/>
            <a:r>
              <a:rPr lang="zh-TW" dirty="0"/>
              <a:t>簡報標題</a:t>
            </a:r>
          </a:p>
        </p:txBody>
      </p:sp>
      <p:sp>
        <p:nvSpPr>
          <p:cNvPr id="5" name="圖片版面配置區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36776" y="17556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pPr rtl="0"/>
            <a:r>
              <a:rPr lang="zh-TW" altLang="en-US"/>
              <a:t>按一下圖示以新增圖片</a:t>
            </a:r>
            <a:endParaRPr lang="zh-TW" dirty="0"/>
          </a:p>
        </p:txBody>
      </p:sp>
      <p:sp>
        <p:nvSpPr>
          <p:cNvPr id="6" name="圖片版面配置區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4528" y="17556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pPr rtl="0"/>
            <a:r>
              <a:rPr lang="zh-TW" altLang="en-US"/>
              <a:t>按一下圖示以新增圖片</a:t>
            </a:r>
            <a:endParaRPr lang="zh-TW" dirty="0"/>
          </a:p>
        </p:txBody>
      </p:sp>
      <p:sp>
        <p:nvSpPr>
          <p:cNvPr id="7" name="圖片版面配置區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856" y="17556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pPr rtl="0"/>
            <a:r>
              <a:rPr lang="zh-TW" altLang="en-US"/>
              <a:t>按一下圖示以新增圖片</a:t>
            </a:r>
            <a:endParaRPr lang="zh-TW" dirty="0"/>
          </a:p>
        </p:txBody>
      </p:sp>
      <p:sp>
        <p:nvSpPr>
          <p:cNvPr id="8" name="圖片版面配置區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81744" y="17556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pPr rtl="0"/>
            <a:r>
              <a:rPr lang="zh-TW" altLang="en-US"/>
              <a:t>按一下圖示以新增圖片</a:t>
            </a:r>
            <a:endParaRPr lang="zh-TW" dirty="0"/>
          </a:p>
        </p:txBody>
      </p:sp>
      <p:sp>
        <p:nvSpPr>
          <p:cNvPr id="9" name="文字版面配置區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00984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10" name="文字版面配置區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11" name="文字版面配置區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3300984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12" name="文字版面配置區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37307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13" name="文字版面配置區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10528" y="3300984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14" name="文字版面配置區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10528" y="37307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15" name="文字版面配置區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34272" y="3300984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16" name="文字版面配置區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34272" y="37307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cxnSp>
        <p:nvCxnSpPr>
          <p:cNvPr id="17" name="直線接點​​(S)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4684061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​​(S)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2096160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​​(S)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983798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​​(S)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730623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圖片版面配置區 8">
            <a:extLst>
              <a:ext uri="{FF2B5EF4-FFF2-40B4-BE49-F238E27FC236}">
                <a16:creationId xmlns:a16="http://schemas.microsoft.com/office/drawing/2014/main" id="{09A756E1-5275-58A9-7B09-95BEA4F4FAC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636776" y="42702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pPr rtl="0"/>
            <a:r>
              <a:rPr lang="zh-TW" altLang="en-US"/>
              <a:t>按一下圖示以新增圖片</a:t>
            </a:r>
            <a:endParaRPr lang="zh-TW" dirty="0"/>
          </a:p>
        </p:txBody>
      </p:sp>
      <p:sp>
        <p:nvSpPr>
          <p:cNvPr id="22" name="圖片版面配置區 8">
            <a:extLst>
              <a:ext uri="{FF2B5EF4-FFF2-40B4-BE49-F238E27FC236}">
                <a16:creationId xmlns:a16="http://schemas.microsoft.com/office/drawing/2014/main" id="{A4DA2F88-85BF-29B8-6321-AF19B25A626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224528" y="42702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pPr rtl="0"/>
            <a:r>
              <a:rPr lang="zh-TW" altLang="en-US"/>
              <a:t>按一下圖示以新增圖片</a:t>
            </a:r>
            <a:endParaRPr lang="zh-TW" dirty="0"/>
          </a:p>
        </p:txBody>
      </p:sp>
      <p:sp>
        <p:nvSpPr>
          <p:cNvPr id="23" name="圖片版面配置區 8">
            <a:extLst>
              <a:ext uri="{FF2B5EF4-FFF2-40B4-BE49-F238E27FC236}">
                <a16:creationId xmlns:a16="http://schemas.microsoft.com/office/drawing/2014/main" id="{4636CEF4-05E9-F5BB-BD6F-6B081DBDCA9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8856" y="42702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pPr rtl="0"/>
            <a:r>
              <a:rPr lang="zh-TW" altLang="en-US"/>
              <a:t>按一下圖示以新增圖片</a:t>
            </a:r>
            <a:endParaRPr lang="zh-TW" dirty="0"/>
          </a:p>
        </p:txBody>
      </p:sp>
      <p:sp>
        <p:nvSpPr>
          <p:cNvPr id="24" name="圖片版面配置區 8">
            <a:extLst>
              <a:ext uri="{FF2B5EF4-FFF2-40B4-BE49-F238E27FC236}">
                <a16:creationId xmlns:a16="http://schemas.microsoft.com/office/drawing/2014/main" id="{67B57C06-A1D0-7C74-6A14-2BFF0B1FC17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81744" y="42702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pPr rtl="0"/>
            <a:r>
              <a:rPr lang="zh-TW" altLang="en-US"/>
              <a:t>按一下圖示以新增圖片</a:t>
            </a:r>
            <a:endParaRPr lang="zh-TW" dirty="0"/>
          </a:p>
        </p:txBody>
      </p:sp>
      <p:sp>
        <p:nvSpPr>
          <p:cNvPr id="25" name="文字版面配置區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98448" y="5824728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26" name="文字版面配置區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98448" y="62453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27" name="文字版面配置區 13">
            <a:extLst>
              <a:ext uri="{FF2B5EF4-FFF2-40B4-BE49-F238E27FC236}">
                <a16:creationId xmlns:a16="http://schemas.microsoft.com/office/drawing/2014/main" id="{697C28E5-6260-6DA9-B4F0-665506F525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86200" y="5824728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28" name="文字版面配置區 13">
            <a:extLst>
              <a:ext uri="{FF2B5EF4-FFF2-40B4-BE49-F238E27FC236}">
                <a16:creationId xmlns:a16="http://schemas.microsoft.com/office/drawing/2014/main" id="{A594A25E-7F2D-4188-16B7-C34485FDD2F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86200" y="62453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29" name="文字版面配置區 13">
            <a:extLst>
              <a:ext uri="{FF2B5EF4-FFF2-40B4-BE49-F238E27FC236}">
                <a16:creationId xmlns:a16="http://schemas.microsoft.com/office/drawing/2014/main" id="{584B38BF-6197-486D-7134-F86E1754AF7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510528" y="5824728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30" name="文字版面配置區 13">
            <a:extLst>
              <a:ext uri="{FF2B5EF4-FFF2-40B4-BE49-F238E27FC236}">
                <a16:creationId xmlns:a16="http://schemas.microsoft.com/office/drawing/2014/main" id="{D788F8D9-8CDB-C458-9AAD-0426AB467D2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10528" y="62453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31" name="文字版面配置區 13">
            <a:extLst>
              <a:ext uri="{FF2B5EF4-FFF2-40B4-BE49-F238E27FC236}">
                <a16:creationId xmlns:a16="http://schemas.microsoft.com/office/drawing/2014/main" id="{78447882-2C86-B3A7-9450-29A0778E1B0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034272" y="5824728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32" name="文字版面配置區 13">
            <a:extLst>
              <a:ext uri="{FF2B5EF4-FFF2-40B4-BE49-F238E27FC236}">
                <a16:creationId xmlns:a16="http://schemas.microsoft.com/office/drawing/2014/main" id="{E321AAE1-532A-23F0-9108-055D0D7BDFB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034272" y="62453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cxnSp>
        <p:nvCxnSpPr>
          <p:cNvPr id="33" name="直線接點​​(S) 32">
            <a:extLst>
              <a:ext uri="{FF2B5EF4-FFF2-40B4-BE49-F238E27FC236}">
                <a16:creationId xmlns:a16="http://schemas.microsoft.com/office/drawing/2014/main" id="{11BC4478-FBEA-422F-73BA-0A422F15D7EA}"/>
              </a:ext>
            </a:extLst>
          </p:cNvPr>
          <p:cNvCxnSpPr>
            <a:cxnSpLocks/>
          </p:cNvCxnSpPr>
          <p:nvPr userDrawn="1"/>
        </p:nvCxnSpPr>
        <p:spPr>
          <a:xfrm>
            <a:off x="4684061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​​(S)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2096160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​​(S) 34">
            <a:extLst>
              <a:ext uri="{FF2B5EF4-FFF2-40B4-BE49-F238E27FC236}">
                <a16:creationId xmlns:a16="http://schemas.microsoft.com/office/drawing/2014/main" id="{A9C9F7A3-B120-C59A-E379-173F84B7D153}"/>
              </a:ext>
            </a:extLst>
          </p:cNvPr>
          <p:cNvCxnSpPr>
            <a:cxnSpLocks/>
          </p:cNvCxnSpPr>
          <p:nvPr userDrawn="1"/>
        </p:nvCxnSpPr>
        <p:spPr>
          <a:xfrm>
            <a:off x="983798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​​(S) 35">
            <a:extLst>
              <a:ext uri="{FF2B5EF4-FFF2-40B4-BE49-F238E27FC236}">
                <a16:creationId xmlns:a16="http://schemas.microsoft.com/office/drawing/2014/main" id="{E073A4E7-9D16-A6C0-E297-A36B10A2FABB}"/>
              </a:ext>
            </a:extLst>
          </p:cNvPr>
          <p:cNvCxnSpPr>
            <a:cxnSpLocks/>
          </p:cNvCxnSpPr>
          <p:nvPr userDrawn="1"/>
        </p:nvCxnSpPr>
        <p:spPr>
          <a:xfrm>
            <a:off x="730623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77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rtl="0"/>
            <a:r>
              <a:rPr lang="zh-TW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zh-TW" dirty="0"/>
              <a:t>按一下以編輯母片文字樣式</a:t>
            </a:r>
          </a:p>
          <a:p>
            <a:pPr lvl="1" rtl="0"/>
            <a:r>
              <a:rPr lang="zh-TW" dirty="0"/>
              <a:t>第二層</a:t>
            </a:r>
          </a:p>
          <a:p>
            <a:pPr lvl="2" rtl="0"/>
            <a:r>
              <a:rPr lang="zh-TW" dirty="0"/>
              <a:t>第三層</a:t>
            </a:r>
          </a:p>
          <a:p>
            <a:pPr lvl="3" rtl="0"/>
            <a:r>
              <a:rPr lang="zh-TW" dirty="0"/>
              <a:t>第四層</a:t>
            </a:r>
          </a:p>
          <a:p>
            <a:pPr lvl="4" rtl="0"/>
            <a:r>
              <a:rPr lang="zh-TW" dirty="0"/>
              <a:t>第五層</a:t>
            </a:r>
          </a:p>
        </p:txBody>
      </p:sp>
      <p:sp>
        <p:nvSpPr>
          <p:cNvPr id="21" name="投影片編號版面配置區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  <a:ea typeface="Microsoft JhengHei UI"/>
              </a:defRPr>
            </a:lvl1pPr>
          </a:lstStyle>
          <a:p>
            <a:pPr rtl="0"/>
            <a:fld id="{75DF2D63-3FF5-D547-96B9-BE9CCD1ABA58}" type="slidenum">
              <a:rPr lang="zh-TW" smtClean="0"/>
              <a:pPr/>
              <a:t>‹#›</a:t>
            </a:fld>
            <a:endParaRPr lang="zh-TW" dirty="0"/>
          </a:p>
        </p:txBody>
      </p:sp>
      <p:sp>
        <p:nvSpPr>
          <p:cNvPr id="25" name="頁尾版面配置區 24">
            <a:extLst>
              <a:ext uri="{FF2B5EF4-FFF2-40B4-BE49-F238E27FC236}">
                <a16:creationId xmlns:a16="http://schemas.microsoft.com/office/drawing/2014/main" id="{010F9766-B67A-A34E-2927-9A2D6360F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231553" y="976993"/>
            <a:ext cx="820191" cy="1743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cap="all" spc="100" baseline="0">
                <a:solidFill>
                  <a:schemeClr val="accent1"/>
                </a:solidFill>
                <a:latin typeface="Posterama" panose="020B0504020200020000" pitchFamily="34" charset="0"/>
                <a:ea typeface="Microsoft JhengHei UI"/>
              </a:defRPr>
            </a:lvl1pPr>
          </a:lstStyle>
          <a:p>
            <a:pPr algn="r"/>
            <a:r>
              <a:rPr lang="zh-TW" dirty="0"/>
              <a:t>簡報標題</a:t>
            </a:r>
          </a:p>
        </p:txBody>
      </p:sp>
      <p:cxnSp>
        <p:nvCxnSpPr>
          <p:cNvPr id="4" name="直線接點​​(S) 3">
            <a:extLst>
              <a:ext uri="{FF2B5EF4-FFF2-40B4-BE49-F238E27FC236}">
                <a16:creationId xmlns:a16="http://schemas.microsoft.com/office/drawing/2014/main" id="{C0A131BE-DFE5-28BE-2AF8-50ADF9AFDB94}"/>
              </a:ext>
            </a:extLst>
          </p:cNvPr>
          <p:cNvCxnSpPr>
            <a:cxnSpLocks/>
          </p:cNvCxnSpPr>
          <p:nvPr userDrawn="1"/>
        </p:nvCxnSpPr>
        <p:spPr>
          <a:xfrm>
            <a:off x="649224" y="1596189"/>
            <a:ext cx="0" cy="4195011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3" r:id="rId12"/>
    <p:sldLayoutId id="2147483671" r:id="rId13"/>
    <p:sldLayoutId id="2147483672" r:id="rId14"/>
    <p:sldLayoutId id="2147483673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 baseline="0">
          <a:solidFill>
            <a:schemeClr val="tx1"/>
          </a:solidFill>
          <a:latin typeface="Microsoft JhengHei UI Light" panose="020B0304030504040204" pitchFamily="34" charset="-120"/>
          <a:ea typeface="Microsoft JhengHei UI Light" panose="020B03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 baseline="0">
          <a:solidFill>
            <a:schemeClr val="tx1"/>
          </a:solidFill>
          <a:latin typeface="Microsoft JhengHei UI Light" panose="020B0304030504040204" pitchFamily="34" charset="-120"/>
          <a:ea typeface="Microsoft JhengHei UI Light" panose="020B03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chemeClr val="tx1"/>
          </a:solidFill>
          <a:latin typeface="Microsoft JhengHei UI Light" panose="020B0304030504040204" pitchFamily="34" charset="-120"/>
          <a:ea typeface="Microsoft JhengHei UI Light" panose="020B03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chemeClr val="tx1"/>
          </a:solidFill>
          <a:latin typeface="Microsoft JhengHei UI Light" panose="020B0304030504040204" pitchFamily="34" charset="-120"/>
          <a:ea typeface="Microsoft JhengHei UI Light" panose="020B03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 baseline="0">
          <a:solidFill>
            <a:schemeClr val="tx1"/>
          </a:solidFill>
          <a:latin typeface="Microsoft JhengHei UI Light" panose="020B0304030504040204" pitchFamily="34" charset="-120"/>
          <a:ea typeface="Microsoft JhengHei UI Light" panose="020B03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ecurelist.com/phishing-page-life-cycle/105171/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版面配置區 4" descr="有一些透明膠囊的培養皿">
            <a:extLst>
              <a:ext uri="{FF2B5EF4-FFF2-40B4-BE49-F238E27FC236}">
                <a16:creationId xmlns:a16="http://schemas.microsoft.com/office/drawing/2014/main" id="{F8B829FC-0ACD-46C3-5D7E-74FB2C721D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標題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z="4800" dirty="0"/>
              <a:t>基於持續性深度學習檢測釣魚網頁並防護</a:t>
            </a:r>
            <a:endParaRPr lang="zh-TW" sz="4800" dirty="0"/>
          </a:p>
        </p:txBody>
      </p:sp>
      <p:sp>
        <p:nvSpPr>
          <p:cNvPr id="2" name="副標題 1">
            <a:extLst>
              <a:ext uri="{FF2B5EF4-FFF2-40B4-BE49-F238E27FC236}">
                <a16:creationId xmlns:a16="http://schemas.microsoft.com/office/drawing/2014/main" id="{A1307D8B-2864-21B6-1CE1-B605F29281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algn="ctr"/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B083022053 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黃啟桓</a:t>
            </a:r>
            <a:r>
              <a:rPr lang="zh-TW" altLang="en-US" sz="1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B093040040 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鍾名捷</a:t>
            </a:r>
            <a:r>
              <a:rPr lang="zh-TW" altLang="en-US" sz="18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B093040042 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黃柏翔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rtl="0"/>
            <a:endParaRPr lang="zh-TW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3D32FF-D37E-B591-2333-F632A99C4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35AA58A-38AA-2D4E-52EA-AF312B44D2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en-US" altLang="zh-TW" smtClean="0"/>
              <a:t>10</a:t>
            </a:fld>
            <a:endParaRPr lang="zh-TW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0BFA83-CB04-DC61-FC0A-52863B6406A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r>
              <a:rPr lang="zh-TW"/>
              <a:t>簡報標題</a:t>
            </a:r>
            <a:endParaRPr lang="zh-TW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783F494-A7FB-7CB9-840A-4C7A2FE09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96" y="2485593"/>
            <a:ext cx="5274310" cy="252285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3E5D5C39-1B48-339F-B4E7-48E0952559B1}"/>
              </a:ext>
            </a:extLst>
          </p:cNvPr>
          <p:cNvSpPr txBox="1"/>
          <p:nvPr/>
        </p:nvSpPr>
        <p:spPr>
          <a:xfrm>
            <a:off x="1815548" y="4867793"/>
            <a:ext cx="337930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5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將釣魚網站加入黑名單之後的畫面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38AB41B3-8C9E-4BEF-9BF2-D0B4A36B45C3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93"/>
          <a:stretch/>
        </p:blipFill>
        <p:spPr bwMode="auto">
          <a:xfrm>
            <a:off x="6324599" y="2137410"/>
            <a:ext cx="4846320" cy="25831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4D07A793-1EB2-4BE7-A100-104DCDE6ABB7}"/>
              </a:ext>
            </a:extLst>
          </p:cNvPr>
          <p:cNvSpPr txBox="1"/>
          <p:nvPr/>
        </p:nvSpPr>
        <p:spPr>
          <a:xfrm>
            <a:off x="7089858" y="4867793"/>
            <a:ext cx="44847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5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針對濫用</a:t>
            </a:r>
            <a:r>
              <a:rPr lang="en-US" altLang="zh-TW" sz="15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SEO</a:t>
            </a:r>
            <a:r>
              <a:rPr lang="zh-TW" altLang="en-US" sz="15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技術的網站封鎖</a:t>
            </a:r>
          </a:p>
        </p:txBody>
      </p:sp>
    </p:spTree>
    <p:extLst>
      <p:ext uri="{BB962C8B-B14F-4D97-AF65-F5344CB8AC3E}">
        <p14:creationId xmlns:p14="http://schemas.microsoft.com/office/powerpoint/2010/main" val="1649451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480FDD-3016-4C1E-B6C9-E1E090B57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3AA8B16-FA57-4BF7-92FB-1418B30CC6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en-US" altLang="zh-TW" smtClean="0"/>
              <a:t>11</a:t>
            </a:fld>
            <a:endParaRPr lang="zh-TW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D54698-1954-4A38-95C9-46D9DBFA1D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r>
              <a:rPr lang="zh-TW"/>
              <a:t>簡報標題</a:t>
            </a:r>
            <a:endParaRPr lang="zh-TW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BB3FDC11-E9A5-4B51-BC15-DCBEBA6299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25" y="2488203"/>
            <a:ext cx="6902213" cy="237963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D2495DC2-8D88-4BAB-80FA-FB0C12E6F088}"/>
              </a:ext>
            </a:extLst>
          </p:cNvPr>
          <p:cNvSpPr txBox="1"/>
          <p:nvPr/>
        </p:nvSpPr>
        <p:spPr>
          <a:xfrm>
            <a:off x="4082241" y="5374655"/>
            <a:ext cx="44847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5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持續性深度學習的概念圖</a:t>
            </a:r>
          </a:p>
        </p:txBody>
      </p:sp>
    </p:spTree>
    <p:extLst>
      <p:ext uri="{BB962C8B-B14F-4D97-AF65-F5344CB8AC3E}">
        <p14:creationId xmlns:p14="http://schemas.microsoft.com/office/powerpoint/2010/main" val="2230046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3EB422-1287-FCEB-63CE-599FDC846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簡介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9EDB55-C0CF-1610-24F0-07462C63BCE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algn="r" rtl="0"/>
            <a:r>
              <a:rPr lang="zh-TW" altLang="en-US" dirty="0"/>
              <a:t>簡報標題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3D6DE2E-F5E3-8CAF-A5C3-E67C03F538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75DF2D63-3FF5-D547-96B9-BE9CCD1ABA58}" type="slidenum">
              <a:rPr lang="en-US" altLang="zh-TW" smtClean="0">
                <a:latin typeface="+mj-ea"/>
                <a:ea typeface="+mj-ea"/>
              </a:rPr>
              <a:pPr rtl="0"/>
              <a:t>2</a:t>
            </a:fld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038CD2-9585-7E51-5359-D52935A77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摘要</a:t>
            </a:r>
            <a:endParaRPr lang="en-US" altLang="zh-TW" dirty="0"/>
          </a:p>
          <a:p>
            <a:pPr rtl="0"/>
            <a:r>
              <a:rPr lang="zh-TW" altLang="en-US" dirty="0"/>
              <a:t>研究動機</a:t>
            </a:r>
            <a:endParaRPr lang="en-US" altLang="zh-TW" dirty="0"/>
          </a:p>
          <a:p>
            <a:pPr rtl="0"/>
            <a:r>
              <a:rPr lang="zh-TW" altLang="en-US" dirty="0"/>
              <a:t>研究問題</a:t>
            </a:r>
            <a:endParaRPr lang="en-US" altLang="zh-TW" dirty="0"/>
          </a:p>
          <a:p>
            <a:pPr rtl="0"/>
            <a:r>
              <a:rPr lang="zh-TW" altLang="en-US" dirty="0"/>
              <a:t>研究結果</a:t>
            </a:r>
            <a:endParaRPr lang="en-US" altLang="zh-TW" dirty="0"/>
          </a:p>
          <a:p>
            <a:pPr rtl="0"/>
            <a:endParaRPr lang="en-US" altLang="zh-TW" dirty="0"/>
          </a:p>
          <a:p>
            <a:pPr rtl="0"/>
            <a:endParaRPr lang="zh-TW" altLang="en-US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rtl="0"/>
            <a:endParaRPr lang="zh-TW" altLang="en-US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  <a:p>
            <a:pPr rtl="0"/>
            <a:endParaRPr lang="zh-TW" altLang="en-US" dirty="0">
              <a:latin typeface="Microsoft JhengHei UI Light" panose="020B0304030504040204" pitchFamily="34" charset="-120"/>
              <a:ea typeface="Microsoft JhengHei UI Light" panose="020B0304030504040204" pitchFamily="34" charset="-120"/>
            </a:endParaRPr>
          </a:p>
        </p:txBody>
      </p:sp>
      <p:pic>
        <p:nvPicPr>
          <p:cNvPr id="8" name="圖片版面配置區 7" descr="移液管在燒瓶中使染料擴散">
            <a:extLst>
              <a:ext uri="{FF2B5EF4-FFF2-40B4-BE49-F238E27FC236}">
                <a16:creationId xmlns:a16="http://schemas.microsoft.com/office/drawing/2014/main" id="{9DA934D8-2609-4227-78DF-CF8F07A2F9C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" b="79"/>
          <a:stretch/>
        </p:blipFill>
        <p:spPr/>
      </p:pic>
    </p:spTree>
    <p:extLst>
      <p:ext uri="{BB962C8B-B14F-4D97-AF65-F5344CB8AC3E}">
        <p14:creationId xmlns:p14="http://schemas.microsoft.com/office/powerpoint/2010/main" val="2910866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B7A2B7-F3CE-FBD6-2E28-26C724496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摘要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964989-AC0C-B93D-3653-8567593C5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304800">
              <a:lnSpc>
                <a:spcPct val="150000"/>
              </a:lnSpc>
            </a:pPr>
            <a:r>
              <a:rPr lang="zh-TW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隨著網路的蓬勃發展，網路詐欺、竊取資料等攻擊層出不窮，不僅是利用人性弱點，而擅長去偽裝釣魚網站的手法也非常逼真。無形中讓受害者交出自己的個人資料、財產安全、裝置權限。這些隱私資料對受害者的影響非常重大，可能面臨財產或身分遭盜用的結果。不只是個人用戶，企業方也深受其擾，並損失慘重。使得網路安全成為一個不可忽視的課題。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304800">
              <a:lnSpc>
                <a:spcPct val="150000"/>
              </a:lnSpc>
            </a:pPr>
            <a:r>
              <a:rPr lang="zh-TW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基於人工智慧的釣魚網頁複合式檢測，利用包含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地址比對和網頁特徵提取，並同時兼顧防禦以及用戶隱私問題，高度的彈性以檢測多樣與多變的釣魚手段，我們也希望可以將「持續性深度學習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(continual-learning)</a:t>
            </a:r>
            <a:r>
              <a:rPr lang="zh-TW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」加入此專題中，學習新的技能或是任務時不會將過去學習而來的知識忘記，就像人類可以不斷學習新知識，並同時利用舊的知識，以適應多變及多樣的釣魚網站。本專題將重點聚焦於網頁的檢測，以簡易的工具來面向廣大的瀏覽器用戶。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zh-TW" altLang="zh-TW" sz="1800" b="1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關鍵字</a:t>
            </a:r>
            <a:r>
              <a:rPr lang="en-US" altLang="zh-TW" sz="1800" b="1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  <a:r>
              <a:rPr lang="zh-TW" altLang="zh-TW" sz="1800" b="1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釣魚檢測、釣魚防禦、</a:t>
            </a:r>
            <a:r>
              <a:rPr lang="en-US" altLang="zh-TW" sz="1800" b="1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Phishing detection</a:t>
            </a:r>
            <a:r>
              <a:rPr lang="zh-TW" altLang="zh-TW" sz="1800" b="1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、人工智慧</a:t>
            </a:r>
            <a:endParaRPr lang="zh-TW" altLang="zh-TW" sz="1800" b="1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br>
              <a:rPr lang="en-US" altLang="zh-TW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95D2B96-C470-EB6D-89B1-2D02B5FCA6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en-US" altLang="zh-TW" smtClean="0"/>
              <a:t>3</a:t>
            </a:fld>
            <a:endParaRPr lang="zh-TW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507342-4911-2718-CEB0-585B802B638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r>
              <a:rPr lang="zh-TW"/>
              <a:t>簡報標題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1116489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5DA0BE-3C89-A924-3149-5CC82C43F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研究動機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7DD4BF-34B0-EE0C-5A3B-D192377BA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74241"/>
            <a:ext cx="9820656" cy="4734248"/>
          </a:xfrm>
        </p:spPr>
        <p:txBody>
          <a:bodyPr/>
          <a:lstStyle/>
          <a:p>
            <a:r>
              <a:rPr lang="zh-TW" altLang="zh-TW" sz="22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釣魚攻擊已經成為網路使用者面臨的重大安全威脅之一。釣魚攻擊通常是指詐騙者通過製作虛假網站或電子郵件，以欺騙網路使用者提供其個人敏感信息，如密碼、帳號、信用卡號碼等。釣魚攻擊的目的是盜取個人信息或進行其他惡意行為，這對個人隱私和金融安全構成嚴重威脅。</a:t>
            </a:r>
            <a:endParaRPr lang="en-US" altLang="zh-TW" sz="2200" kern="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zh-TW" sz="22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根據釣魚網站</a:t>
            </a:r>
            <a:r>
              <a:rPr lang="en-US" altLang="zh-TW" sz="22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2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https://securelist.com/phishing-page-life-cycle/105171/</a:t>
            </a:r>
            <a:r>
              <a:rPr lang="en-US" altLang="zh-TW" sz="22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r>
              <a:rPr lang="zh-TW" altLang="zh-TW" sz="22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所提供的資料顯示，大部分的釣魚網站活躍的時間在</a:t>
            </a:r>
            <a:r>
              <a:rPr lang="en-US" altLang="zh-TW" sz="22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48</a:t>
            </a:r>
            <a:r>
              <a:rPr lang="zh-TW" altLang="zh-TW" sz="22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小時內。而要如何應對釣魚攻擊的不斷變化，就是我們本專題目標。</a:t>
            </a:r>
            <a:endParaRPr lang="zh-TW" altLang="zh-TW" sz="22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EF33069-820D-73EF-8ADF-0AD05A1451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en-US" altLang="zh-TW" smtClean="0"/>
              <a:t>4</a:t>
            </a:fld>
            <a:endParaRPr lang="zh-TW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2B38BF0-E1E2-0850-EE27-2204E77DE58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r>
              <a:rPr lang="zh-TW"/>
              <a:t>簡報標題</a:t>
            </a:r>
            <a:endParaRPr 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9670B5F-013D-6200-1646-94BD0DF00B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065" y="3251991"/>
            <a:ext cx="5718931" cy="38211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4006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76B2C0-18C3-D4F9-39FB-54A69570C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研究問題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43B38E-4363-3936-74F1-A54E577CA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</a:t>
            </a:r>
            <a:r>
              <a:rPr lang="zh-TW" altLang="zh-TW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哪一種應用是對於大眾而言最便利的</a:t>
            </a:r>
            <a:endParaRPr lang="en-US" altLang="zh-TW" kern="100" dirty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kern="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</a:t>
            </a:r>
            <a:r>
              <a:rPr lang="zh-TW" altLang="zh-TW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如何建立高度彈性的防護</a:t>
            </a:r>
            <a:endParaRPr lang="en-US" altLang="zh-TW" kern="100" dirty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kern="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3.</a:t>
            </a:r>
            <a:r>
              <a:rPr lang="zh-TW" altLang="zh-TW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人工智慧如何使檢測釣魚網站的準確率及效率更加提升</a:t>
            </a:r>
            <a:endParaRPr lang="en-US" altLang="zh-TW" kern="100" dirty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kern="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4.</a:t>
            </a:r>
            <a:r>
              <a:rPr lang="zh-TW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克服「災難性遺忘」</a:t>
            </a:r>
          </a:p>
          <a:p>
            <a:pPr marL="0" indent="0">
              <a:buNone/>
            </a:pPr>
            <a:endParaRPr lang="en-US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kern="100" dirty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000" kern="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000" kern="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E711807-466F-77C3-35EE-B878E386C9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en-US" altLang="zh-TW" smtClean="0"/>
              <a:t>5</a:t>
            </a:fld>
            <a:endParaRPr lang="zh-TW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7BCCD1-D950-743A-19FC-9F26411F552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r>
              <a:rPr lang="zh-TW"/>
              <a:t>簡報標題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4241726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B33474-F5BC-490E-A52A-D5824D524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應用的釣魚網站種類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1A0164-A790-4D15-8544-33823B45B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惡意軟件分發</a:t>
            </a:r>
            <a:endParaRPr lang="en-US" altLang="zh-TW" kern="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kern="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黑帽</a:t>
            </a: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SEO</a:t>
            </a:r>
            <a:r>
              <a:rPr lang="zh-TW" altLang="en-US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技術</a:t>
            </a:r>
            <a:endParaRPr lang="en-US" altLang="zh-TW" kern="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kern="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自動及惡意的網頁跳轉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0E67A89-514A-43D7-9A37-D9F800E664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en-US" altLang="zh-TW" smtClean="0"/>
              <a:t>6</a:t>
            </a:fld>
            <a:endParaRPr lang="zh-TW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55F5E6-3B4B-4E71-9F96-362EB65B69B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r>
              <a:rPr lang="zh-TW"/>
              <a:t>簡報標題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436496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691357-4E2D-4BF8-9DC1-2E5B1AC7F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zh-TW" dirty="0"/>
              <a:t>研究方法及步驟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C9CC2F-C9C0-4A02-9776-F712DF1B4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釣魚網頁分析的特徵</a:t>
            </a:r>
            <a:endParaRPr lang="en-US" altLang="zh-TW" kern="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kern="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持續性深度學習</a:t>
            </a:r>
            <a:endParaRPr lang="en-US" altLang="zh-TW" kern="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kern="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A1115D0-6C21-4B3F-9905-BF40F3366B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en-US" altLang="zh-TW" smtClean="0"/>
              <a:t>7</a:t>
            </a:fld>
            <a:endParaRPr lang="zh-TW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BFA617-4830-4B11-8113-8B3A5BD0A52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r>
              <a:rPr lang="zh-TW"/>
              <a:t>簡報標題</a:t>
            </a:r>
            <a:endParaRPr lang="zh-TW" dirty="0"/>
          </a:p>
        </p:txBody>
      </p:sp>
      <p:pic>
        <p:nvPicPr>
          <p:cNvPr id="6" name="圖片 5" descr="Towards Adaptive AI with Continual Learning | Leuven.AI Stories">
            <a:extLst>
              <a:ext uri="{FF2B5EF4-FFF2-40B4-BE49-F238E27FC236}">
                <a16:creationId xmlns:a16="http://schemas.microsoft.com/office/drawing/2014/main" id="{2C89EC9A-DC7D-471B-9CEF-B0F9FD7E9E6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316" y="1268898"/>
            <a:ext cx="6846084" cy="37692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3713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F7CE00-BDCB-45EB-8141-53498B8B8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運作流程圖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4E2B576-3E38-4224-BEDF-3159B4800B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en-US" altLang="zh-TW" smtClean="0"/>
              <a:t>8</a:t>
            </a:fld>
            <a:endParaRPr lang="zh-TW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6E3E6E-68EF-42D2-A5A7-C4ED2BE7FC3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r>
              <a:rPr lang="zh-TW"/>
              <a:t>簡報標題</a:t>
            </a:r>
            <a:endParaRPr lang="zh-TW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DBE464D2-A9F2-4007-8442-AEA12DFAB38A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55"/>
          <a:stretch/>
        </p:blipFill>
        <p:spPr bwMode="auto">
          <a:xfrm>
            <a:off x="1614273" y="1524000"/>
            <a:ext cx="4122512" cy="435292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03793F22-85ED-4B24-844C-16C17C4691C9}"/>
              </a:ext>
            </a:extLst>
          </p:cNvPr>
          <p:cNvSpPr txBox="1"/>
          <p:nvPr/>
        </p:nvSpPr>
        <p:spPr>
          <a:xfrm>
            <a:off x="5988423" y="2258216"/>
            <a:ext cx="32093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1800" dirty="0">
                <a:solidFill>
                  <a:srgbClr val="000000"/>
                </a:solidFill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左邊為客戶端的運作模式，</a:t>
            </a:r>
            <a:endParaRPr lang="en-US" altLang="zh-TW" sz="1800" dirty="0">
              <a:solidFill>
                <a:srgbClr val="000000"/>
              </a:solidFill>
              <a:effectLst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zh-TW" sz="1800" dirty="0">
                <a:solidFill>
                  <a:srgbClr val="000000"/>
                </a:solidFill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右邊為伺服器運作模式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5680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A82F5F-F919-BC9B-0EC9-A94FCEB62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研究成果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E2C33C-5D17-DA8A-26DB-6DB151CD4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1.Client</a:t>
            </a:r>
            <a:r>
              <a:rPr lang="zh-TW" altLang="zh-TW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框架</a:t>
            </a:r>
            <a:endParaRPr lang="en-US" altLang="zh-TW" kern="100" dirty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以瀏覽器插件的形式防禦釣魚網站的攻擊</a:t>
            </a:r>
            <a:endParaRPr lang="en-US" altLang="zh-TW" kern="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</a:t>
            </a:r>
            <a:r>
              <a:rPr lang="en-US" altLang="zh-TW" kern="1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</a:t>
            </a:r>
            <a:r>
              <a:rPr lang="zh-TW" altLang="en-US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特徵與伺服器交互，取得預測結果</a:t>
            </a:r>
            <a:endParaRPr lang="en-US" altLang="zh-TW" kern="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</a:t>
            </a:r>
            <a:r>
              <a:rPr lang="en-US" altLang="zh-TW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Server</a:t>
            </a:r>
            <a:r>
              <a:rPr lang="zh-TW" altLang="zh-TW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架構</a:t>
            </a:r>
            <a:endParaRPr lang="en-US" altLang="zh-TW" kern="100" dirty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針對</a:t>
            </a:r>
            <a:r>
              <a:rPr lang="en-US" altLang="zh-TW" kern="1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</a:t>
            </a:r>
            <a:r>
              <a:rPr lang="zh-TW" altLang="en-US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特徵進行訓練和測試</a:t>
            </a:r>
            <a:endParaRPr lang="en-US" altLang="zh-TW" kern="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回覆預測結果</a:t>
            </a:r>
            <a:endParaRPr lang="en-US" altLang="zh-TW" kern="100" dirty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kern="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en-US" altLang="zh-TW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r>
              <a:rPr lang="zh-TW" altLang="zh-TW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持續性深度學習</a:t>
            </a:r>
            <a:endParaRPr lang="en-US" altLang="zh-TW" kern="100" dirty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具有自適應性的機器學習模組</a:t>
            </a:r>
            <a:endParaRPr lang="en-US" altLang="zh-TW" kern="100" dirty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kern="100" dirty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en-US" altLang="zh-TW" dirty="0"/>
          </a:p>
          <a:p>
            <a:pPr marL="0" indent="0">
              <a:buNone/>
            </a:pPr>
            <a:endParaRPr lang="zh-TW" altLang="zh-TW" sz="20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1BDAEDC-57E9-CA60-20F0-AF238BAD86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en-US" altLang="zh-TW" smtClean="0"/>
              <a:t>9</a:t>
            </a:fld>
            <a:endParaRPr lang="zh-TW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3361D76-8D7F-62C6-8FD4-F7F8CF5EA52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r>
              <a:rPr lang="zh-TW"/>
              <a:t>簡報標題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1295903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Microsoft JhengHei UI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694706_TF67061901_Win32.potx" id="{0B792525-E7F0-4D7B-95CD-E047235E27B3}" vid="{54C9F414-4971-4C2E-93B1-73BA4EF2749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Microsoft JhengHei UI Light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Microsoft JhengHei UI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Microsoft JhengHei UI Light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Microsoft JhengHei UI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E8B3377-22F1-4153-96F0-CC2E4BE41C5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EB2FABB-45EC-440E-B647-8CA57BA45A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746342-5E84-430E-9251-61001F208E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{791FDC4B-7F40-4513-A6DD-2DD2682B376F}tf67061901_win32</Template>
  <TotalTime>69</TotalTime>
  <Words>574</Words>
  <Application>Microsoft Office PowerPoint</Application>
  <PresentationFormat>寬螢幕</PresentationFormat>
  <Paragraphs>77</Paragraphs>
  <Slides>11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9" baseType="lpstr">
      <vt:lpstr>Microsoft JhengHei UI</vt:lpstr>
      <vt:lpstr>Microsoft JhengHei UI Light</vt:lpstr>
      <vt:lpstr>Arial</vt:lpstr>
      <vt:lpstr>Calibri</vt:lpstr>
      <vt:lpstr>Daytona Condensed Light</vt:lpstr>
      <vt:lpstr>Posterama</vt:lpstr>
      <vt:lpstr>Times New Roman</vt:lpstr>
      <vt:lpstr>Office 佈景主題</vt:lpstr>
      <vt:lpstr>基於持續性深度學習檢測釣魚網頁並防護</vt:lpstr>
      <vt:lpstr>簡介</vt:lpstr>
      <vt:lpstr>摘要</vt:lpstr>
      <vt:lpstr>研究動機</vt:lpstr>
      <vt:lpstr>研究問題</vt:lpstr>
      <vt:lpstr>應用的釣魚網站種類</vt:lpstr>
      <vt:lpstr>研究方法及步驟</vt:lpstr>
      <vt:lpstr>運作流程圖</vt:lpstr>
      <vt:lpstr>研究成果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基於持續性深度學習檢測釣魚網頁並防護</dc:title>
  <dc:creator>B093040040</dc:creator>
  <cp:lastModifiedBy>啟桓 黃</cp:lastModifiedBy>
  <cp:revision>8</cp:revision>
  <dcterms:created xsi:type="dcterms:W3CDTF">2023-04-13T05:58:57Z</dcterms:created>
  <dcterms:modified xsi:type="dcterms:W3CDTF">2023-06-09T01:25:40Z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