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55" d="100"/>
          <a:sy n="55" d="100"/>
        </p:scale>
        <p:origin x="43"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C3A032-250D-4BD3-93F5-F474BB041D2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758EB1A-2E21-4E1D-83B0-511324B490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D63C5FC-D204-4B46-B6B2-49D3898B69EE}"/>
              </a:ext>
            </a:extLst>
          </p:cNvPr>
          <p:cNvSpPr>
            <a:spLocks noGrp="1"/>
          </p:cNvSpPr>
          <p:nvPr>
            <p:ph type="dt" sz="half" idx="10"/>
          </p:nvPr>
        </p:nvSpPr>
        <p:spPr/>
        <p:txBody>
          <a:bodyPr/>
          <a:lstStyle/>
          <a:p>
            <a:fld id="{D3EEA30E-B6A4-4FAC-86F8-B53166B00866}" type="datetimeFigureOut">
              <a:rPr lang="zh-TW" altLang="en-US" smtClean="0"/>
              <a:t>2021/12/13</a:t>
            </a:fld>
            <a:endParaRPr lang="zh-TW" altLang="en-US"/>
          </a:p>
        </p:txBody>
      </p:sp>
      <p:sp>
        <p:nvSpPr>
          <p:cNvPr id="5" name="頁尾版面配置區 4">
            <a:extLst>
              <a:ext uri="{FF2B5EF4-FFF2-40B4-BE49-F238E27FC236}">
                <a16:creationId xmlns:a16="http://schemas.microsoft.com/office/drawing/2014/main" id="{495958A4-5E7F-4E1C-B583-5AF255D1163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E574EAC-C3D1-4559-871F-182EF114B7CB}"/>
              </a:ext>
            </a:extLst>
          </p:cNvPr>
          <p:cNvSpPr>
            <a:spLocks noGrp="1"/>
          </p:cNvSpPr>
          <p:nvPr>
            <p:ph type="sldNum" sz="quarter" idx="12"/>
          </p:nvPr>
        </p:nvSpPr>
        <p:spPr/>
        <p:txBody>
          <a:bodyPr/>
          <a:lstStyle/>
          <a:p>
            <a:fld id="{F32B1CCE-2377-4651-B626-75A032D93EEA}" type="slidenum">
              <a:rPr lang="zh-TW" altLang="en-US" smtClean="0"/>
              <a:t>‹#›</a:t>
            </a:fld>
            <a:endParaRPr lang="zh-TW" altLang="en-US"/>
          </a:p>
        </p:txBody>
      </p:sp>
    </p:spTree>
    <p:extLst>
      <p:ext uri="{BB962C8B-B14F-4D97-AF65-F5344CB8AC3E}">
        <p14:creationId xmlns:p14="http://schemas.microsoft.com/office/powerpoint/2010/main" val="1253669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41F2A1-4C2F-4BB2-8D1E-62D4DD47822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3805AF5-19E6-480B-9D16-68B4A594985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BB5DCCE-2EFA-4770-833F-1FE769EC786D}"/>
              </a:ext>
            </a:extLst>
          </p:cNvPr>
          <p:cNvSpPr>
            <a:spLocks noGrp="1"/>
          </p:cNvSpPr>
          <p:nvPr>
            <p:ph type="dt" sz="half" idx="10"/>
          </p:nvPr>
        </p:nvSpPr>
        <p:spPr/>
        <p:txBody>
          <a:bodyPr/>
          <a:lstStyle/>
          <a:p>
            <a:fld id="{D3EEA30E-B6A4-4FAC-86F8-B53166B00866}" type="datetimeFigureOut">
              <a:rPr lang="zh-TW" altLang="en-US" smtClean="0"/>
              <a:t>2021/12/13</a:t>
            </a:fld>
            <a:endParaRPr lang="zh-TW" altLang="en-US"/>
          </a:p>
        </p:txBody>
      </p:sp>
      <p:sp>
        <p:nvSpPr>
          <p:cNvPr id="5" name="頁尾版面配置區 4">
            <a:extLst>
              <a:ext uri="{FF2B5EF4-FFF2-40B4-BE49-F238E27FC236}">
                <a16:creationId xmlns:a16="http://schemas.microsoft.com/office/drawing/2014/main" id="{B84C3757-38D6-4173-8652-DB00239950B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9A6165-1608-4DEC-BDD3-27280BAC925D}"/>
              </a:ext>
            </a:extLst>
          </p:cNvPr>
          <p:cNvSpPr>
            <a:spLocks noGrp="1"/>
          </p:cNvSpPr>
          <p:nvPr>
            <p:ph type="sldNum" sz="quarter" idx="12"/>
          </p:nvPr>
        </p:nvSpPr>
        <p:spPr/>
        <p:txBody>
          <a:bodyPr/>
          <a:lstStyle/>
          <a:p>
            <a:fld id="{F32B1CCE-2377-4651-B626-75A032D93EEA}" type="slidenum">
              <a:rPr lang="zh-TW" altLang="en-US" smtClean="0"/>
              <a:t>‹#›</a:t>
            </a:fld>
            <a:endParaRPr lang="zh-TW" altLang="en-US"/>
          </a:p>
        </p:txBody>
      </p:sp>
    </p:spTree>
    <p:extLst>
      <p:ext uri="{BB962C8B-B14F-4D97-AF65-F5344CB8AC3E}">
        <p14:creationId xmlns:p14="http://schemas.microsoft.com/office/powerpoint/2010/main" val="78447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0020F00-F8E7-478B-AB4B-86D0C2A83BF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7FFC790-67F0-40CE-BE6D-97E5D119188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0EC6590-F131-42EE-B80E-512644AEABC9}"/>
              </a:ext>
            </a:extLst>
          </p:cNvPr>
          <p:cNvSpPr>
            <a:spLocks noGrp="1"/>
          </p:cNvSpPr>
          <p:nvPr>
            <p:ph type="dt" sz="half" idx="10"/>
          </p:nvPr>
        </p:nvSpPr>
        <p:spPr/>
        <p:txBody>
          <a:bodyPr/>
          <a:lstStyle/>
          <a:p>
            <a:fld id="{D3EEA30E-B6A4-4FAC-86F8-B53166B00866}" type="datetimeFigureOut">
              <a:rPr lang="zh-TW" altLang="en-US" smtClean="0"/>
              <a:t>2021/12/13</a:t>
            </a:fld>
            <a:endParaRPr lang="zh-TW" altLang="en-US"/>
          </a:p>
        </p:txBody>
      </p:sp>
      <p:sp>
        <p:nvSpPr>
          <p:cNvPr id="5" name="頁尾版面配置區 4">
            <a:extLst>
              <a:ext uri="{FF2B5EF4-FFF2-40B4-BE49-F238E27FC236}">
                <a16:creationId xmlns:a16="http://schemas.microsoft.com/office/drawing/2014/main" id="{F9403FAC-560D-49C3-8EDE-F594502279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3CCA58D-461F-41FF-9D25-2EA090FBE7AE}"/>
              </a:ext>
            </a:extLst>
          </p:cNvPr>
          <p:cNvSpPr>
            <a:spLocks noGrp="1"/>
          </p:cNvSpPr>
          <p:nvPr>
            <p:ph type="sldNum" sz="quarter" idx="12"/>
          </p:nvPr>
        </p:nvSpPr>
        <p:spPr/>
        <p:txBody>
          <a:bodyPr/>
          <a:lstStyle/>
          <a:p>
            <a:fld id="{F32B1CCE-2377-4651-B626-75A032D93EEA}" type="slidenum">
              <a:rPr lang="zh-TW" altLang="en-US" smtClean="0"/>
              <a:t>‹#›</a:t>
            </a:fld>
            <a:endParaRPr lang="zh-TW" altLang="en-US"/>
          </a:p>
        </p:txBody>
      </p:sp>
    </p:spTree>
    <p:extLst>
      <p:ext uri="{BB962C8B-B14F-4D97-AF65-F5344CB8AC3E}">
        <p14:creationId xmlns:p14="http://schemas.microsoft.com/office/powerpoint/2010/main" val="321613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4A6C68-E5DC-4361-8FC7-4A087631E55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7AAC629-15A8-40D6-9FB0-31BF8E210FC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81D9E9C-7155-4FC7-9940-DDDBADAAF7E6}"/>
              </a:ext>
            </a:extLst>
          </p:cNvPr>
          <p:cNvSpPr>
            <a:spLocks noGrp="1"/>
          </p:cNvSpPr>
          <p:nvPr>
            <p:ph type="dt" sz="half" idx="10"/>
          </p:nvPr>
        </p:nvSpPr>
        <p:spPr/>
        <p:txBody>
          <a:bodyPr/>
          <a:lstStyle/>
          <a:p>
            <a:fld id="{D3EEA30E-B6A4-4FAC-86F8-B53166B00866}" type="datetimeFigureOut">
              <a:rPr lang="zh-TW" altLang="en-US" smtClean="0"/>
              <a:t>2021/12/13</a:t>
            </a:fld>
            <a:endParaRPr lang="zh-TW" altLang="en-US"/>
          </a:p>
        </p:txBody>
      </p:sp>
      <p:sp>
        <p:nvSpPr>
          <p:cNvPr id="5" name="頁尾版面配置區 4">
            <a:extLst>
              <a:ext uri="{FF2B5EF4-FFF2-40B4-BE49-F238E27FC236}">
                <a16:creationId xmlns:a16="http://schemas.microsoft.com/office/drawing/2014/main" id="{892263E7-65F6-4B8D-BAB7-9D139C81BD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CCACFE-06F6-4F92-8F3F-847345748DAB}"/>
              </a:ext>
            </a:extLst>
          </p:cNvPr>
          <p:cNvSpPr>
            <a:spLocks noGrp="1"/>
          </p:cNvSpPr>
          <p:nvPr>
            <p:ph type="sldNum" sz="quarter" idx="12"/>
          </p:nvPr>
        </p:nvSpPr>
        <p:spPr/>
        <p:txBody>
          <a:bodyPr/>
          <a:lstStyle/>
          <a:p>
            <a:fld id="{F32B1CCE-2377-4651-B626-75A032D93EEA}" type="slidenum">
              <a:rPr lang="zh-TW" altLang="en-US" smtClean="0"/>
              <a:t>‹#›</a:t>
            </a:fld>
            <a:endParaRPr lang="zh-TW" altLang="en-US"/>
          </a:p>
        </p:txBody>
      </p:sp>
    </p:spTree>
    <p:extLst>
      <p:ext uri="{BB962C8B-B14F-4D97-AF65-F5344CB8AC3E}">
        <p14:creationId xmlns:p14="http://schemas.microsoft.com/office/powerpoint/2010/main" val="18337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4325B6-25D3-491A-B54D-B19671D53C7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AC4482E-0EA1-4E6C-91B0-A3C5B70880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F2D18E8-0220-466F-B010-8F0214B80219}"/>
              </a:ext>
            </a:extLst>
          </p:cNvPr>
          <p:cNvSpPr>
            <a:spLocks noGrp="1"/>
          </p:cNvSpPr>
          <p:nvPr>
            <p:ph type="dt" sz="half" idx="10"/>
          </p:nvPr>
        </p:nvSpPr>
        <p:spPr/>
        <p:txBody>
          <a:bodyPr/>
          <a:lstStyle/>
          <a:p>
            <a:fld id="{D3EEA30E-B6A4-4FAC-86F8-B53166B00866}" type="datetimeFigureOut">
              <a:rPr lang="zh-TW" altLang="en-US" smtClean="0"/>
              <a:t>2021/12/13</a:t>
            </a:fld>
            <a:endParaRPr lang="zh-TW" altLang="en-US"/>
          </a:p>
        </p:txBody>
      </p:sp>
      <p:sp>
        <p:nvSpPr>
          <p:cNvPr id="5" name="頁尾版面配置區 4">
            <a:extLst>
              <a:ext uri="{FF2B5EF4-FFF2-40B4-BE49-F238E27FC236}">
                <a16:creationId xmlns:a16="http://schemas.microsoft.com/office/drawing/2014/main" id="{CE305540-2E93-428F-AA53-0406C746A82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6DC2023-8591-4F7A-A8A5-A8CE706E0E54}"/>
              </a:ext>
            </a:extLst>
          </p:cNvPr>
          <p:cNvSpPr>
            <a:spLocks noGrp="1"/>
          </p:cNvSpPr>
          <p:nvPr>
            <p:ph type="sldNum" sz="quarter" idx="12"/>
          </p:nvPr>
        </p:nvSpPr>
        <p:spPr/>
        <p:txBody>
          <a:bodyPr/>
          <a:lstStyle/>
          <a:p>
            <a:fld id="{F32B1CCE-2377-4651-B626-75A032D93EEA}" type="slidenum">
              <a:rPr lang="zh-TW" altLang="en-US" smtClean="0"/>
              <a:t>‹#›</a:t>
            </a:fld>
            <a:endParaRPr lang="zh-TW" altLang="en-US"/>
          </a:p>
        </p:txBody>
      </p:sp>
    </p:spTree>
    <p:extLst>
      <p:ext uri="{BB962C8B-B14F-4D97-AF65-F5344CB8AC3E}">
        <p14:creationId xmlns:p14="http://schemas.microsoft.com/office/powerpoint/2010/main" val="144795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B0803C-9A6E-4680-974D-F8EE77FF333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DB12425-E2D4-46B2-ACC8-12E1201B9A8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0BC3690-6CB8-4942-BAD1-7D9C21868C5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AEA89F6-E585-43DD-A70D-0321616AC5F0}"/>
              </a:ext>
            </a:extLst>
          </p:cNvPr>
          <p:cNvSpPr>
            <a:spLocks noGrp="1"/>
          </p:cNvSpPr>
          <p:nvPr>
            <p:ph type="dt" sz="half" idx="10"/>
          </p:nvPr>
        </p:nvSpPr>
        <p:spPr/>
        <p:txBody>
          <a:bodyPr/>
          <a:lstStyle/>
          <a:p>
            <a:fld id="{D3EEA30E-B6A4-4FAC-86F8-B53166B00866}" type="datetimeFigureOut">
              <a:rPr lang="zh-TW" altLang="en-US" smtClean="0"/>
              <a:t>2021/12/13</a:t>
            </a:fld>
            <a:endParaRPr lang="zh-TW" altLang="en-US"/>
          </a:p>
        </p:txBody>
      </p:sp>
      <p:sp>
        <p:nvSpPr>
          <p:cNvPr id="6" name="頁尾版面配置區 5">
            <a:extLst>
              <a:ext uri="{FF2B5EF4-FFF2-40B4-BE49-F238E27FC236}">
                <a16:creationId xmlns:a16="http://schemas.microsoft.com/office/drawing/2014/main" id="{00AA965E-1001-4C4E-B36A-F96F9F3FBA4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A071620-CBBE-4891-890C-64667BDE651E}"/>
              </a:ext>
            </a:extLst>
          </p:cNvPr>
          <p:cNvSpPr>
            <a:spLocks noGrp="1"/>
          </p:cNvSpPr>
          <p:nvPr>
            <p:ph type="sldNum" sz="quarter" idx="12"/>
          </p:nvPr>
        </p:nvSpPr>
        <p:spPr/>
        <p:txBody>
          <a:bodyPr/>
          <a:lstStyle/>
          <a:p>
            <a:fld id="{F32B1CCE-2377-4651-B626-75A032D93EEA}" type="slidenum">
              <a:rPr lang="zh-TW" altLang="en-US" smtClean="0"/>
              <a:t>‹#›</a:t>
            </a:fld>
            <a:endParaRPr lang="zh-TW" altLang="en-US"/>
          </a:p>
        </p:txBody>
      </p:sp>
    </p:spTree>
    <p:extLst>
      <p:ext uri="{BB962C8B-B14F-4D97-AF65-F5344CB8AC3E}">
        <p14:creationId xmlns:p14="http://schemas.microsoft.com/office/powerpoint/2010/main" val="235943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833974-D6AF-48BC-B355-E0B583316E7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C9174E3-0E96-4CA1-B9E1-6DB6952968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4A870A3-A417-4A29-895F-57A8B48A979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9CE2A7B-84A5-4DC0-AF6B-B6ED97858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C279EFB-BD95-405C-BBA2-A759D7E3697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DC8A844-5BB4-493B-993D-B70AEB447D28}"/>
              </a:ext>
            </a:extLst>
          </p:cNvPr>
          <p:cNvSpPr>
            <a:spLocks noGrp="1"/>
          </p:cNvSpPr>
          <p:nvPr>
            <p:ph type="dt" sz="half" idx="10"/>
          </p:nvPr>
        </p:nvSpPr>
        <p:spPr/>
        <p:txBody>
          <a:bodyPr/>
          <a:lstStyle/>
          <a:p>
            <a:fld id="{D3EEA30E-B6A4-4FAC-86F8-B53166B00866}" type="datetimeFigureOut">
              <a:rPr lang="zh-TW" altLang="en-US" smtClean="0"/>
              <a:t>2021/12/13</a:t>
            </a:fld>
            <a:endParaRPr lang="zh-TW" altLang="en-US"/>
          </a:p>
        </p:txBody>
      </p:sp>
      <p:sp>
        <p:nvSpPr>
          <p:cNvPr id="8" name="頁尾版面配置區 7">
            <a:extLst>
              <a:ext uri="{FF2B5EF4-FFF2-40B4-BE49-F238E27FC236}">
                <a16:creationId xmlns:a16="http://schemas.microsoft.com/office/drawing/2014/main" id="{9E375AF1-6A5B-4605-920D-A477144210A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7B54D36-662F-493A-B31F-3BCB9C1D393C}"/>
              </a:ext>
            </a:extLst>
          </p:cNvPr>
          <p:cNvSpPr>
            <a:spLocks noGrp="1"/>
          </p:cNvSpPr>
          <p:nvPr>
            <p:ph type="sldNum" sz="quarter" idx="12"/>
          </p:nvPr>
        </p:nvSpPr>
        <p:spPr/>
        <p:txBody>
          <a:bodyPr/>
          <a:lstStyle/>
          <a:p>
            <a:fld id="{F32B1CCE-2377-4651-B626-75A032D93EEA}" type="slidenum">
              <a:rPr lang="zh-TW" altLang="en-US" smtClean="0"/>
              <a:t>‹#›</a:t>
            </a:fld>
            <a:endParaRPr lang="zh-TW" altLang="en-US"/>
          </a:p>
        </p:txBody>
      </p:sp>
    </p:spTree>
    <p:extLst>
      <p:ext uri="{BB962C8B-B14F-4D97-AF65-F5344CB8AC3E}">
        <p14:creationId xmlns:p14="http://schemas.microsoft.com/office/powerpoint/2010/main" val="293964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F0C02E-B9D5-405D-98D4-71B46ECE64A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F7808B3-C0B7-48FC-A177-9B702AC63095}"/>
              </a:ext>
            </a:extLst>
          </p:cNvPr>
          <p:cNvSpPr>
            <a:spLocks noGrp="1"/>
          </p:cNvSpPr>
          <p:nvPr>
            <p:ph type="dt" sz="half" idx="10"/>
          </p:nvPr>
        </p:nvSpPr>
        <p:spPr/>
        <p:txBody>
          <a:bodyPr/>
          <a:lstStyle/>
          <a:p>
            <a:fld id="{D3EEA30E-B6A4-4FAC-86F8-B53166B00866}" type="datetimeFigureOut">
              <a:rPr lang="zh-TW" altLang="en-US" smtClean="0"/>
              <a:t>2021/12/13</a:t>
            </a:fld>
            <a:endParaRPr lang="zh-TW" altLang="en-US"/>
          </a:p>
        </p:txBody>
      </p:sp>
      <p:sp>
        <p:nvSpPr>
          <p:cNvPr id="4" name="頁尾版面配置區 3">
            <a:extLst>
              <a:ext uri="{FF2B5EF4-FFF2-40B4-BE49-F238E27FC236}">
                <a16:creationId xmlns:a16="http://schemas.microsoft.com/office/drawing/2014/main" id="{C2AB928E-9151-4E90-91AC-7A1092E277A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4FDB76C-DB9D-40A6-8917-2F5DB13289EF}"/>
              </a:ext>
            </a:extLst>
          </p:cNvPr>
          <p:cNvSpPr>
            <a:spLocks noGrp="1"/>
          </p:cNvSpPr>
          <p:nvPr>
            <p:ph type="sldNum" sz="quarter" idx="12"/>
          </p:nvPr>
        </p:nvSpPr>
        <p:spPr/>
        <p:txBody>
          <a:bodyPr/>
          <a:lstStyle/>
          <a:p>
            <a:fld id="{F32B1CCE-2377-4651-B626-75A032D93EEA}" type="slidenum">
              <a:rPr lang="zh-TW" altLang="en-US" smtClean="0"/>
              <a:t>‹#›</a:t>
            </a:fld>
            <a:endParaRPr lang="zh-TW" altLang="en-US"/>
          </a:p>
        </p:txBody>
      </p:sp>
    </p:spTree>
    <p:extLst>
      <p:ext uri="{BB962C8B-B14F-4D97-AF65-F5344CB8AC3E}">
        <p14:creationId xmlns:p14="http://schemas.microsoft.com/office/powerpoint/2010/main" val="43420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68F64F4-C81A-4707-A247-94E383143EC3}"/>
              </a:ext>
            </a:extLst>
          </p:cNvPr>
          <p:cNvSpPr>
            <a:spLocks noGrp="1"/>
          </p:cNvSpPr>
          <p:nvPr>
            <p:ph type="dt" sz="half" idx="10"/>
          </p:nvPr>
        </p:nvSpPr>
        <p:spPr/>
        <p:txBody>
          <a:bodyPr/>
          <a:lstStyle/>
          <a:p>
            <a:fld id="{D3EEA30E-B6A4-4FAC-86F8-B53166B00866}" type="datetimeFigureOut">
              <a:rPr lang="zh-TW" altLang="en-US" smtClean="0"/>
              <a:t>2021/12/13</a:t>
            </a:fld>
            <a:endParaRPr lang="zh-TW" altLang="en-US"/>
          </a:p>
        </p:txBody>
      </p:sp>
      <p:sp>
        <p:nvSpPr>
          <p:cNvPr id="3" name="頁尾版面配置區 2">
            <a:extLst>
              <a:ext uri="{FF2B5EF4-FFF2-40B4-BE49-F238E27FC236}">
                <a16:creationId xmlns:a16="http://schemas.microsoft.com/office/drawing/2014/main" id="{42B77E4B-9B78-41B1-AF1F-6978DC46299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791AFAD-49F2-4807-830E-A4A4F4F573CB}"/>
              </a:ext>
            </a:extLst>
          </p:cNvPr>
          <p:cNvSpPr>
            <a:spLocks noGrp="1"/>
          </p:cNvSpPr>
          <p:nvPr>
            <p:ph type="sldNum" sz="quarter" idx="12"/>
          </p:nvPr>
        </p:nvSpPr>
        <p:spPr/>
        <p:txBody>
          <a:bodyPr/>
          <a:lstStyle/>
          <a:p>
            <a:fld id="{F32B1CCE-2377-4651-B626-75A032D93EEA}" type="slidenum">
              <a:rPr lang="zh-TW" altLang="en-US" smtClean="0"/>
              <a:t>‹#›</a:t>
            </a:fld>
            <a:endParaRPr lang="zh-TW" altLang="en-US"/>
          </a:p>
        </p:txBody>
      </p:sp>
    </p:spTree>
    <p:extLst>
      <p:ext uri="{BB962C8B-B14F-4D97-AF65-F5344CB8AC3E}">
        <p14:creationId xmlns:p14="http://schemas.microsoft.com/office/powerpoint/2010/main" val="2955876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195DE-330C-4B84-8FDB-E7872A9566A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CC3EC53-DC1D-466B-8050-7CE23C2B8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E35C0BA-5580-4065-BBB0-7139FE54D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E64F9AA-F7B6-4EE1-9749-DB2C0A8F3554}"/>
              </a:ext>
            </a:extLst>
          </p:cNvPr>
          <p:cNvSpPr>
            <a:spLocks noGrp="1"/>
          </p:cNvSpPr>
          <p:nvPr>
            <p:ph type="dt" sz="half" idx="10"/>
          </p:nvPr>
        </p:nvSpPr>
        <p:spPr/>
        <p:txBody>
          <a:bodyPr/>
          <a:lstStyle/>
          <a:p>
            <a:fld id="{D3EEA30E-B6A4-4FAC-86F8-B53166B00866}" type="datetimeFigureOut">
              <a:rPr lang="zh-TW" altLang="en-US" smtClean="0"/>
              <a:t>2021/12/13</a:t>
            </a:fld>
            <a:endParaRPr lang="zh-TW" altLang="en-US"/>
          </a:p>
        </p:txBody>
      </p:sp>
      <p:sp>
        <p:nvSpPr>
          <p:cNvPr id="6" name="頁尾版面配置區 5">
            <a:extLst>
              <a:ext uri="{FF2B5EF4-FFF2-40B4-BE49-F238E27FC236}">
                <a16:creationId xmlns:a16="http://schemas.microsoft.com/office/drawing/2014/main" id="{87CEAD76-5B2B-4CA0-B73A-9BA9E832426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DA37D9B-6FA5-4D07-A30C-9A95E05452BC}"/>
              </a:ext>
            </a:extLst>
          </p:cNvPr>
          <p:cNvSpPr>
            <a:spLocks noGrp="1"/>
          </p:cNvSpPr>
          <p:nvPr>
            <p:ph type="sldNum" sz="quarter" idx="12"/>
          </p:nvPr>
        </p:nvSpPr>
        <p:spPr/>
        <p:txBody>
          <a:bodyPr/>
          <a:lstStyle/>
          <a:p>
            <a:fld id="{F32B1CCE-2377-4651-B626-75A032D93EEA}" type="slidenum">
              <a:rPr lang="zh-TW" altLang="en-US" smtClean="0"/>
              <a:t>‹#›</a:t>
            </a:fld>
            <a:endParaRPr lang="zh-TW" altLang="en-US"/>
          </a:p>
        </p:txBody>
      </p:sp>
    </p:spTree>
    <p:extLst>
      <p:ext uri="{BB962C8B-B14F-4D97-AF65-F5344CB8AC3E}">
        <p14:creationId xmlns:p14="http://schemas.microsoft.com/office/powerpoint/2010/main" val="283219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9B0E36-7867-41B3-A784-693D2B819ED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8E01904-769E-4129-90DD-8C5EE20D59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613D1A3-1F0B-4031-85B8-4660217D5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F408950-C03D-4D5A-BA3F-AF430A333DC3}"/>
              </a:ext>
            </a:extLst>
          </p:cNvPr>
          <p:cNvSpPr>
            <a:spLocks noGrp="1"/>
          </p:cNvSpPr>
          <p:nvPr>
            <p:ph type="dt" sz="half" idx="10"/>
          </p:nvPr>
        </p:nvSpPr>
        <p:spPr/>
        <p:txBody>
          <a:bodyPr/>
          <a:lstStyle/>
          <a:p>
            <a:fld id="{D3EEA30E-B6A4-4FAC-86F8-B53166B00866}" type="datetimeFigureOut">
              <a:rPr lang="zh-TW" altLang="en-US" smtClean="0"/>
              <a:t>2021/12/13</a:t>
            </a:fld>
            <a:endParaRPr lang="zh-TW" altLang="en-US"/>
          </a:p>
        </p:txBody>
      </p:sp>
      <p:sp>
        <p:nvSpPr>
          <p:cNvPr id="6" name="頁尾版面配置區 5">
            <a:extLst>
              <a:ext uri="{FF2B5EF4-FFF2-40B4-BE49-F238E27FC236}">
                <a16:creationId xmlns:a16="http://schemas.microsoft.com/office/drawing/2014/main" id="{5FB943E5-1A53-456E-B412-E4F87A8CA48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F52B323-579A-44F0-BA59-25FEF8151F84}"/>
              </a:ext>
            </a:extLst>
          </p:cNvPr>
          <p:cNvSpPr>
            <a:spLocks noGrp="1"/>
          </p:cNvSpPr>
          <p:nvPr>
            <p:ph type="sldNum" sz="quarter" idx="12"/>
          </p:nvPr>
        </p:nvSpPr>
        <p:spPr/>
        <p:txBody>
          <a:bodyPr/>
          <a:lstStyle/>
          <a:p>
            <a:fld id="{F32B1CCE-2377-4651-B626-75A032D93EEA}" type="slidenum">
              <a:rPr lang="zh-TW" altLang="en-US" smtClean="0"/>
              <a:t>‹#›</a:t>
            </a:fld>
            <a:endParaRPr lang="zh-TW" altLang="en-US"/>
          </a:p>
        </p:txBody>
      </p:sp>
    </p:spTree>
    <p:extLst>
      <p:ext uri="{BB962C8B-B14F-4D97-AF65-F5344CB8AC3E}">
        <p14:creationId xmlns:p14="http://schemas.microsoft.com/office/powerpoint/2010/main" val="276491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0B135B5-222F-4DDF-8799-098E46620F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0FD896D-6A08-4C1A-A7C0-FC3C88BFE7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3B50353-F49A-4083-B177-35037C6D2F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EA30E-B6A4-4FAC-86F8-B53166B00866}" type="datetimeFigureOut">
              <a:rPr lang="zh-TW" altLang="en-US" smtClean="0"/>
              <a:t>2021/12/13</a:t>
            </a:fld>
            <a:endParaRPr lang="zh-TW" altLang="en-US"/>
          </a:p>
        </p:txBody>
      </p:sp>
      <p:sp>
        <p:nvSpPr>
          <p:cNvPr id="5" name="頁尾版面配置區 4">
            <a:extLst>
              <a:ext uri="{FF2B5EF4-FFF2-40B4-BE49-F238E27FC236}">
                <a16:creationId xmlns:a16="http://schemas.microsoft.com/office/drawing/2014/main" id="{83B8AA48-F586-4B0A-8CBA-8DCBD5CA4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7E43B04-39AA-4ED7-8C9B-DAB65232FB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B1CCE-2377-4651-B626-75A032D93EEA}" type="slidenum">
              <a:rPr lang="zh-TW" altLang="en-US" smtClean="0"/>
              <a:t>‹#›</a:t>
            </a:fld>
            <a:endParaRPr lang="zh-TW" altLang="en-US"/>
          </a:p>
        </p:txBody>
      </p:sp>
    </p:spTree>
    <p:extLst>
      <p:ext uri="{BB962C8B-B14F-4D97-AF65-F5344CB8AC3E}">
        <p14:creationId xmlns:p14="http://schemas.microsoft.com/office/powerpoint/2010/main" val="3554280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Electropla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f.com/wp-content/uploads/2016/11/electro-plating-diagram-no-header.jpg" TargetMode="External"/><Relationship Id="rId2" Type="http://schemas.openxmlformats.org/officeDocument/2006/relationships/hyperlink" Target="https://en.wikipedia.org/wiki/Electroplating"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2A2414-285B-47D3-A1E1-A3D6464C9C06}"/>
              </a:ext>
            </a:extLst>
          </p:cNvPr>
          <p:cNvSpPr>
            <a:spLocks noGrp="1"/>
          </p:cNvSpPr>
          <p:nvPr>
            <p:ph type="ctrTitle"/>
          </p:nvPr>
        </p:nvSpPr>
        <p:spPr>
          <a:xfrm>
            <a:off x="1523999" y="1122363"/>
            <a:ext cx="9975273" cy="1219056"/>
          </a:xfrm>
        </p:spPr>
        <p:txBody>
          <a:bodyPr>
            <a:normAutofit fontScale="90000"/>
          </a:bodyPr>
          <a:lstStyle/>
          <a:p>
            <a:pPr algn="l"/>
            <a:r>
              <a:rPr lang="en-US" altLang="zh-TW" sz="4800" b="1" dirty="0">
                <a:latin typeface="Arial Black" panose="020B0A04020102020204" pitchFamily="34" charset="0"/>
              </a:rPr>
              <a:t>Electroplating and electroless</a:t>
            </a:r>
            <a:endParaRPr lang="zh-TW" altLang="en-US" sz="4800" b="1" dirty="0">
              <a:latin typeface="Arial Black" panose="020B0A04020102020204" pitchFamily="34" charset="0"/>
            </a:endParaRPr>
          </a:p>
        </p:txBody>
      </p:sp>
      <p:sp>
        <p:nvSpPr>
          <p:cNvPr id="3" name="副標題 2">
            <a:extLst>
              <a:ext uri="{FF2B5EF4-FFF2-40B4-BE49-F238E27FC236}">
                <a16:creationId xmlns:a16="http://schemas.microsoft.com/office/drawing/2014/main" id="{C37C4EA2-B332-4E2A-BA8E-F15288FD3E55}"/>
              </a:ext>
            </a:extLst>
          </p:cNvPr>
          <p:cNvSpPr>
            <a:spLocks noGrp="1"/>
          </p:cNvSpPr>
          <p:nvPr>
            <p:ph type="subTitle" idx="1"/>
          </p:nvPr>
        </p:nvSpPr>
        <p:spPr>
          <a:xfrm>
            <a:off x="1524000" y="2923309"/>
            <a:ext cx="9144000" cy="2812328"/>
          </a:xfrm>
        </p:spPr>
        <p:txBody>
          <a:bodyPr>
            <a:normAutofit/>
          </a:bodyPr>
          <a:lstStyle/>
          <a:p>
            <a:r>
              <a:rPr lang="zh-TW" altLang="en-US" sz="2800" b="1" dirty="0"/>
              <a:t>第</a:t>
            </a:r>
            <a:r>
              <a:rPr lang="en-US" altLang="zh-TW" sz="2800" b="1" dirty="0"/>
              <a:t>13</a:t>
            </a:r>
            <a:r>
              <a:rPr lang="zh-TW" altLang="en-US" sz="2800" b="1" dirty="0"/>
              <a:t>組</a:t>
            </a:r>
            <a:r>
              <a:rPr lang="en-US" altLang="zh-TW" sz="2800" b="1" dirty="0"/>
              <a:t>:</a:t>
            </a:r>
          </a:p>
          <a:p>
            <a:r>
              <a:rPr lang="zh-TW" altLang="en-US" sz="2800" b="1" dirty="0"/>
              <a:t>學號：</a:t>
            </a:r>
            <a:r>
              <a:rPr lang="en-US" altLang="zh-TW" sz="2800" b="1" dirty="0"/>
              <a:t>B083022053	</a:t>
            </a:r>
            <a:r>
              <a:rPr lang="zh-TW" altLang="en-US" sz="2800" b="1" dirty="0"/>
              <a:t>姓名：黃啟桓</a:t>
            </a:r>
          </a:p>
          <a:p>
            <a:r>
              <a:rPr lang="zh-TW" altLang="en-US" sz="2800" b="1" dirty="0"/>
              <a:t>學號：</a:t>
            </a:r>
            <a:r>
              <a:rPr lang="en-US" altLang="zh-TW" sz="2800" b="1" dirty="0"/>
              <a:t>B093021020	</a:t>
            </a:r>
            <a:r>
              <a:rPr lang="zh-TW" altLang="en-US" sz="2800" b="1" dirty="0"/>
              <a:t>姓名：黃啟源</a:t>
            </a:r>
          </a:p>
          <a:p>
            <a:r>
              <a:rPr lang="zh-TW" altLang="en-US" sz="2800" b="1" dirty="0"/>
              <a:t>學號：</a:t>
            </a:r>
            <a:r>
              <a:rPr lang="en-US" altLang="zh-TW" sz="2800" b="1" dirty="0"/>
              <a:t>B093021021	</a:t>
            </a:r>
            <a:r>
              <a:rPr lang="zh-TW" altLang="en-US" sz="2800" b="1" dirty="0"/>
              <a:t>姓名：吳振廷</a:t>
            </a:r>
          </a:p>
          <a:p>
            <a:r>
              <a:rPr lang="zh-TW" altLang="en-US" sz="2800" b="1" dirty="0"/>
              <a:t>學號：</a:t>
            </a:r>
            <a:r>
              <a:rPr lang="en-US" altLang="zh-TW" sz="2800" b="1" dirty="0"/>
              <a:t>B083022005	</a:t>
            </a:r>
            <a:r>
              <a:rPr lang="zh-TW" altLang="en-US" sz="2800" b="1" dirty="0"/>
              <a:t>姓名：林宏駿</a:t>
            </a:r>
            <a:endParaRPr lang="en-US" altLang="zh-TW" sz="2800" b="1" dirty="0"/>
          </a:p>
          <a:p>
            <a:endParaRPr lang="zh-TW" altLang="en-US" dirty="0"/>
          </a:p>
        </p:txBody>
      </p:sp>
    </p:spTree>
    <p:extLst>
      <p:ext uri="{BB962C8B-B14F-4D97-AF65-F5344CB8AC3E}">
        <p14:creationId xmlns:p14="http://schemas.microsoft.com/office/powerpoint/2010/main" val="188690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DB948D-7422-4758-B318-0E8E1CCACE93}"/>
              </a:ext>
            </a:extLst>
          </p:cNvPr>
          <p:cNvSpPr>
            <a:spLocks noGrp="1"/>
          </p:cNvSpPr>
          <p:nvPr>
            <p:ph type="title"/>
          </p:nvPr>
        </p:nvSpPr>
        <p:spPr/>
        <p:txBody>
          <a:bodyPr/>
          <a:lstStyle/>
          <a:p>
            <a:pPr marL="571500" indent="-571500">
              <a:buFont typeface="Arial" panose="020B0604020202020204" pitchFamily="34" charset="0"/>
              <a:buChar char="•"/>
            </a:pPr>
            <a:r>
              <a:rPr lang="en-US" altLang="zh-TW" b="1" dirty="0">
                <a:latin typeface="Arial Black" panose="020B0A04020102020204" pitchFamily="34" charset="0"/>
              </a:rPr>
              <a:t>Content</a:t>
            </a:r>
            <a:endParaRPr lang="zh-TW" altLang="en-US" b="1"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414CA92C-24FF-452E-8A7D-0B1DACD4BF5C}"/>
              </a:ext>
            </a:extLst>
          </p:cNvPr>
          <p:cNvSpPr>
            <a:spLocks noGrp="1"/>
          </p:cNvSpPr>
          <p:nvPr>
            <p:ph idx="1"/>
          </p:nvPr>
        </p:nvSpPr>
        <p:spPr/>
        <p:txBody>
          <a:bodyPr/>
          <a:lstStyle/>
          <a:p>
            <a:pPr marL="514350" indent="-514350">
              <a:buFont typeface="+mj-lt"/>
              <a:buAutoNum type="arabicPeriod"/>
            </a:pPr>
            <a:r>
              <a:rPr lang="en-US" altLang="zh-TW" sz="3200" dirty="0"/>
              <a:t>Introduction</a:t>
            </a:r>
          </a:p>
          <a:p>
            <a:pPr marL="514350" indent="-514350">
              <a:buFont typeface="+mj-lt"/>
              <a:buAutoNum type="arabicPeriod"/>
            </a:pPr>
            <a:r>
              <a:rPr lang="en-US" altLang="zh-TW" sz="3200" dirty="0"/>
              <a:t>Application</a:t>
            </a:r>
          </a:p>
          <a:p>
            <a:pPr marL="514350" indent="-514350">
              <a:buFont typeface="+mj-lt"/>
              <a:buAutoNum type="arabicPeriod"/>
            </a:pPr>
            <a:r>
              <a:rPr lang="en-US" altLang="zh-TW" sz="3200"/>
              <a:t>Improvement</a:t>
            </a:r>
          </a:p>
          <a:p>
            <a:pPr marL="514350" indent="-514350">
              <a:buFont typeface="+mj-lt"/>
              <a:buAutoNum type="arabicPeriod"/>
            </a:pPr>
            <a:r>
              <a:rPr lang="en-US" altLang="zh-TW" sz="3200"/>
              <a:t>Future </a:t>
            </a:r>
            <a:r>
              <a:rPr lang="en-US" altLang="zh-TW" sz="3200" dirty="0"/>
              <a:t>work</a:t>
            </a:r>
          </a:p>
          <a:p>
            <a:pPr marL="514350" indent="-514350">
              <a:buFont typeface="+mj-lt"/>
              <a:buAutoNum type="arabicPeriod"/>
            </a:pPr>
            <a:endParaRPr lang="zh-TW" altLang="en-US" dirty="0"/>
          </a:p>
        </p:txBody>
      </p:sp>
    </p:spTree>
    <p:extLst>
      <p:ext uri="{BB962C8B-B14F-4D97-AF65-F5344CB8AC3E}">
        <p14:creationId xmlns:p14="http://schemas.microsoft.com/office/powerpoint/2010/main" val="44773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EC2C7B-5543-4F10-B0D0-668AD6D7155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65C80B3-B62D-4658-B228-7E8DB3B68FFE}"/>
              </a:ext>
            </a:extLst>
          </p:cNvPr>
          <p:cNvSpPr>
            <a:spLocks noGrp="1"/>
          </p:cNvSpPr>
          <p:nvPr>
            <p:ph idx="1"/>
          </p:nvPr>
        </p:nvSpPr>
        <p:spPr>
          <a:xfrm>
            <a:off x="2171700" y="1950316"/>
            <a:ext cx="7848600" cy="4351338"/>
          </a:xfrm>
        </p:spPr>
        <p:txBody>
          <a:bodyPr>
            <a:normAutofit/>
          </a:bodyPr>
          <a:lstStyle/>
          <a:p>
            <a:pPr marL="0" indent="0" algn="ctr">
              <a:buNone/>
            </a:pPr>
            <a:r>
              <a:rPr lang="en-US" altLang="zh-TW" sz="6600" b="1" dirty="0">
                <a:latin typeface="Arial Black" panose="020B0A04020102020204" pitchFamily="34" charset="0"/>
              </a:rPr>
              <a:t>Introduction</a:t>
            </a:r>
            <a:endParaRPr lang="zh-TW" altLang="en-US" sz="6600" dirty="0"/>
          </a:p>
        </p:txBody>
      </p:sp>
    </p:spTree>
    <p:extLst>
      <p:ext uri="{BB962C8B-B14F-4D97-AF65-F5344CB8AC3E}">
        <p14:creationId xmlns:p14="http://schemas.microsoft.com/office/powerpoint/2010/main" val="1939591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18C37F-5840-47DF-ADBC-7BA7DC1C4B1B}"/>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altLang="zh-TW" b="1" dirty="0">
                <a:latin typeface="Arial Black" panose="020B0A04020102020204" pitchFamily="34" charset="0"/>
                <a:hlinkClick r:id="rId2">
                  <a:extLst>
                    <a:ext uri="{A12FA001-AC4F-418D-AE19-62706E023703}">
                      <ahyp:hlinkClr xmlns:ahyp="http://schemas.microsoft.com/office/drawing/2018/hyperlinkcolor" val="tx"/>
                    </a:ext>
                  </a:extLst>
                </a:hlinkClick>
              </a:rPr>
              <a:t>electroplating process</a:t>
            </a:r>
            <a:r>
              <a:rPr lang="en-US" altLang="zh-TW" b="1" dirty="0">
                <a:latin typeface="Arial Black" panose="020B0A04020102020204" pitchFamily="34" charset="0"/>
              </a:rPr>
              <a:t> </a:t>
            </a:r>
          </a:p>
        </p:txBody>
      </p:sp>
      <p:sp>
        <p:nvSpPr>
          <p:cNvPr id="3" name="內容版面配置區 2">
            <a:extLst>
              <a:ext uri="{FF2B5EF4-FFF2-40B4-BE49-F238E27FC236}">
                <a16:creationId xmlns:a16="http://schemas.microsoft.com/office/drawing/2014/main" id="{3BA3379D-1068-4A9F-9019-7867B86C8B25}"/>
              </a:ext>
            </a:extLst>
          </p:cNvPr>
          <p:cNvSpPr>
            <a:spLocks noGrp="1"/>
          </p:cNvSpPr>
          <p:nvPr>
            <p:ph idx="1"/>
          </p:nvPr>
        </p:nvSpPr>
        <p:spPr/>
        <p:txBody>
          <a:bodyPr>
            <a:normAutofit fontScale="85000" lnSpcReduction="20000"/>
          </a:bodyPr>
          <a:lstStyle/>
          <a:p>
            <a:r>
              <a:rPr lang="en-US" altLang="zh-TW" sz="3200" dirty="0"/>
              <a:t>The</a:t>
            </a:r>
            <a:r>
              <a:rPr lang="en-US" altLang="zh-TW" sz="3200" dirty="0">
                <a:solidFill>
                  <a:srgbClr val="00B0F0"/>
                </a:solidFill>
              </a:rPr>
              <a:t> </a:t>
            </a:r>
            <a:r>
              <a:rPr lang="en-US" altLang="zh-TW" sz="3200" dirty="0">
                <a:solidFill>
                  <a:srgbClr val="00B0F0"/>
                </a:solidFill>
                <a:hlinkClick r:id="rId2">
                  <a:extLst>
                    <a:ext uri="{A12FA001-AC4F-418D-AE19-62706E023703}">
                      <ahyp:hlinkClr xmlns:ahyp="http://schemas.microsoft.com/office/drawing/2018/hyperlinkcolor" val="tx"/>
                    </a:ext>
                  </a:extLst>
                </a:hlinkClick>
              </a:rPr>
              <a:t>electroplating process</a:t>
            </a:r>
            <a:r>
              <a:rPr lang="en-US" altLang="zh-TW" sz="3200" dirty="0">
                <a:solidFill>
                  <a:srgbClr val="00B0F0"/>
                </a:solidFill>
              </a:rPr>
              <a:t> </a:t>
            </a:r>
            <a:r>
              <a:rPr lang="en-US" altLang="zh-TW" sz="3200" dirty="0"/>
              <a:t>utilizes a battery or rectifier to supply an ionic metal with an electric charge. This charged metal is then deposited on a substrate to form a non-ionic coating.</a:t>
            </a:r>
            <a:endParaRPr lang="zh-TW" altLang="zh-TW" sz="3200" dirty="0"/>
          </a:p>
          <a:p>
            <a:pPr>
              <a:spcBef>
                <a:spcPts val="1200"/>
              </a:spcBef>
              <a:spcAft>
                <a:spcPts val="1200"/>
              </a:spcAft>
            </a:pPr>
            <a:r>
              <a:rPr lang="en-US" altLang="zh-TW" sz="3200" dirty="0"/>
              <a:t>A common setup for this type of plating involves a chemical solution that contains the metal in an iodized form. A positive charge is supplied to the metal part via an anode and a negative charge from a cathode. This supplies an electrical current that shifts the chemical composition of the part and delivers a firm and resistant coating to the surface of the metal. You can reach desired levels of thickness through multiple applications.</a:t>
            </a:r>
            <a:endParaRPr lang="zh-TW" altLang="zh-TW" sz="3200" dirty="0"/>
          </a:p>
          <a:p>
            <a:pPr>
              <a:spcBef>
                <a:spcPts val="1200"/>
              </a:spcBef>
              <a:spcAft>
                <a:spcPts val="1200"/>
              </a:spcAft>
            </a:pPr>
            <a:r>
              <a:rPr lang="en-US" altLang="zh-TW" sz="3200" dirty="0"/>
              <a:t>Electro-plating requires careful procedures as it employs potentially dangerous equipment and complex filtration systems.</a:t>
            </a:r>
            <a:endParaRPr lang="zh-TW" altLang="zh-TW" sz="3200" dirty="0"/>
          </a:p>
          <a:p>
            <a:endParaRPr lang="zh-TW" altLang="en-US" dirty="0"/>
          </a:p>
        </p:txBody>
      </p:sp>
    </p:spTree>
    <p:extLst>
      <p:ext uri="{BB962C8B-B14F-4D97-AF65-F5344CB8AC3E}">
        <p14:creationId xmlns:p14="http://schemas.microsoft.com/office/powerpoint/2010/main" val="271752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080987-B3F5-416A-93E3-A6B8455B3978}"/>
              </a:ext>
            </a:extLst>
          </p:cNvPr>
          <p:cNvSpPr>
            <a:spLocks noGrp="1"/>
          </p:cNvSpPr>
          <p:nvPr>
            <p:ph type="title"/>
          </p:nvPr>
        </p:nvSpPr>
        <p:spPr/>
        <p:txBody>
          <a:bodyPr/>
          <a:lstStyle/>
          <a:p>
            <a:pPr marL="571500" indent="-571500">
              <a:buFont typeface="Arial" panose="020B0604020202020204" pitchFamily="34" charset="0"/>
              <a:buChar char="•"/>
            </a:pPr>
            <a:r>
              <a:rPr lang="en-US" altLang="zh-TW" b="1" dirty="0">
                <a:latin typeface="Arial Black" panose="020B0A04020102020204" pitchFamily="34" charset="0"/>
                <a:hlinkClick r:id="rId2">
                  <a:extLst>
                    <a:ext uri="{A12FA001-AC4F-418D-AE19-62706E023703}">
                      <ahyp:hlinkClr xmlns:ahyp="http://schemas.microsoft.com/office/drawing/2018/hyperlinkcolor" val="tx"/>
                    </a:ext>
                  </a:extLst>
                </a:hlinkClick>
              </a:rPr>
              <a:t>electroplating process</a:t>
            </a:r>
            <a:r>
              <a:rPr lang="en-US" altLang="zh-TW" b="1" dirty="0">
                <a:latin typeface="Arial Black" panose="020B0A04020102020204" pitchFamily="34" charset="0"/>
              </a:rPr>
              <a:t> </a:t>
            </a:r>
            <a:endParaRPr lang="zh-TW" altLang="en-US" b="1" dirty="0">
              <a:latin typeface="Arial Black" panose="020B0A04020102020204" pitchFamily="34" charset="0"/>
            </a:endParaRPr>
          </a:p>
        </p:txBody>
      </p:sp>
      <p:pic>
        <p:nvPicPr>
          <p:cNvPr id="4" name="內容版面配置區 3" descr="electro plating vs electroless plating">
            <a:hlinkClick r:id="rId3"/>
            <a:extLst>
              <a:ext uri="{FF2B5EF4-FFF2-40B4-BE49-F238E27FC236}">
                <a16:creationId xmlns:a16="http://schemas.microsoft.com/office/drawing/2014/main" id="{EC0090C7-609E-4A36-A6DE-63F9EAB998CD}"/>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309827" y="1825625"/>
            <a:ext cx="3572346" cy="4351338"/>
          </a:xfrm>
          <a:prstGeom prst="rect">
            <a:avLst/>
          </a:prstGeom>
          <a:noFill/>
          <a:ln>
            <a:noFill/>
          </a:ln>
        </p:spPr>
      </p:pic>
    </p:spTree>
    <p:extLst>
      <p:ext uri="{BB962C8B-B14F-4D97-AF65-F5344CB8AC3E}">
        <p14:creationId xmlns:p14="http://schemas.microsoft.com/office/powerpoint/2010/main" val="321967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8FA63A-8C46-4252-9C81-0011D91A51B9}"/>
              </a:ext>
            </a:extLst>
          </p:cNvPr>
          <p:cNvSpPr>
            <a:spLocks noGrp="1"/>
          </p:cNvSpPr>
          <p:nvPr>
            <p:ph type="title"/>
          </p:nvPr>
        </p:nvSpPr>
        <p:spPr/>
        <p:txBody>
          <a:bodyPr/>
          <a:lstStyle/>
          <a:p>
            <a:pPr marL="571500" indent="-571500">
              <a:buFont typeface="Arial" panose="020B0604020202020204" pitchFamily="34" charset="0"/>
              <a:buChar char="•"/>
            </a:pPr>
            <a:r>
              <a:rPr lang="en-US" altLang="zh-TW" b="1" dirty="0">
                <a:latin typeface="Arial Black" panose="020B0A04020102020204" pitchFamily="34" charset="0"/>
              </a:rPr>
              <a:t>Electroless Plating Process</a:t>
            </a:r>
            <a:endParaRPr lang="zh-TW" altLang="en-US" b="1" dirty="0">
              <a:latin typeface="Arial Black" panose="020B0A04020102020204" pitchFamily="34" charset="0"/>
            </a:endParaRPr>
          </a:p>
        </p:txBody>
      </p:sp>
      <p:sp>
        <p:nvSpPr>
          <p:cNvPr id="3" name="內容版面配置區 2">
            <a:extLst>
              <a:ext uri="{FF2B5EF4-FFF2-40B4-BE49-F238E27FC236}">
                <a16:creationId xmlns:a16="http://schemas.microsoft.com/office/drawing/2014/main" id="{3E7D9C25-35FA-426E-97F8-D13C50B38106}"/>
              </a:ext>
            </a:extLst>
          </p:cNvPr>
          <p:cNvSpPr>
            <a:spLocks noGrp="1"/>
          </p:cNvSpPr>
          <p:nvPr>
            <p:ph idx="1"/>
          </p:nvPr>
        </p:nvSpPr>
        <p:spPr/>
        <p:txBody>
          <a:bodyPr/>
          <a:lstStyle/>
          <a:p>
            <a:pPr>
              <a:lnSpc>
                <a:spcPct val="70000"/>
              </a:lnSpc>
              <a:spcBef>
                <a:spcPts val="1200"/>
              </a:spcBef>
              <a:spcAft>
                <a:spcPts val="1200"/>
              </a:spcAft>
            </a:pPr>
            <a:r>
              <a:rPr lang="en-US" altLang="zh-TW" sz="2700" dirty="0"/>
              <a:t>Electroless plating process is much simpler as it use no electricity and requires no extra equipment. In the electroless plating process, the part or substrate receives it’s deposit via an auto catalytic reaction via a reducing agent. The reducing agent interacts with the metal ions making the deposition possible. The process is completed with an application of anti-oxidation chemicals with improves the parts resistance to corrosion and friction prolonging its life.</a:t>
            </a:r>
            <a:endParaRPr lang="zh-TW" altLang="zh-TW" sz="2700" dirty="0"/>
          </a:p>
          <a:p>
            <a:pPr>
              <a:lnSpc>
                <a:spcPct val="70000"/>
              </a:lnSpc>
            </a:pPr>
            <a:r>
              <a:rPr lang="en-US" altLang="zh-TW" sz="2700" dirty="0"/>
              <a:t>Mid Atlantic has been providing electro plating and electroless nickel plating services for over 40 years. We are dedicated to quality and precision. We service the aerospace, RF microwave communications sectors as well as the defense and medical fields.</a:t>
            </a:r>
            <a:endParaRPr lang="zh-TW" altLang="en-US" sz="2700" dirty="0"/>
          </a:p>
        </p:txBody>
      </p:sp>
    </p:spTree>
    <p:extLst>
      <p:ext uri="{BB962C8B-B14F-4D97-AF65-F5344CB8AC3E}">
        <p14:creationId xmlns:p14="http://schemas.microsoft.com/office/powerpoint/2010/main" val="385473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B37222-F75D-4097-86A7-582A9047B820}"/>
              </a:ext>
            </a:extLst>
          </p:cNvPr>
          <p:cNvSpPr>
            <a:spLocks noGrp="1"/>
          </p:cNvSpPr>
          <p:nvPr>
            <p:ph type="title"/>
          </p:nvPr>
        </p:nvSpPr>
        <p:spPr/>
        <p:txBody>
          <a:bodyPr/>
          <a:lstStyle/>
          <a:p>
            <a:endParaRPr lang="zh-TW" altLang="en-US"/>
          </a:p>
        </p:txBody>
      </p:sp>
      <p:pic>
        <p:nvPicPr>
          <p:cNvPr id="2050" name="Picture 2" descr="化學鍍鎳技術- 技术情报掌工知">
            <a:extLst>
              <a:ext uri="{FF2B5EF4-FFF2-40B4-BE49-F238E27FC236}">
                <a16:creationId xmlns:a16="http://schemas.microsoft.com/office/drawing/2014/main" id="{4816DEFE-860B-493E-B822-08064FA343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9595" y="2103746"/>
            <a:ext cx="7811604" cy="438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09529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299</Words>
  <Application>Microsoft Office PowerPoint</Application>
  <PresentationFormat>寬螢幕</PresentationFormat>
  <Paragraphs>20</Paragraphs>
  <Slides>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Arial</vt:lpstr>
      <vt:lpstr>Arial Black</vt:lpstr>
      <vt:lpstr>Calibri</vt:lpstr>
      <vt:lpstr>Calibri Light</vt:lpstr>
      <vt:lpstr>Office 佈景主題</vt:lpstr>
      <vt:lpstr>Electroplating and electroless</vt:lpstr>
      <vt:lpstr>Content</vt:lpstr>
      <vt:lpstr>PowerPoint 簡報</vt:lpstr>
      <vt:lpstr>electroplating process </vt:lpstr>
      <vt:lpstr>electroplating process </vt:lpstr>
      <vt:lpstr>Electroless Plating Process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Electroplating and electroless</dc:title>
  <dc:creator>啟桓 黃</dc:creator>
  <cp:lastModifiedBy>啟桓 黃</cp:lastModifiedBy>
  <cp:revision>2</cp:revision>
  <dcterms:created xsi:type="dcterms:W3CDTF">2021-12-12T13:21:03Z</dcterms:created>
  <dcterms:modified xsi:type="dcterms:W3CDTF">2021-12-13T01:01:22Z</dcterms:modified>
</cp:coreProperties>
</file>