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kEf+Y1bOX3HzM1kR2uUvDD5AJ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DFA910-6003-45E7-876C-A6C757127E91}">
  <a:tblStyle styleId="{1FDFA910-6003-45E7-876C-A6C757127E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fd527fb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fd527f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fd527fba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fd527fba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0a01322e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0a01322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0a01322e4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0a01322e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a01322e4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0a01322e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0a01322e4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0a01322e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0a01322e4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0a01322e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fd527fba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fd527fb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fd527fba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fd527fb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dda1f897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dda1f89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ddf9391c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ddf9391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06d4d51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06d4d5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aronCCWong/Show-Attend-and-Tel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codataset.org/#download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acebookresearch/det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ribhuvanesh.github.io/vpa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/>
              <a:t>場景辨識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602057"/>
            <a:ext cx="68580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1800"/>
              <a:t>黃宗德 406410091</a:t>
            </a:r>
            <a:endParaRPr sz="18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1800"/>
              <a:t>陳威樺 406410061</a:t>
            </a:r>
            <a:endParaRPr sz="18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1800"/>
              <a:t>王至弘 406410009</a:t>
            </a:r>
            <a:endParaRPr sz="18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1800"/>
              <a:t>林于恩 406410050</a:t>
            </a:r>
            <a:endParaRPr sz="18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1800"/>
              <a:t>吳啟民 609211014</a:t>
            </a:r>
            <a:endParaRPr sz="1800"/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鄭策丰 609211003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可能解決方式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新增更多類別: a person=&gt; a person is sitting, a person is standing up…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無法找到類似需求資料集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魔改GPT-2模型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重新訓練GPT-2模型非常耗時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且此為大規模更動模型，無法使用fine tune更改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可能解決方式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直接用其他方式達成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經過搜尋，找到另一個大型計劃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u="sng">
                <a:solidFill>
                  <a:schemeClr val="hlink"/>
                </a:solidFill>
                <a:hlinkClick r:id="rId3"/>
              </a:rPr>
              <a:t>Show-Attend-and-Tell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基本上是我們計畫的完整版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d527fba5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Train and test</a:t>
            </a:r>
            <a:endParaRPr/>
          </a:p>
        </p:txBody>
      </p:sp>
      <p:sp>
        <p:nvSpPr>
          <p:cNvPr id="157" name="Google Shape;157;gdfd527fba5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training和validation所使用的dataset是coco 2014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(載點: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https://cocodataset.org/#download</a:t>
            </a:r>
            <a:r>
              <a:rPr lang="zh-TW"/>
              <a:t>)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dataset.json部分內容如下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encoder使用的是VGG19</a:t>
            </a:r>
            <a:endParaRPr/>
          </a:p>
        </p:txBody>
      </p:sp>
      <p:pic>
        <p:nvPicPr>
          <p:cNvPr id="158" name="Google Shape;158;gdfd527fba5_0_0"/>
          <p:cNvPicPr preferRelativeResize="0"/>
          <p:nvPr/>
        </p:nvPicPr>
        <p:blipFill rotWithShape="1">
          <a:blip r:embed="rId4">
            <a:alphaModFix/>
          </a:blip>
          <a:srcRect b="0" l="0" r="45563" t="0"/>
          <a:stretch/>
        </p:blipFill>
        <p:spPr>
          <a:xfrm>
            <a:off x="261925" y="4775700"/>
            <a:ext cx="8620127" cy="2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dfd527fba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6425" y="2734900"/>
            <a:ext cx="2928925" cy="16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d527fba5_0_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Train and test</a:t>
            </a:r>
            <a:endParaRPr/>
          </a:p>
        </p:txBody>
      </p:sp>
      <p:sp>
        <p:nvSpPr>
          <p:cNvPr id="165" name="Google Shape;165;gdfd527fba5_0_3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經過整理後，所使用到的單字一共10362個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當圖片的內容物超出範圍將有失精準</a:t>
            </a:r>
            <a:endParaRPr/>
          </a:p>
        </p:txBody>
      </p:sp>
      <p:pic>
        <p:nvPicPr>
          <p:cNvPr id="166" name="Google Shape;166;gdfd527fba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50" y="2421813"/>
            <a:ext cx="37242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dfd527fba5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92375"/>
            <a:ext cx="8839200" cy="26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dfd527fba5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900" y="4335105"/>
            <a:ext cx="3886200" cy="164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a01322e4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加入Attention network</a:t>
            </a:r>
            <a:endParaRPr/>
          </a:p>
        </p:txBody>
      </p:sp>
      <p:sp>
        <p:nvSpPr>
          <p:cNvPr id="174" name="Google Shape;174;ge0a01322e4_0_0"/>
          <p:cNvSpPr/>
          <p:nvPr/>
        </p:nvSpPr>
        <p:spPr>
          <a:xfrm>
            <a:off x="1095450" y="1825625"/>
            <a:ext cx="2905200" cy="89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Encoder</a:t>
            </a:r>
            <a:endParaRPr sz="2900"/>
          </a:p>
        </p:txBody>
      </p:sp>
      <p:sp>
        <p:nvSpPr>
          <p:cNvPr id="175" name="Google Shape;175;ge0a01322e4_0_0"/>
          <p:cNvSpPr/>
          <p:nvPr/>
        </p:nvSpPr>
        <p:spPr>
          <a:xfrm>
            <a:off x="1095450" y="3302000"/>
            <a:ext cx="2905200" cy="89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Attention network</a:t>
            </a:r>
            <a:endParaRPr sz="2900"/>
          </a:p>
        </p:txBody>
      </p:sp>
      <p:sp>
        <p:nvSpPr>
          <p:cNvPr id="176" name="Google Shape;176;ge0a01322e4_0_0"/>
          <p:cNvSpPr/>
          <p:nvPr/>
        </p:nvSpPr>
        <p:spPr>
          <a:xfrm>
            <a:off x="1095450" y="4892700"/>
            <a:ext cx="2905200" cy="89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de</a:t>
            </a:r>
            <a:r>
              <a:rPr lang="zh-TW" sz="2900"/>
              <a:t>coder</a:t>
            </a:r>
            <a:endParaRPr sz="2900"/>
          </a:p>
        </p:txBody>
      </p:sp>
      <p:cxnSp>
        <p:nvCxnSpPr>
          <p:cNvPr id="177" name="Google Shape;177;ge0a01322e4_0_0"/>
          <p:cNvCxnSpPr>
            <a:stCxn id="174" idx="2"/>
          </p:cNvCxnSpPr>
          <p:nvPr/>
        </p:nvCxnSpPr>
        <p:spPr>
          <a:xfrm>
            <a:off x="2548050" y="27241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e0a01322e4_0_0"/>
          <p:cNvCxnSpPr>
            <a:stCxn id="174" idx="2"/>
            <a:endCxn id="175" idx="0"/>
          </p:cNvCxnSpPr>
          <p:nvPr/>
        </p:nvCxnSpPr>
        <p:spPr>
          <a:xfrm>
            <a:off x="2548050" y="2724125"/>
            <a:ext cx="0" cy="57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e0a01322e4_0_0"/>
          <p:cNvCxnSpPr/>
          <p:nvPr/>
        </p:nvCxnSpPr>
        <p:spPr>
          <a:xfrm>
            <a:off x="2548050" y="4200500"/>
            <a:ext cx="0" cy="57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ge0a01322e4_0_0"/>
          <p:cNvSpPr txBox="1"/>
          <p:nvPr/>
        </p:nvSpPr>
        <p:spPr>
          <a:xfrm>
            <a:off x="4743450" y="1752600"/>
            <a:ext cx="3924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人的視覺機制，看一張圖片不會盯著一整張來看，肯定是有著重點和細節來看。因此，入</a:t>
            </a:r>
            <a:r>
              <a:rPr lang="zh-TW" sz="2800">
                <a:solidFill>
                  <a:srgbClr val="333333"/>
                </a:solidFill>
              </a:rPr>
              <a:t>attention</a:t>
            </a:r>
            <a:r>
              <a:rPr lang="zh-TW" sz="2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機制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e0a01322e4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2476500"/>
            <a:ext cx="21336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0a01322e4_1_12"/>
          <p:cNvSpPr/>
          <p:nvPr/>
        </p:nvSpPr>
        <p:spPr>
          <a:xfrm>
            <a:off x="3665875" y="2979750"/>
            <a:ext cx="2381400" cy="89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Encoder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VGG19</a:t>
            </a:r>
            <a:endParaRPr sz="1500"/>
          </a:p>
        </p:txBody>
      </p:sp>
      <p:cxnSp>
        <p:nvCxnSpPr>
          <p:cNvPr id="187" name="Google Shape;187;ge0a01322e4_1_12"/>
          <p:cNvCxnSpPr/>
          <p:nvPr/>
        </p:nvCxnSpPr>
        <p:spPr>
          <a:xfrm>
            <a:off x="2914650" y="3429000"/>
            <a:ext cx="743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ge0a01322e4_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3063" y="2476500"/>
            <a:ext cx="1812279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e0a01322e4_1_12"/>
          <p:cNvCxnSpPr/>
          <p:nvPr/>
        </p:nvCxnSpPr>
        <p:spPr>
          <a:xfrm>
            <a:off x="6305550" y="3429000"/>
            <a:ext cx="743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ge0a01322e4_1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加入Attention network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e0a01322e4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81150"/>
            <a:ext cx="7505701" cy="29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e0a01322e4_1_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加入Attention network</a:t>
            </a:r>
            <a:endParaRPr/>
          </a:p>
        </p:txBody>
      </p:sp>
      <p:pic>
        <p:nvPicPr>
          <p:cNvPr id="197" name="Google Shape;197;ge0a01322e4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4591050"/>
            <a:ext cx="1905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e0a01322e4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581175"/>
            <a:ext cx="72009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e0a01322e4_1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15775"/>
            <a:ext cx="8991601" cy="32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a01322e4_1_42"/>
          <p:cNvSpPr/>
          <p:nvPr/>
        </p:nvSpPr>
        <p:spPr>
          <a:xfrm>
            <a:off x="952350" y="1772600"/>
            <a:ext cx="1428900" cy="18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Endoder</a:t>
            </a:r>
            <a:endParaRPr/>
          </a:p>
        </p:txBody>
      </p:sp>
      <p:sp>
        <p:nvSpPr>
          <p:cNvPr id="209" name="Google Shape;209;ge0a01322e4_1_42"/>
          <p:cNvSpPr/>
          <p:nvPr/>
        </p:nvSpPr>
        <p:spPr>
          <a:xfrm>
            <a:off x="4210050" y="1772600"/>
            <a:ext cx="1428900" cy="18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</a:t>
            </a:r>
            <a:endParaRPr/>
          </a:p>
        </p:txBody>
      </p:sp>
      <p:sp>
        <p:nvSpPr>
          <p:cNvPr id="210" name="Google Shape;210;ge0a01322e4_1_42"/>
          <p:cNvSpPr/>
          <p:nvPr/>
        </p:nvSpPr>
        <p:spPr>
          <a:xfrm>
            <a:off x="4210050" y="4286250"/>
            <a:ext cx="1428900" cy="18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Decoder</a:t>
            </a:r>
            <a:endParaRPr/>
          </a:p>
        </p:txBody>
      </p:sp>
      <p:sp>
        <p:nvSpPr>
          <p:cNvPr id="211" name="Google Shape;211;ge0a01322e4_1_42"/>
          <p:cNvSpPr/>
          <p:nvPr/>
        </p:nvSpPr>
        <p:spPr>
          <a:xfrm>
            <a:off x="7308300" y="4810050"/>
            <a:ext cx="781200" cy="78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Yt</a:t>
            </a:r>
            <a:endParaRPr/>
          </a:p>
        </p:txBody>
      </p:sp>
      <p:cxnSp>
        <p:nvCxnSpPr>
          <p:cNvPr id="212" name="Google Shape;212;ge0a01322e4_1_42"/>
          <p:cNvCxnSpPr>
            <a:endCxn id="209" idx="1"/>
          </p:cNvCxnSpPr>
          <p:nvPr/>
        </p:nvCxnSpPr>
        <p:spPr>
          <a:xfrm>
            <a:off x="2381250" y="2687000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ge0a01322e4_1_42"/>
          <p:cNvCxnSpPr>
            <a:stCxn id="209" idx="2"/>
            <a:endCxn id="210" idx="0"/>
          </p:cNvCxnSpPr>
          <p:nvPr/>
        </p:nvCxnSpPr>
        <p:spPr>
          <a:xfrm>
            <a:off x="4924500" y="3601400"/>
            <a:ext cx="0" cy="6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ge0a01322e4_1_42"/>
          <p:cNvCxnSpPr/>
          <p:nvPr/>
        </p:nvCxnSpPr>
        <p:spPr>
          <a:xfrm rot="10800000">
            <a:off x="7682400" y="2716850"/>
            <a:ext cx="16500" cy="205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ge0a01322e4_1_42"/>
          <p:cNvCxnSpPr>
            <a:endCxn id="209" idx="3"/>
          </p:cNvCxnSpPr>
          <p:nvPr/>
        </p:nvCxnSpPr>
        <p:spPr>
          <a:xfrm rot="10800000">
            <a:off x="5638950" y="2687000"/>
            <a:ext cx="2059800" cy="2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ge0a01322e4_1_42"/>
          <p:cNvCxnSpPr>
            <a:stCxn id="210" idx="3"/>
            <a:endCxn id="211" idx="2"/>
          </p:cNvCxnSpPr>
          <p:nvPr/>
        </p:nvCxnSpPr>
        <p:spPr>
          <a:xfrm>
            <a:off x="5638950" y="5200650"/>
            <a:ext cx="1669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ge0a01322e4_1_4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加入Attention 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fd527fba5_0_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左側為test的image，右側為test的結果。</a:t>
            </a:r>
            <a:endParaRPr/>
          </a:p>
        </p:txBody>
      </p:sp>
      <p:pic>
        <p:nvPicPr>
          <p:cNvPr id="223" name="Google Shape;223;gdfd527fba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600" y="2578907"/>
            <a:ext cx="3825750" cy="266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dfd527fba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2833838"/>
            <a:ext cx="3825749" cy="21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dfd527fba5_0_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T</a:t>
            </a:r>
            <a:r>
              <a:rPr lang="zh-TW"/>
              <a:t>rain and test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期中構想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使用DETR模型生成辨識物體的Bounding Box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確立圖片中物體後生成字句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12" y="3859766"/>
            <a:ext cx="83343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fd527fba5_0_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Train and test</a:t>
            </a:r>
            <a:endParaRPr/>
          </a:p>
        </p:txBody>
      </p:sp>
      <p:sp>
        <p:nvSpPr>
          <p:cNvPr id="231" name="Google Shape;231;gdfd527fba5_0_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由此可以查看辨識的區塊</a:t>
            </a:r>
            <a:endParaRPr/>
          </a:p>
        </p:txBody>
      </p:sp>
      <p:pic>
        <p:nvPicPr>
          <p:cNvPr id="232" name="Google Shape;232;gdfd527fba5_0_13"/>
          <p:cNvPicPr preferRelativeResize="0"/>
          <p:nvPr/>
        </p:nvPicPr>
        <p:blipFill rotWithShape="1">
          <a:blip r:embed="rId3">
            <a:alphaModFix/>
          </a:blip>
          <a:srcRect b="9748" l="10798" r="9393" t="4583"/>
          <a:stretch/>
        </p:blipFill>
        <p:spPr>
          <a:xfrm>
            <a:off x="2152363" y="2280875"/>
            <a:ext cx="4839269" cy="38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dda1f897e_0_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Train and test</a:t>
            </a:r>
            <a:endParaRPr/>
          </a:p>
        </p:txBody>
      </p:sp>
      <p:sp>
        <p:nvSpPr>
          <p:cNvPr id="238" name="Google Shape;238;gddda1f897e_0_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於模型存取的單字中有teacher、teaching、children和student。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/>
              <a:t>但test結果卻沒呈現類似輸出，模型還需訓練。</a:t>
            </a:r>
            <a:endParaRPr/>
          </a:p>
        </p:txBody>
      </p:sp>
      <p:pic>
        <p:nvPicPr>
          <p:cNvPr id="239" name="Google Shape;239;gddda1f897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786" y="2685426"/>
            <a:ext cx="3562425" cy="24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ddf9391c6_1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Train and test</a:t>
            </a:r>
            <a:endParaRPr/>
          </a:p>
        </p:txBody>
      </p:sp>
      <p:pic>
        <p:nvPicPr>
          <p:cNvPr id="245" name="Google Shape;245;gdddf9391c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00" y="1401350"/>
            <a:ext cx="2124075" cy="29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dddf9391c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25" y="3715925"/>
            <a:ext cx="2275759" cy="29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dddf9391c6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2200" y="1401351"/>
            <a:ext cx="3746374" cy="27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dddf9391c6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6623" y="3834750"/>
            <a:ext cx="3746376" cy="276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結語	</a:t>
            </a:r>
            <a:endParaRPr/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如果需要實現場景辨識可以嘗試 Show-Attend-and-Tell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但是環境需要特別設置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06d4d5114_0_0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期中構想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628650" y="1825625"/>
            <a:ext cx="49416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由於期初時報告書是為了接續之前計畫未完成部分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預計生成字句模型使用GPT-2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253" y="0"/>
            <a:ext cx="26321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期中構想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從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https://github.com/facebookresearch/detr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下載模型進行Fine tune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為何進行Fine Tune而不是自己訓練?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DETR收斂速度比較慢-&gt; 需要至少500 epoch 才會收斂(v-100*8*10)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專題進度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使用DETR + coco dataset進行fine tune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並使圖片可以分辨出相對的部位 EX: 臉、身體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從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https://tribhuvanesh.github.io/vpa/</a:t>
            </a:r>
            <a:r>
              <a:rPr lang="zh-TW" u="sng"/>
              <a:t> 下載數據集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u="sng"/>
              <a:t>有29種分類對DETR進行fine tune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7" name="Google Shape;11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1098" r="0" t="0"/>
          <a:stretch/>
        </p:blipFill>
        <p:spPr>
          <a:xfrm>
            <a:off x="277125" y="1448202"/>
            <a:ext cx="3604200" cy="26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7463" y="24475"/>
            <a:ext cx="518651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專題進度	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可以辨識物體位置以及類別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如何生成描述字句?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根據計畫使用GPT-2，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問題	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目前只能辨識物體類別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但是做到場景描述需要物體的動作、行為、相對位置</a:t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31676" t="25141"/>
          <a:stretch/>
        </p:blipFill>
        <p:spPr>
          <a:xfrm>
            <a:off x="628650" y="3527366"/>
            <a:ext cx="2046914" cy="296550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2818701" y="3598877"/>
            <a:ext cx="56966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現在進度輸出: face, body(person)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場景描述最低需求: a person sitting on the chair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問題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由於GPT-2模型延續之前專題的成果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此模型是輸入句子-&gt; 輸出句子(補完句子)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EX: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無法補全片段資訊: 無法輸入a person, sitting, chair=&gt; a person is sitting on the chair</a:t>
            </a:r>
            <a:endParaRPr/>
          </a:p>
        </p:txBody>
      </p:sp>
      <p:graphicFrame>
        <p:nvGraphicFramePr>
          <p:cNvPr id="139" name="Google Shape;139;p9"/>
          <p:cNvGraphicFramePr/>
          <p:nvPr/>
        </p:nvGraphicFramePr>
        <p:xfrm>
          <a:off x="628649" y="3259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{1FDFA910-6003-45E7-876C-A6C757127E91}</a:tableStyleId>
              </a:tblPr>
              <a:tblGrid>
                <a:gridCol w="1281350"/>
                <a:gridCol w="6605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/>
                        <a:t>I‘m gay,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I'm gay, and gay men are people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zh-TW" sz="1800"/>
                        <a:t>I‘m gay,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I'm gay, I love men and I want my brothers and sisters to have a happy life.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2021-06-06T01:14:19Z</dcterms:created>
  <dc:creator>威樺 陳</dc:creator>
</cp:coreProperties>
</file>