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</p:sldMasterIdLst>
  <p:sldIdLst>
    <p:sldId id="262" r:id="rId3"/>
    <p:sldId id="257" r:id="rId4"/>
    <p:sldId id="263" r:id="rId5"/>
    <p:sldId id="266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2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5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3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9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3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6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174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9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616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5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3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4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2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E6281-F196-492B-A779-18A1C73A901C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AF91B7-2BA4-4A52-ACB3-0E384748E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9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67FB2-F390-4B3E-B6D2-1B21114E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025460"/>
          </a:xfrm>
        </p:spPr>
        <p:txBody>
          <a:bodyPr>
            <a:noAutofit/>
          </a:bodyPr>
          <a:lstStyle/>
          <a:p>
            <a:r>
              <a:rPr lang="zh-TW" altLang="en-US" sz="5400" dirty="0"/>
              <a:t>個人專案提案</a:t>
            </a:r>
            <a:r>
              <a:rPr lang="en-US" altLang="zh-TW" sz="5400" dirty="0"/>
              <a:t>-skike</a:t>
            </a:r>
            <a:endParaRPr lang="zh-TW" altLang="en-US" sz="5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904F77-16F7-460C-8EEA-94C0B119F5D7}"/>
              </a:ext>
            </a:extLst>
          </p:cNvPr>
          <p:cNvSpPr txBox="1"/>
          <p:nvPr/>
        </p:nvSpPr>
        <p:spPr>
          <a:xfrm>
            <a:off x="1097280" y="2259449"/>
            <a:ext cx="31107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j-lt"/>
              </a:rPr>
              <a:t>主題</a:t>
            </a:r>
            <a:r>
              <a:rPr lang="en-US" altLang="zh-TW" sz="3200" dirty="0">
                <a:latin typeface="+mj-lt"/>
              </a:rPr>
              <a:t>:</a:t>
            </a:r>
          </a:p>
          <a:p>
            <a:r>
              <a:rPr lang="en-US" altLang="zh-TW" sz="3200" dirty="0">
                <a:latin typeface="+mj-lt"/>
              </a:rPr>
              <a:t>1.</a:t>
            </a:r>
            <a:r>
              <a:rPr lang="zh-TW" altLang="en-US" sz="3200" dirty="0">
                <a:latin typeface="+mj-lt"/>
              </a:rPr>
              <a:t>機票比價</a:t>
            </a:r>
          </a:p>
          <a:p>
            <a:r>
              <a:rPr lang="en-US" altLang="zh-TW" sz="3200" dirty="0">
                <a:latin typeface="+mj-lt"/>
              </a:rPr>
              <a:t>2.</a:t>
            </a:r>
            <a:r>
              <a:rPr lang="zh-TW" altLang="en-US" sz="3200" dirty="0">
                <a:latin typeface="+mj-lt"/>
              </a:rPr>
              <a:t>飯店比價</a:t>
            </a:r>
          </a:p>
          <a:p>
            <a:r>
              <a:rPr lang="en-US" altLang="zh-TW" sz="3200" dirty="0">
                <a:latin typeface="+mj-lt"/>
              </a:rPr>
              <a:t>3.</a:t>
            </a:r>
            <a:r>
              <a:rPr lang="zh-TW" altLang="en-US" sz="3200" dirty="0">
                <a:latin typeface="+mj-lt"/>
              </a:rPr>
              <a:t>地圖價格</a:t>
            </a:r>
            <a:endParaRPr lang="en-US" altLang="zh-TW" sz="3200" dirty="0">
              <a:latin typeface="+mj-lt"/>
            </a:endParaRPr>
          </a:p>
          <a:p>
            <a:r>
              <a:rPr lang="en-US" altLang="zh-TW" sz="3200" dirty="0">
                <a:latin typeface="+mj-lt"/>
              </a:rPr>
              <a:t>4.</a:t>
            </a:r>
            <a:r>
              <a:rPr lang="zh-TW" altLang="en-US" sz="3200" dirty="0">
                <a:latin typeface="+mj-lt"/>
              </a:rPr>
              <a:t>推薦地點</a:t>
            </a:r>
            <a:r>
              <a:rPr lang="en-US" altLang="zh-TW" sz="1600" dirty="0">
                <a:latin typeface="+mj-lt"/>
              </a:rPr>
              <a:t>(optional)</a:t>
            </a:r>
            <a:endParaRPr lang="zh-TW" altLang="en-US" sz="3200" dirty="0">
              <a:latin typeface="+mj-lt"/>
            </a:endParaRPr>
          </a:p>
          <a:p>
            <a:r>
              <a:rPr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22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514EA3D1-F453-487A-A277-AAADA7926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64" y="526352"/>
            <a:ext cx="3949715" cy="54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5B6697D-7F5E-4B29-851A-6ED17FF6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58" y="526352"/>
            <a:ext cx="3949713" cy="54000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A95DC2-685D-48ED-80C6-C07FFB90B458}"/>
              </a:ext>
            </a:extLst>
          </p:cNvPr>
          <p:cNvCxnSpPr>
            <a:cxnSpLocks/>
          </p:cNvCxnSpPr>
          <p:nvPr/>
        </p:nvCxnSpPr>
        <p:spPr>
          <a:xfrm>
            <a:off x="5610688" y="1875519"/>
            <a:ext cx="639192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F5EA8-9072-4DE3-83B8-4AD7FB2B93C0}"/>
              </a:ext>
            </a:extLst>
          </p:cNvPr>
          <p:cNvSpPr txBox="1"/>
          <p:nvPr/>
        </p:nvSpPr>
        <p:spPr>
          <a:xfrm>
            <a:off x="103300" y="157020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Flight booking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E2DC552D-7E85-4B08-B294-E4862A8A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0" y="561862"/>
            <a:ext cx="3949715" cy="54000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2065D1FC-E6EC-4ED5-8B03-B86B9772B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02" y="561862"/>
            <a:ext cx="3949715" cy="54000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B97C6D9-F6C8-42F2-A694-874973536341}"/>
              </a:ext>
            </a:extLst>
          </p:cNvPr>
          <p:cNvCxnSpPr>
            <a:cxnSpLocks/>
          </p:cNvCxnSpPr>
          <p:nvPr/>
        </p:nvCxnSpPr>
        <p:spPr>
          <a:xfrm>
            <a:off x="5397623" y="1928784"/>
            <a:ext cx="584716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3BE00CE-8BDC-4DFA-8304-DB5A25F742D8}"/>
              </a:ext>
            </a:extLst>
          </p:cNvPr>
          <p:cNvCxnSpPr>
            <a:cxnSpLocks/>
          </p:cNvCxnSpPr>
          <p:nvPr/>
        </p:nvCxnSpPr>
        <p:spPr>
          <a:xfrm>
            <a:off x="9816115" y="2981444"/>
            <a:ext cx="0" cy="447556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3948D01-E6DD-406E-8217-28F2C4453CBA}"/>
              </a:ext>
            </a:extLst>
          </p:cNvPr>
          <p:cNvSpPr txBox="1"/>
          <p:nvPr/>
        </p:nvSpPr>
        <p:spPr>
          <a:xfrm>
            <a:off x="9964167" y="3429000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3700D"/>
                </a:solidFill>
              </a:rPr>
              <a:t>Redirect to travel agency</a:t>
            </a:r>
            <a:endParaRPr lang="zh-TW" altLang="en-US" dirty="0">
              <a:solidFill>
                <a:srgbClr val="F3700D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34B06F-E45A-44C7-AFFA-114DB340C39B}"/>
              </a:ext>
            </a:extLst>
          </p:cNvPr>
          <p:cNvSpPr txBox="1"/>
          <p:nvPr/>
        </p:nvSpPr>
        <p:spPr>
          <a:xfrm>
            <a:off x="103300" y="157020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hotel booking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0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F37790F-E06D-4EF7-9D71-7DCEB101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0" y="355145"/>
            <a:ext cx="3940010" cy="538673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C64149B-CBE9-405E-9ED6-CF3918E5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40" y="341878"/>
            <a:ext cx="3949713" cy="5400000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1DDF702-4804-4D06-B984-F2758B728609}"/>
              </a:ext>
            </a:extLst>
          </p:cNvPr>
          <p:cNvCxnSpPr>
            <a:cxnSpLocks/>
          </p:cNvCxnSpPr>
          <p:nvPr/>
        </p:nvCxnSpPr>
        <p:spPr>
          <a:xfrm>
            <a:off x="3426780" y="499479"/>
            <a:ext cx="2885243" cy="770028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8B2779-C84A-449C-8420-8BCA432225BC}"/>
              </a:ext>
            </a:extLst>
          </p:cNvPr>
          <p:cNvSpPr txBox="1"/>
          <p:nvPr/>
        </p:nvSpPr>
        <p:spPr>
          <a:xfrm>
            <a:off x="103300" y="157020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Map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78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B9BA0896-8054-4FB5-AFFC-F1EB8466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57" y="729000"/>
            <a:ext cx="3949715" cy="540000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7F0CD352-8B45-4D8D-BB32-720E740F1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21" y="729000"/>
            <a:ext cx="3949715" cy="5400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2DC3C6-4E35-4890-B3B7-C40E93D898D6}"/>
              </a:ext>
            </a:extLst>
          </p:cNvPr>
          <p:cNvSpPr txBox="1"/>
          <p:nvPr/>
        </p:nvSpPr>
        <p:spPr>
          <a:xfrm>
            <a:off x="103300" y="15702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0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6AC3F9D-6F07-490D-A232-73AD38A0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/>
          <a:stretch/>
        </p:blipFill>
        <p:spPr>
          <a:xfrm>
            <a:off x="2481760" y="0"/>
            <a:ext cx="7228480" cy="6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6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MySQL Logo in SVG Vector or PNG File Format - Logo.wine">
            <a:extLst>
              <a:ext uri="{FF2B5EF4-FFF2-40B4-BE49-F238E27FC236}">
                <a16:creationId xmlns:a16="http://schemas.microsoft.com/office/drawing/2014/main" id="{5AB5434C-A5DB-4F9C-B5B2-DC3CA3D6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63" y="4009314"/>
            <a:ext cx="2086252" cy="13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rd party service] - 第一次使用AWS S3 上傳圖片就上手| RexHung's Blog">
            <a:extLst>
              <a:ext uri="{FF2B5EF4-FFF2-40B4-BE49-F238E27FC236}">
                <a16:creationId xmlns:a16="http://schemas.microsoft.com/office/drawing/2014/main" id="{DA9EBCCC-6A34-4AC2-9495-F69F78BB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63" y="1648518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Cloud 首創雲端至行動裝置統一體驗，是開發者避免資料孤島的最佳幫手| iThome">
            <a:extLst>
              <a:ext uri="{FF2B5EF4-FFF2-40B4-BE49-F238E27FC236}">
                <a16:creationId xmlns:a16="http://schemas.microsoft.com/office/drawing/2014/main" id="{FCF1AD1A-81B9-43A7-9F19-561ADE78F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1" r="25402"/>
          <a:stretch/>
        </p:blipFill>
        <p:spPr bwMode="auto">
          <a:xfrm>
            <a:off x="6248215" y="3753543"/>
            <a:ext cx="156247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nkins CI/CD #1: Declarative 與Scripted pipeline | by Simon Chu | Bucketing  | Medium">
            <a:extLst>
              <a:ext uri="{FF2B5EF4-FFF2-40B4-BE49-F238E27FC236}">
                <a16:creationId xmlns:a16="http://schemas.microsoft.com/office/drawing/2014/main" id="{6F135D77-8F61-4516-B1D7-D6143148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783" y="1648518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in windows：叡揚部落格">
            <a:extLst>
              <a:ext uri="{FF2B5EF4-FFF2-40B4-BE49-F238E27FC236}">
                <a16:creationId xmlns:a16="http://schemas.microsoft.com/office/drawing/2014/main" id="{F0BF62B0-E3E8-4AC4-BD96-ADCA8636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783" y="3755762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DB17EC-BA03-4FEB-AE6F-E9954E69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7" y="3753544"/>
            <a:ext cx="1495194" cy="149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40A97CC-86E5-473B-9065-843A229D76C1}"/>
              </a:ext>
            </a:extLst>
          </p:cNvPr>
          <p:cNvSpPr/>
          <p:nvPr/>
        </p:nvSpPr>
        <p:spPr>
          <a:xfrm>
            <a:off x="1384917" y="1313895"/>
            <a:ext cx="2521258" cy="4270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69569BA-CB26-4A3D-9504-C2B98B44133A}"/>
              </a:ext>
            </a:extLst>
          </p:cNvPr>
          <p:cNvSpPr/>
          <p:nvPr/>
        </p:nvSpPr>
        <p:spPr>
          <a:xfrm>
            <a:off x="4261651" y="1313895"/>
            <a:ext cx="3549033" cy="4270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0B8180D-329D-41A6-81B5-B106818C1972}"/>
              </a:ext>
            </a:extLst>
          </p:cNvPr>
          <p:cNvSpPr/>
          <p:nvPr/>
        </p:nvSpPr>
        <p:spPr>
          <a:xfrm>
            <a:off x="8157096" y="1324249"/>
            <a:ext cx="3549033" cy="4270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7177E2-DACD-4A4F-ACAD-6BC3218F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898"/>
            <a:ext cx="12192000" cy="5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E2DC552D-7E85-4B08-B294-E4862A8A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71" y="189000"/>
            <a:ext cx="2369829" cy="32400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14EA3D1-F453-487A-A277-AAADA7926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36" y="189000"/>
            <a:ext cx="2369829" cy="324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5B6697D-7F5E-4B29-851A-6ED17FF69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5" y="189000"/>
            <a:ext cx="2369828" cy="32400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A95DC2-685D-48ED-80C6-C07FFB90B458}"/>
              </a:ext>
            </a:extLst>
          </p:cNvPr>
          <p:cNvCxnSpPr>
            <a:cxnSpLocks/>
          </p:cNvCxnSpPr>
          <p:nvPr/>
        </p:nvCxnSpPr>
        <p:spPr>
          <a:xfrm>
            <a:off x="2388490" y="1023262"/>
            <a:ext cx="809146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24DD8C3-1AE2-47C3-B3DF-BA2960263DCE}"/>
              </a:ext>
            </a:extLst>
          </p:cNvPr>
          <p:cNvCxnSpPr>
            <a:cxnSpLocks/>
          </p:cNvCxnSpPr>
          <p:nvPr/>
        </p:nvCxnSpPr>
        <p:spPr>
          <a:xfrm>
            <a:off x="1119987" y="337390"/>
            <a:ext cx="5275492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>
            <a:extLst>
              <a:ext uri="{FF2B5EF4-FFF2-40B4-BE49-F238E27FC236}">
                <a16:creationId xmlns:a16="http://schemas.microsoft.com/office/drawing/2014/main" id="{2065D1FC-E6EC-4ED5-8B03-B86B9772B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46" y="189000"/>
            <a:ext cx="2369829" cy="32400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B97C6D9-F6C8-42F2-A694-874973536341}"/>
              </a:ext>
            </a:extLst>
          </p:cNvPr>
          <p:cNvCxnSpPr>
            <a:cxnSpLocks/>
          </p:cNvCxnSpPr>
          <p:nvPr/>
        </p:nvCxnSpPr>
        <p:spPr>
          <a:xfrm>
            <a:off x="8537830" y="1023262"/>
            <a:ext cx="809146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B9BA0896-8054-4FB5-AFFC-F1EB84668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73" y="3519046"/>
            <a:ext cx="2369829" cy="3240000"/>
          </a:xfrm>
          <a:prstGeom prst="rect">
            <a:avLst/>
          </a:prstGeom>
        </p:spPr>
      </p:pic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D91BB58-21A1-413C-9BA8-5033C1019623}"/>
              </a:ext>
            </a:extLst>
          </p:cNvPr>
          <p:cNvCxnSpPr>
            <a:cxnSpLocks/>
          </p:cNvCxnSpPr>
          <p:nvPr/>
        </p:nvCxnSpPr>
        <p:spPr>
          <a:xfrm>
            <a:off x="2059573" y="378030"/>
            <a:ext cx="0" cy="312717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759F9375-8DF3-4726-8DDD-90AD21AA3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70" y="3577390"/>
            <a:ext cx="2369829" cy="32400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ED2A994-3A7F-45FC-8DD2-28C59E55F8F4}"/>
              </a:ext>
            </a:extLst>
          </p:cNvPr>
          <p:cNvCxnSpPr>
            <a:cxnSpLocks/>
          </p:cNvCxnSpPr>
          <p:nvPr/>
        </p:nvCxnSpPr>
        <p:spPr>
          <a:xfrm>
            <a:off x="4979557" y="1609422"/>
            <a:ext cx="1415922" cy="2145714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364CA13-A8F1-43E3-B8CB-4D239007F3D2}"/>
              </a:ext>
            </a:extLst>
          </p:cNvPr>
          <p:cNvSpPr txBox="1"/>
          <p:nvPr/>
        </p:nvSpPr>
        <p:spPr>
          <a:xfrm>
            <a:off x="7833360" y="5465406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3700D"/>
                </a:solidFill>
              </a:rPr>
              <a:t>Redirect to travel agency</a:t>
            </a:r>
            <a:endParaRPr lang="zh-TW" altLang="en-US" dirty="0">
              <a:solidFill>
                <a:srgbClr val="F3700D"/>
              </a:solidFill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87970D6-B8E7-47B8-A541-CEE82DDB849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535154" y="5396968"/>
            <a:ext cx="298206" cy="253104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3BE00CE-8BDC-4DFA-8304-DB5A25F742D8}"/>
              </a:ext>
            </a:extLst>
          </p:cNvPr>
          <p:cNvCxnSpPr>
            <a:cxnSpLocks/>
          </p:cNvCxnSpPr>
          <p:nvPr/>
        </p:nvCxnSpPr>
        <p:spPr>
          <a:xfrm>
            <a:off x="11591649" y="2682279"/>
            <a:ext cx="0" cy="895111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3948D01-E6DD-406E-8217-28F2C4453CBA}"/>
              </a:ext>
            </a:extLst>
          </p:cNvPr>
          <p:cNvSpPr txBox="1"/>
          <p:nvPr/>
        </p:nvSpPr>
        <p:spPr>
          <a:xfrm>
            <a:off x="9573549" y="3472776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3700D"/>
                </a:solidFill>
              </a:rPr>
              <a:t>Redirect to travel agency</a:t>
            </a:r>
            <a:endParaRPr lang="zh-TW" altLang="en-US" dirty="0">
              <a:solidFill>
                <a:srgbClr val="F3700D"/>
              </a:solidFill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7F0CD352-8B45-4D8D-BB32-720E740F1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4" y="3545839"/>
            <a:ext cx="2369829" cy="3240000"/>
          </a:xfrm>
          <a:prstGeom prst="rect">
            <a:avLst/>
          </a:prstGeom>
        </p:spPr>
      </p:pic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6AD9F91-03C7-4E54-9969-6DD21ABFD2AB}"/>
              </a:ext>
            </a:extLst>
          </p:cNvPr>
          <p:cNvCxnSpPr>
            <a:cxnSpLocks/>
          </p:cNvCxnSpPr>
          <p:nvPr/>
        </p:nvCxnSpPr>
        <p:spPr>
          <a:xfrm>
            <a:off x="1818166" y="3974670"/>
            <a:ext cx="1354187" cy="0"/>
          </a:xfrm>
          <a:prstGeom prst="straightConnector1">
            <a:avLst/>
          </a:prstGeom>
          <a:ln w="28575">
            <a:solidFill>
              <a:srgbClr val="F37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676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46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回顧</vt:lpstr>
      <vt:lpstr>個人專案提案-skike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Fan</dc:creator>
  <cp:lastModifiedBy>Ben Fan</cp:lastModifiedBy>
  <cp:revision>5</cp:revision>
  <dcterms:created xsi:type="dcterms:W3CDTF">2021-10-14T11:50:51Z</dcterms:created>
  <dcterms:modified xsi:type="dcterms:W3CDTF">2021-10-15T02:34:19Z</dcterms:modified>
</cp:coreProperties>
</file>