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一天羊肉汤羊肉汤犹太人一天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话费的回复好地方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7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一天羊肉汤羊肉汤犹太人一天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一天羊肉汤羊肉汤犹太人一天</dc:title>
  <dc:creator>富强民主</dc:creator>
  <cp:lastModifiedBy>富强民主</cp:lastModifiedBy>
  <cp:revision>1</cp:revision>
  <dcterms:created xsi:type="dcterms:W3CDTF">2021-11-10T13:46:40Z</dcterms:created>
  <dcterms:modified xsi:type="dcterms:W3CDTF">2021-11-10T13:47:56Z</dcterms:modified>
</cp:coreProperties>
</file>