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diagrams/drawing3.xml" ContentType="application/vnd.ms-office.drawingml.diagramDrawing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slideLayouts/slideLayout99.xml" ContentType="application/vnd.openxmlformats-officedocument.presentationml.slideLayout+xml"/>
  <Override PartName="/ppt/diagrams/data3.xml" ContentType="application/vnd.openxmlformats-officedocument.drawingml.diagramData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diagrams/quickStyle1.xml" ContentType="application/vnd.openxmlformats-officedocument.drawingml.diagramStyl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diagrams/layout4.xml" ContentType="application/vnd.openxmlformats-officedocument.drawingml.diagram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diagrams/quickStyle2.xml" ContentType="application/vnd.openxmlformats-officedocument.drawingml.diagramStyle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</p:sldMasterIdLst>
  <p:notesMasterIdLst>
    <p:notesMasterId r:id="rId43"/>
  </p:notesMasterIdLst>
  <p:sldIdLst>
    <p:sldId id="256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84" r:id="rId27"/>
    <p:sldId id="285" r:id="rId28"/>
    <p:sldId id="272" r:id="rId29"/>
    <p:sldId id="273" r:id="rId30"/>
    <p:sldId id="274" r:id="rId31"/>
    <p:sldId id="275" r:id="rId32"/>
    <p:sldId id="276" r:id="rId33"/>
    <p:sldId id="286" r:id="rId34"/>
    <p:sldId id="277" r:id="rId35"/>
    <p:sldId id="278" r:id="rId36"/>
    <p:sldId id="279" r:id="rId37"/>
    <p:sldId id="280" r:id="rId38"/>
    <p:sldId id="281" r:id="rId39"/>
    <p:sldId id="287" r:id="rId40"/>
    <p:sldId id="282" r:id="rId41"/>
    <p:sldId id="283" r:id="rId42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宋体" charset="-122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宋体" charset="-122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宋体" charset="-122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宋体" charset="-122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slide" Target="slides/slide3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0AB3A6-28BA-4B5F-8CA4-E54B633DEDF5}" type="doc">
      <dgm:prSet loTypeId="urn:microsoft.com/office/officeart/2005/8/layout/cycle5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13E27C4-8898-45F6-9224-4822C9D78724}">
      <dgm:prSet phldrT="[文本]"/>
      <dgm:spPr/>
      <dgm:t>
        <a:bodyPr/>
        <a:lstStyle/>
        <a:p>
          <a:r>
            <a:rPr lang="zh-CN" altLang="en-US" dirty="0" smtClean="0"/>
            <a:t>上线</a:t>
          </a:r>
          <a:endParaRPr lang="zh-CN" altLang="en-US" dirty="0"/>
        </a:p>
      </dgm:t>
    </dgm:pt>
    <dgm:pt modelId="{C5F2793C-8384-41C5-9D3F-3514B9E34065}" type="parTrans" cxnId="{06E470FD-DC46-45D8-A013-845A46BD863E}">
      <dgm:prSet/>
      <dgm:spPr/>
      <dgm:t>
        <a:bodyPr/>
        <a:lstStyle/>
        <a:p>
          <a:endParaRPr lang="zh-CN" altLang="en-US"/>
        </a:p>
      </dgm:t>
    </dgm:pt>
    <dgm:pt modelId="{BDCA5451-88AB-42C2-BDA3-F004FEB51FC9}" type="sibTrans" cxnId="{06E470FD-DC46-45D8-A013-845A46BD863E}">
      <dgm:prSet/>
      <dgm:spPr/>
      <dgm:t>
        <a:bodyPr/>
        <a:lstStyle/>
        <a:p>
          <a:endParaRPr lang="zh-CN" altLang="en-US"/>
        </a:p>
      </dgm:t>
    </dgm:pt>
    <dgm:pt modelId="{62EAFD46-C690-4C31-9184-B67C7D6061C8}">
      <dgm:prSet phldrT="[文本]"/>
      <dgm:spPr/>
      <dgm:t>
        <a:bodyPr/>
        <a:lstStyle/>
        <a:p>
          <a:r>
            <a:rPr lang="zh-CN" altLang="en-US" dirty="0" smtClean="0"/>
            <a:t>用户反馈</a:t>
          </a:r>
          <a:endParaRPr lang="zh-CN" altLang="en-US" dirty="0"/>
        </a:p>
      </dgm:t>
    </dgm:pt>
    <dgm:pt modelId="{CE185637-BB83-48E2-93FF-4225626509DE}" type="parTrans" cxnId="{7F0EA69D-8D2B-4608-9399-38169F9AA339}">
      <dgm:prSet/>
      <dgm:spPr/>
      <dgm:t>
        <a:bodyPr/>
        <a:lstStyle/>
        <a:p>
          <a:endParaRPr lang="zh-CN" altLang="en-US"/>
        </a:p>
      </dgm:t>
    </dgm:pt>
    <dgm:pt modelId="{BFFEF1DC-E872-45F5-B79A-6A450503B782}" type="sibTrans" cxnId="{7F0EA69D-8D2B-4608-9399-38169F9AA339}">
      <dgm:prSet/>
      <dgm:spPr/>
      <dgm:t>
        <a:bodyPr/>
        <a:lstStyle/>
        <a:p>
          <a:endParaRPr lang="zh-CN" altLang="en-US"/>
        </a:p>
      </dgm:t>
    </dgm:pt>
    <dgm:pt modelId="{4AD5DC02-6466-403A-926C-8F9442AA7B00}">
      <dgm:prSet phldrT="[文本]"/>
      <dgm:spPr/>
      <dgm:t>
        <a:bodyPr/>
        <a:lstStyle/>
        <a:p>
          <a:r>
            <a:rPr lang="zh-CN" altLang="en-US" dirty="0" smtClean="0"/>
            <a:t>需求整理</a:t>
          </a:r>
          <a:endParaRPr lang="zh-CN" altLang="en-US" dirty="0"/>
        </a:p>
      </dgm:t>
    </dgm:pt>
    <dgm:pt modelId="{51D7812E-004B-468D-BB0D-79BE210518C5}" type="parTrans" cxnId="{61E5694E-B421-40DE-B4D9-FB02432CDA67}">
      <dgm:prSet/>
      <dgm:spPr/>
      <dgm:t>
        <a:bodyPr/>
        <a:lstStyle/>
        <a:p>
          <a:endParaRPr lang="zh-CN" altLang="en-US"/>
        </a:p>
      </dgm:t>
    </dgm:pt>
    <dgm:pt modelId="{839B9AD5-0746-4951-9732-AE6E6A7952E8}" type="sibTrans" cxnId="{61E5694E-B421-40DE-B4D9-FB02432CDA67}">
      <dgm:prSet/>
      <dgm:spPr/>
      <dgm:t>
        <a:bodyPr/>
        <a:lstStyle/>
        <a:p>
          <a:endParaRPr lang="zh-CN" altLang="en-US"/>
        </a:p>
      </dgm:t>
    </dgm:pt>
    <dgm:pt modelId="{D3EC9646-2575-436E-BD37-C54E89892161}">
      <dgm:prSet phldrT="[文本]"/>
      <dgm:spPr/>
      <dgm:t>
        <a:bodyPr/>
        <a:lstStyle/>
        <a:p>
          <a:r>
            <a:rPr lang="zh-CN" altLang="en-US" dirty="0" smtClean="0"/>
            <a:t>开发</a:t>
          </a:r>
          <a:endParaRPr lang="zh-CN" altLang="en-US" dirty="0"/>
        </a:p>
      </dgm:t>
    </dgm:pt>
    <dgm:pt modelId="{3E31C52D-C13E-4F17-8B70-5C0AABFECA0D}" type="parTrans" cxnId="{44DA2734-2640-4725-B854-F0D19AFAF7C7}">
      <dgm:prSet/>
      <dgm:spPr/>
      <dgm:t>
        <a:bodyPr/>
        <a:lstStyle/>
        <a:p>
          <a:endParaRPr lang="zh-CN" altLang="en-US"/>
        </a:p>
      </dgm:t>
    </dgm:pt>
    <dgm:pt modelId="{55D0791A-70B5-4BF3-AC9D-FCFD5FE8629D}" type="sibTrans" cxnId="{44DA2734-2640-4725-B854-F0D19AFAF7C7}">
      <dgm:prSet/>
      <dgm:spPr/>
      <dgm:t>
        <a:bodyPr/>
        <a:lstStyle/>
        <a:p>
          <a:endParaRPr lang="zh-CN" altLang="en-US"/>
        </a:p>
      </dgm:t>
    </dgm:pt>
    <dgm:pt modelId="{0AEF1663-8F55-4CF6-BE6C-1513C7226FF6}">
      <dgm:prSet phldrT="[文本]"/>
      <dgm:spPr/>
      <dgm:t>
        <a:bodyPr/>
        <a:lstStyle/>
        <a:p>
          <a:r>
            <a:rPr lang="zh-CN" altLang="en-US" dirty="0" smtClean="0"/>
            <a:t>测试</a:t>
          </a:r>
          <a:endParaRPr lang="zh-CN" altLang="en-US" dirty="0"/>
        </a:p>
      </dgm:t>
    </dgm:pt>
    <dgm:pt modelId="{68FAE082-6EDE-4622-878A-730EE9AB3529}" type="parTrans" cxnId="{B65B8153-5BF3-41D8-85CE-E421541F278F}">
      <dgm:prSet/>
      <dgm:spPr/>
      <dgm:t>
        <a:bodyPr/>
        <a:lstStyle/>
        <a:p>
          <a:endParaRPr lang="zh-CN" altLang="en-US"/>
        </a:p>
      </dgm:t>
    </dgm:pt>
    <dgm:pt modelId="{F9BABECE-491D-47B8-8381-A2A97ADE39A2}" type="sibTrans" cxnId="{B65B8153-5BF3-41D8-85CE-E421541F278F}">
      <dgm:prSet/>
      <dgm:spPr/>
      <dgm:t>
        <a:bodyPr/>
        <a:lstStyle/>
        <a:p>
          <a:endParaRPr lang="zh-CN" altLang="en-US"/>
        </a:p>
      </dgm:t>
    </dgm:pt>
    <dgm:pt modelId="{23F9C5CF-4B38-4624-85F6-0978F23B0BD1}" type="pres">
      <dgm:prSet presAssocID="{510AB3A6-28BA-4B5F-8CA4-E54B633DEDF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27F671-EF34-4CB7-8A4A-EBFE02AF595A}" type="pres">
      <dgm:prSet presAssocID="{413E27C4-8898-45F6-9224-4822C9D7872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008E15-84FA-4239-9C86-57B24320F874}" type="pres">
      <dgm:prSet presAssocID="{413E27C4-8898-45F6-9224-4822C9D78724}" presName="spNode" presStyleCnt="0"/>
      <dgm:spPr/>
    </dgm:pt>
    <dgm:pt modelId="{8D2FD94B-0E1A-4BC4-AAE3-33FF8F530B5D}" type="pres">
      <dgm:prSet presAssocID="{BDCA5451-88AB-42C2-BDA3-F004FEB51FC9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6D30F200-2454-4A70-B19A-0CC28468476C}" type="pres">
      <dgm:prSet presAssocID="{62EAFD46-C690-4C31-9184-B67C7D6061C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8AB2E3-2323-4CA6-981A-923F76BBA2C5}" type="pres">
      <dgm:prSet presAssocID="{62EAFD46-C690-4C31-9184-B67C7D6061C8}" presName="spNode" presStyleCnt="0"/>
      <dgm:spPr/>
    </dgm:pt>
    <dgm:pt modelId="{FA50E22E-BD62-4CFD-B214-F4339348A590}" type="pres">
      <dgm:prSet presAssocID="{BFFEF1DC-E872-45F5-B79A-6A450503B782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2D23BE1D-3740-4088-A3AB-00FE8D1A3D7C}" type="pres">
      <dgm:prSet presAssocID="{4AD5DC02-6466-403A-926C-8F9442AA7B0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55FC00-D5CF-4C3B-865C-BD0E048FF1D1}" type="pres">
      <dgm:prSet presAssocID="{4AD5DC02-6466-403A-926C-8F9442AA7B00}" presName="spNode" presStyleCnt="0"/>
      <dgm:spPr/>
    </dgm:pt>
    <dgm:pt modelId="{C87E7634-BFF3-4BB0-BC86-60AE8CF3428B}" type="pres">
      <dgm:prSet presAssocID="{839B9AD5-0746-4951-9732-AE6E6A7952E8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92062BEC-45F9-4BCC-A0FC-C72E13EC5B9A}" type="pres">
      <dgm:prSet presAssocID="{D3EC9646-2575-436E-BD37-C54E8989216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7B34A8-4455-4BDF-A5C9-52BA6784197B}" type="pres">
      <dgm:prSet presAssocID="{D3EC9646-2575-436E-BD37-C54E89892161}" presName="spNode" presStyleCnt="0"/>
      <dgm:spPr/>
    </dgm:pt>
    <dgm:pt modelId="{17A7B6D7-616A-498D-9890-6DDD17DD857C}" type="pres">
      <dgm:prSet presAssocID="{55D0791A-70B5-4BF3-AC9D-FCFD5FE8629D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F42D9457-E242-4A0A-9D72-1C7D52B00842}" type="pres">
      <dgm:prSet presAssocID="{0AEF1663-8F55-4CF6-BE6C-1513C7226FF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558478-9DC9-4B93-A57A-226FF7B836DA}" type="pres">
      <dgm:prSet presAssocID="{0AEF1663-8F55-4CF6-BE6C-1513C7226FF6}" presName="spNode" presStyleCnt="0"/>
      <dgm:spPr/>
    </dgm:pt>
    <dgm:pt modelId="{007D4F63-A90D-40B0-BD7B-93CCA1477751}" type="pres">
      <dgm:prSet presAssocID="{F9BABECE-491D-47B8-8381-A2A97ADE39A2}" presName="sibTrans" presStyleLbl="sibTrans1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7F0EA69D-8D2B-4608-9399-38169F9AA339}" srcId="{510AB3A6-28BA-4B5F-8CA4-E54B633DEDF5}" destId="{62EAFD46-C690-4C31-9184-B67C7D6061C8}" srcOrd="1" destOrd="0" parTransId="{CE185637-BB83-48E2-93FF-4225626509DE}" sibTransId="{BFFEF1DC-E872-45F5-B79A-6A450503B782}"/>
    <dgm:cxn modelId="{53C3CFBA-03D7-414A-B6FC-EF1F1B88C218}" type="presOf" srcId="{BFFEF1DC-E872-45F5-B79A-6A450503B782}" destId="{FA50E22E-BD62-4CFD-B214-F4339348A590}" srcOrd="0" destOrd="0" presId="urn:microsoft.com/office/officeart/2005/8/layout/cycle5"/>
    <dgm:cxn modelId="{44DA2734-2640-4725-B854-F0D19AFAF7C7}" srcId="{510AB3A6-28BA-4B5F-8CA4-E54B633DEDF5}" destId="{D3EC9646-2575-436E-BD37-C54E89892161}" srcOrd="3" destOrd="0" parTransId="{3E31C52D-C13E-4F17-8B70-5C0AABFECA0D}" sibTransId="{55D0791A-70B5-4BF3-AC9D-FCFD5FE8629D}"/>
    <dgm:cxn modelId="{9A943D08-A5B0-41BA-BBA8-4F6CC6806D17}" type="presOf" srcId="{510AB3A6-28BA-4B5F-8CA4-E54B633DEDF5}" destId="{23F9C5CF-4B38-4624-85F6-0978F23B0BD1}" srcOrd="0" destOrd="0" presId="urn:microsoft.com/office/officeart/2005/8/layout/cycle5"/>
    <dgm:cxn modelId="{89CC076F-B612-49BB-8133-7886989E917C}" type="presOf" srcId="{62EAFD46-C690-4C31-9184-B67C7D6061C8}" destId="{6D30F200-2454-4A70-B19A-0CC28468476C}" srcOrd="0" destOrd="0" presId="urn:microsoft.com/office/officeart/2005/8/layout/cycle5"/>
    <dgm:cxn modelId="{B65B8153-5BF3-41D8-85CE-E421541F278F}" srcId="{510AB3A6-28BA-4B5F-8CA4-E54B633DEDF5}" destId="{0AEF1663-8F55-4CF6-BE6C-1513C7226FF6}" srcOrd="4" destOrd="0" parTransId="{68FAE082-6EDE-4622-878A-730EE9AB3529}" sibTransId="{F9BABECE-491D-47B8-8381-A2A97ADE39A2}"/>
    <dgm:cxn modelId="{8647C5A2-F5D4-43AE-B61F-601ADBD11A47}" type="presOf" srcId="{F9BABECE-491D-47B8-8381-A2A97ADE39A2}" destId="{007D4F63-A90D-40B0-BD7B-93CCA1477751}" srcOrd="0" destOrd="0" presId="urn:microsoft.com/office/officeart/2005/8/layout/cycle5"/>
    <dgm:cxn modelId="{FBA28B1B-C7E6-4CF4-9532-600982AD6B22}" type="presOf" srcId="{55D0791A-70B5-4BF3-AC9D-FCFD5FE8629D}" destId="{17A7B6D7-616A-498D-9890-6DDD17DD857C}" srcOrd="0" destOrd="0" presId="urn:microsoft.com/office/officeart/2005/8/layout/cycle5"/>
    <dgm:cxn modelId="{6609A544-C650-4F53-9D9D-3A448FA3DFAA}" type="presOf" srcId="{D3EC9646-2575-436E-BD37-C54E89892161}" destId="{92062BEC-45F9-4BCC-A0FC-C72E13EC5B9A}" srcOrd="0" destOrd="0" presId="urn:microsoft.com/office/officeart/2005/8/layout/cycle5"/>
    <dgm:cxn modelId="{C20DB7E6-0565-45D1-B44E-9B4AD981BEC5}" type="presOf" srcId="{413E27C4-8898-45F6-9224-4822C9D78724}" destId="{7A27F671-EF34-4CB7-8A4A-EBFE02AF595A}" srcOrd="0" destOrd="0" presId="urn:microsoft.com/office/officeart/2005/8/layout/cycle5"/>
    <dgm:cxn modelId="{2A81E7D9-1ED8-4971-BA49-EE451D357E01}" type="presOf" srcId="{BDCA5451-88AB-42C2-BDA3-F004FEB51FC9}" destId="{8D2FD94B-0E1A-4BC4-AAE3-33FF8F530B5D}" srcOrd="0" destOrd="0" presId="urn:microsoft.com/office/officeart/2005/8/layout/cycle5"/>
    <dgm:cxn modelId="{1A7B8226-E464-4A98-B21D-BC5257B0F6F8}" type="presOf" srcId="{0AEF1663-8F55-4CF6-BE6C-1513C7226FF6}" destId="{F42D9457-E242-4A0A-9D72-1C7D52B00842}" srcOrd="0" destOrd="0" presId="urn:microsoft.com/office/officeart/2005/8/layout/cycle5"/>
    <dgm:cxn modelId="{61E5694E-B421-40DE-B4D9-FB02432CDA67}" srcId="{510AB3A6-28BA-4B5F-8CA4-E54B633DEDF5}" destId="{4AD5DC02-6466-403A-926C-8F9442AA7B00}" srcOrd="2" destOrd="0" parTransId="{51D7812E-004B-468D-BB0D-79BE210518C5}" sibTransId="{839B9AD5-0746-4951-9732-AE6E6A7952E8}"/>
    <dgm:cxn modelId="{06E470FD-DC46-45D8-A013-845A46BD863E}" srcId="{510AB3A6-28BA-4B5F-8CA4-E54B633DEDF5}" destId="{413E27C4-8898-45F6-9224-4822C9D78724}" srcOrd="0" destOrd="0" parTransId="{C5F2793C-8384-41C5-9D3F-3514B9E34065}" sibTransId="{BDCA5451-88AB-42C2-BDA3-F004FEB51FC9}"/>
    <dgm:cxn modelId="{FDD39C91-B271-476C-A6A7-7F0697315803}" type="presOf" srcId="{4AD5DC02-6466-403A-926C-8F9442AA7B00}" destId="{2D23BE1D-3740-4088-A3AB-00FE8D1A3D7C}" srcOrd="0" destOrd="0" presId="urn:microsoft.com/office/officeart/2005/8/layout/cycle5"/>
    <dgm:cxn modelId="{4F1A1237-E1D1-4EA6-BA09-1313CE2311FD}" type="presOf" srcId="{839B9AD5-0746-4951-9732-AE6E6A7952E8}" destId="{C87E7634-BFF3-4BB0-BC86-60AE8CF3428B}" srcOrd="0" destOrd="0" presId="urn:microsoft.com/office/officeart/2005/8/layout/cycle5"/>
    <dgm:cxn modelId="{9B749DC5-0393-4BE7-9EDA-43058C2F1397}" type="presParOf" srcId="{23F9C5CF-4B38-4624-85F6-0978F23B0BD1}" destId="{7A27F671-EF34-4CB7-8A4A-EBFE02AF595A}" srcOrd="0" destOrd="0" presId="urn:microsoft.com/office/officeart/2005/8/layout/cycle5"/>
    <dgm:cxn modelId="{CEFB6898-6732-42D6-AC8E-D24F854BB5D2}" type="presParOf" srcId="{23F9C5CF-4B38-4624-85F6-0978F23B0BD1}" destId="{FD008E15-84FA-4239-9C86-57B24320F874}" srcOrd="1" destOrd="0" presId="urn:microsoft.com/office/officeart/2005/8/layout/cycle5"/>
    <dgm:cxn modelId="{960CB4AC-012E-4F6C-AA88-5E5C5955BF6A}" type="presParOf" srcId="{23F9C5CF-4B38-4624-85F6-0978F23B0BD1}" destId="{8D2FD94B-0E1A-4BC4-AAE3-33FF8F530B5D}" srcOrd="2" destOrd="0" presId="urn:microsoft.com/office/officeart/2005/8/layout/cycle5"/>
    <dgm:cxn modelId="{F175AF1C-05E6-45E7-B340-3D8527B0E1CF}" type="presParOf" srcId="{23F9C5CF-4B38-4624-85F6-0978F23B0BD1}" destId="{6D30F200-2454-4A70-B19A-0CC28468476C}" srcOrd="3" destOrd="0" presId="urn:microsoft.com/office/officeart/2005/8/layout/cycle5"/>
    <dgm:cxn modelId="{9BDC17B9-1250-417F-9BC9-02DBEE9D72B0}" type="presParOf" srcId="{23F9C5CF-4B38-4624-85F6-0978F23B0BD1}" destId="{798AB2E3-2323-4CA6-981A-923F76BBA2C5}" srcOrd="4" destOrd="0" presId="urn:microsoft.com/office/officeart/2005/8/layout/cycle5"/>
    <dgm:cxn modelId="{D66F5F93-C2C6-46EE-BF9A-30B76B2F61BB}" type="presParOf" srcId="{23F9C5CF-4B38-4624-85F6-0978F23B0BD1}" destId="{FA50E22E-BD62-4CFD-B214-F4339348A590}" srcOrd="5" destOrd="0" presId="urn:microsoft.com/office/officeart/2005/8/layout/cycle5"/>
    <dgm:cxn modelId="{DA82B1D9-3783-4E2C-AD38-ED867FA3B233}" type="presParOf" srcId="{23F9C5CF-4B38-4624-85F6-0978F23B0BD1}" destId="{2D23BE1D-3740-4088-A3AB-00FE8D1A3D7C}" srcOrd="6" destOrd="0" presId="urn:microsoft.com/office/officeart/2005/8/layout/cycle5"/>
    <dgm:cxn modelId="{6217D0EC-48AC-4DA3-AAF3-96D342E2BAB5}" type="presParOf" srcId="{23F9C5CF-4B38-4624-85F6-0978F23B0BD1}" destId="{1555FC00-D5CF-4C3B-865C-BD0E048FF1D1}" srcOrd="7" destOrd="0" presId="urn:microsoft.com/office/officeart/2005/8/layout/cycle5"/>
    <dgm:cxn modelId="{89C959C2-8CF8-4BA1-A3A3-5857F37EC3AC}" type="presParOf" srcId="{23F9C5CF-4B38-4624-85F6-0978F23B0BD1}" destId="{C87E7634-BFF3-4BB0-BC86-60AE8CF3428B}" srcOrd="8" destOrd="0" presId="urn:microsoft.com/office/officeart/2005/8/layout/cycle5"/>
    <dgm:cxn modelId="{A6ACDAC0-14CC-4F4F-9C3F-8E7F58E88F5A}" type="presParOf" srcId="{23F9C5CF-4B38-4624-85F6-0978F23B0BD1}" destId="{92062BEC-45F9-4BCC-A0FC-C72E13EC5B9A}" srcOrd="9" destOrd="0" presId="urn:microsoft.com/office/officeart/2005/8/layout/cycle5"/>
    <dgm:cxn modelId="{8017A6AC-429C-446D-853D-9FC3F9CE4BC2}" type="presParOf" srcId="{23F9C5CF-4B38-4624-85F6-0978F23B0BD1}" destId="{417B34A8-4455-4BDF-A5C9-52BA6784197B}" srcOrd="10" destOrd="0" presId="urn:microsoft.com/office/officeart/2005/8/layout/cycle5"/>
    <dgm:cxn modelId="{B31D3D06-1AA9-4FE1-90A0-3F656A2A6707}" type="presParOf" srcId="{23F9C5CF-4B38-4624-85F6-0978F23B0BD1}" destId="{17A7B6D7-616A-498D-9890-6DDD17DD857C}" srcOrd="11" destOrd="0" presId="urn:microsoft.com/office/officeart/2005/8/layout/cycle5"/>
    <dgm:cxn modelId="{D27DB622-8354-4F98-8157-C4E630624DC8}" type="presParOf" srcId="{23F9C5CF-4B38-4624-85F6-0978F23B0BD1}" destId="{F42D9457-E242-4A0A-9D72-1C7D52B00842}" srcOrd="12" destOrd="0" presId="urn:microsoft.com/office/officeart/2005/8/layout/cycle5"/>
    <dgm:cxn modelId="{F8E1DD07-8C23-4E18-BC58-4EFECA4C6CF8}" type="presParOf" srcId="{23F9C5CF-4B38-4624-85F6-0978F23B0BD1}" destId="{AC558478-9DC9-4B93-A57A-226FF7B836DA}" srcOrd="13" destOrd="0" presId="urn:microsoft.com/office/officeart/2005/8/layout/cycle5"/>
    <dgm:cxn modelId="{F51228EC-E6A6-4D81-BFD6-CC1A1920D40C}" type="presParOf" srcId="{23F9C5CF-4B38-4624-85F6-0978F23B0BD1}" destId="{007D4F63-A90D-40B0-BD7B-93CCA1477751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0AB3A6-28BA-4B5F-8CA4-E54B633DEDF5}" type="doc">
      <dgm:prSet loTypeId="urn:microsoft.com/office/officeart/2005/8/layout/cycle5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13E27C4-8898-45F6-9224-4822C9D78724}">
      <dgm:prSet phldrT="[文本]"/>
      <dgm:spPr/>
      <dgm:t>
        <a:bodyPr/>
        <a:lstStyle/>
        <a:p>
          <a:r>
            <a:rPr lang="zh-CN" altLang="en-US" dirty="0" smtClean="0"/>
            <a:t>上线</a:t>
          </a:r>
          <a:endParaRPr lang="zh-CN" altLang="en-US" dirty="0"/>
        </a:p>
      </dgm:t>
    </dgm:pt>
    <dgm:pt modelId="{C5F2793C-8384-41C5-9D3F-3514B9E34065}" type="parTrans" cxnId="{06E470FD-DC46-45D8-A013-845A46BD863E}">
      <dgm:prSet/>
      <dgm:spPr/>
      <dgm:t>
        <a:bodyPr/>
        <a:lstStyle/>
        <a:p>
          <a:endParaRPr lang="zh-CN" altLang="en-US"/>
        </a:p>
      </dgm:t>
    </dgm:pt>
    <dgm:pt modelId="{BDCA5451-88AB-42C2-BDA3-F004FEB51FC9}" type="sibTrans" cxnId="{06E470FD-DC46-45D8-A013-845A46BD863E}">
      <dgm:prSet/>
      <dgm:spPr/>
      <dgm:t>
        <a:bodyPr/>
        <a:lstStyle/>
        <a:p>
          <a:endParaRPr lang="zh-CN" altLang="en-US"/>
        </a:p>
      </dgm:t>
    </dgm:pt>
    <dgm:pt modelId="{62EAFD46-C690-4C31-9184-B67C7D6061C8}">
      <dgm:prSet phldrT="[文本]"/>
      <dgm:spPr/>
      <dgm:t>
        <a:bodyPr/>
        <a:lstStyle/>
        <a:p>
          <a:r>
            <a:rPr lang="zh-CN" altLang="en-US" dirty="0" smtClean="0"/>
            <a:t>快速发现问题</a:t>
          </a:r>
          <a:endParaRPr lang="zh-CN" altLang="en-US" dirty="0"/>
        </a:p>
      </dgm:t>
    </dgm:pt>
    <dgm:pt modelId="{CE185637-BB83-48E2-93FF-4225626509DE}" type="parTrans" cxnId="{7F0EA69D-8D2B-4608-9399-38169F9AA339}">
      <dgm:prSet/>
      <dgm:spPr/>
      <dgm:t>
        <a:bodyPr/>
        <a:lstStyle/>
        <a:p>
          <a:endParaRPr lang="zh-CN" altLang="en-US"/>
        </a:p>
      </dgm:t>
    </dgm:pt>
    <dgm:pt modelId="{BFFEF1DC-E872-45F5-B79A-6A450503B782}" type="sibTrans" cxnId="{7F0EA69D-8D2B-4608-9399-38169F9AA339}">
      <dgm:prSet/>
      <dgm:spPr/>
      <dgm:t>
        <a:bodyPr/>
        <a:lstStyle/>
        <a:p>
          <a:endParaRPr lang="zh-CN" altLang="en-US"/>
        </a:p>
      </dgm:t>
    </dgm:pt>
    <dgm:pt modelId="{4AD5DC02-6466-403A-926C-8F9442AA7B00}">
      <dgm:prSet phldrT="[文本]"/>
      <dgm:spPr/>
      <dgm:t>
        <a:bodyPr/>
        <a:lstStyle/>
        <a:p>
          <a:r>
            <a:rPr lang="zh-CN" altLang="en-US" dirty="0" smtClean="0"/>
            <a:t>快速定位</a:t>
          </a:r>
          <a:endParaRPr lang="zh-CN" altLang="en-US" dirty="0"/>
        </a:p>
      </dgm:t>
    </dgm:pt>
    <dgm:pt modelId="{51D7812E-004B-468D-BB0D-79BE210518C5}" type="parTrans" cxnId="{61E5694E-B421-40DE-B4D9-FB02432CDA67}">
      <dgm:prSet/>
      <dgm:spPr/>
      <dgm:t>
        <a:bodyPr/>
        <a:lstStyle/>
        <a:p>
          <a:endParaRPr lang="zh-CN" altLang="en-US"/>
        </a:p>
      </dgm:t>
    </dgm:pt>
    <dgm:pt modelId="{839B9AD5-0746-4951-9732-AE6E6A7952E8}" type="sibTrans" cxnId="{61E5694E-B421-40DE-B4D9-FB02432CDA67}">
      <dgm:prSet/>
      <dgm:spPr/>
      <dgm:t>
        <a:bodyPr/>
        <a:lstStyle/>
        <a:p>
          <a:endParaRPr lang="zh-CN" altLang="en-US"/>
        </a:p>
      </dgm:t>
    </dgm:pt>
    <dgm:pt modelId="{0AEF1663-8F55-4CF6-BE6C-1513C7226FF6}">
      <dgm:prSet phldrT="[文本]"/>
      <dgm:spPr/>
      <dgm:t>
        <a:bodyPr/>
        <a:lstStyle/>
        <a:p>
          <a:r>
            <a:rPr lang="zh-CN" altLang="en-US" dirty="0" smtClean="0"/>
            <a:t>测试</a:t>
          </a:r>
          <a:endParaRPr lang="zh-CN" altLang="en-US" dirty="0"/>
        </a:p>
      </dgm:t>
    </dgm:pt>
    <dgm:pt modelId="{68FAE082-6EDE-4622-878A-730EE9AB3529}" type="parTrans" cxnId="{B65B8153-5BF3-41D8-85CE-E421541F278F}">
      <dgm:prSet/>
      <dgm:spPr/>
      <dgm:t>
        <a:bodyPr/>
        <a:lstStyle/>
        <a:p>
          <a:endParaRPr lang="zh-CN" altLang="en-US"/>
        </a:p>
      </dgm:t>
    </dgm:pt>
    <dgm:pt modelId="{F9BABECE-491D-47B8-8381-A2A97ADE39A2}" type="sibTrans" cxnId="{B65B8153-5BF3-41D8-85CE-E421541F278F}">
      <dgm:prSet/>
      <dgm:spPr/>
      <dgm:t>
        <a:bodyPr/>
        <a:lstStyle/>
        <a:p>
          <a:endParaRPr lang="zh-CN" altLang="en-US"/>
        </a:p>
      </dgm:t>
    </dgm:pt>
    <dgm:pt modelId="{23F9C5CF-4B38-4624-85F6-0978F23B0BD1}" type="pres">
      <dgm:prSet presAssocID="{510AB3A6-28BA-4B5F-8CA4-E54B633DEDF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27F671-EF34-4CB7-8A4A-EBFE02AF595A}" type="pres">
      <dgm:prSet presAssocID="{413E27C4-8898-45F6-9224-4822C9D7872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008E15-84FA-4239-9C86-57B24320F874}" type="pres">
      <dgm:prSet presAssocID="{413E27C4-8898-45F6-9224-4822C9D78724}" presName="spNode" presStyleCnt="0"/>
      <dgm:spPr/>
    </dgm:pt>
    <dgm:pt modelId="{8D2FD94B-0E1A-4BC4-AAE3-33FF8F530B5D}" type="pres">
      <dgm:prSet presAssocID="{BDCA5451-88AB-42C2-BDA3-F004FEB51FC9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6D30F200-2454-4A70-B19A-0CC28468476C}" type="pres">
      <dgm:prSet presAssocID="{62EAFD46-C690-4C31-9184-B67C7D6061C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8AB2E3-2323-4CA6-981A-923F76BBA2C5}" type="pres">
      <dgm:prSet presAssocID="{62EAFD46-C690-4C31-9184-B67C7D6061C8}" presName="spNode" presStyleCnt="0"/>
      <dgm:spPr/>
    </dgm:pt>
    <dgm:pt modelId="{FA50E22E-BD62-4CFD-B214-F4339348A590}" type="pres">
      <dgm:prSet presAssocID="{BFFEF1DC-E872-45F5-B79A-6A450503B782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2D23BE1D-3740-4088-A3AB-00FE8D1A3D7C}" type="pres">
      <dgm:prSet presAssocID="{4AD5DC02-6466-403A-926C-8F9442AA7B0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55FC00-D5CF-4C3B-865C-BD0E048FF1D1}" type="pres">
      <dgm:prSet presAssocID="{4AD5DC02-6466-403A-926C-8F9442AA7B00}" presName="spNode" presStyleCnt="0"/>
      <dgm:spPr/>
    </dgm:pt>
    <dgm:pt modelId="{C87E7634-BFF3-4BB0-BC86-60AE8CF3428B}" type="pres">
      <dgm:prSet presAssocID="{839B9AD5-0746-4951-9732-AE6E6A7952E8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F42D9457-E242-4A0A-9D72-1C7D52B00842}" type="pres">
      <dgm:prSet presAssocID="{0AEF1663-8F55-4CF6-BE6C-1513C7226FF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558478-9DC9-4B93-A57A-226FF7B836DA}" type="pres">
      <dgm:prSet presAssocID="{0AEF1663-8F55-4CF6-BE6C-1513C7226FF6}" presName="spNode" presStyleCnt="0"/>
      <dgm:spPr/>
    </dgm:pt>
    <dgm:pt modelId="{007D4F63-A90D-40B0-BD7B-93CCA1477751}" type="pres">
      <dgm:prSet presAssocID="{F9BABECE-491D-47B8-8381-A2A97ADE39A2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7F0EA69D-8D2B-4608-9399-38169F9AA339}" srcId="{510AB3A6-28BA-4B5F-8CA4-E54B633DEDF5}" destId="{62EAFD46-C690-4C31-9184-B67C7D6061C8}" srcOrd="1" destOrd="0" parTransId="{CE185637-BB83-48E2-93FF-4225626509DE}" sibTransId="{BFFEF1DC-E872-45F5-B79A-6A450503B782}"/>
    <dgm:cxn modelId="{FF4F8D65-0383-429C-84D1-098115893584}" type="presOf" srcId="{BFFEF1DC-E872-45F5-B79A-6A450503B782}" destId="{FA50E22E-BD62-4CFD-B214-F4339348A590}" srcOrd="0" destOrd="0" presId="urn:microsoft.com/office/officeart/2005/8/layout/cycle5"/>
    <dgm:cxn modelId="{82B16D60-D892-4E12-A7F2-A24E1E350103}" type="presOf" srcId="{62EAFD46-C690-4C31-9184-B67C7D6061C8}" destId="{6D30F200-2454-4A70-B19A-0CC28468476C}" srcOrd="0" destOrd="0" presId="urn:microsoft.com/office/officeart/2005/8/layout/cycle5"/>
    <dgm:cxn modelId="{32529BD6-4779-46AE-8620-400DBB67078E}" type="presOf" srcId="{4AD5DC02-6466-403A-926C-8F9442AA7B00}" destId="{2D23BE1D-3740-4088-A3AB-00FE8D1A3D7C}" srcOrd="0" destOrd="0" presId="urn:microsoft.com/office/officeart/2005/8/layout/cycle5"/>
    <dgm:cxn modelId="{916A968C-97A6-4FD9-A577-5C41190FE15F}" type="presOf" srcId="{510AB3A6-28BA-4B5F-8CA4-E54B633DEDF5}" destId="{23F9C5CF-4B38-4624-85F6-0978F23B0BD1}" srcOrd="0" destOrd="0" presId="urn:microsoft.com/office/officeart/2005/8/layout/cycle5"/>
    <dgm:cxn modelId="{82C399F1-AC93-40AB-ADFD-ACDBDD027271}" type="presOf" srcId="{F9BABECE-491D-47B8-8381-A2A97ADE39A2}" destId="{007D4F63-A90D-40B0-BD7B-93CCA1477751}" srcOrd="0" destOrd="0" presId="urn:microsoft.com/office/officeart/2005/8/layout/cycle5"/>
    <dgm:cxn modelId="{C1D6CBAE-21EE-46AB-A344-70A78469A214}" type="presOf" srcId="{839B9AD5-0746-4951-9732-AE6E6A7952E8}" destId="{C87E7634-BFF3-4BB0-BC86-60AE8CF3428B}" srcOrd="0" destOrd="0" presId="urn:microsoft.com/office/officeart/2005/8/layout/cycle5"/>
    <dgm:cxn modelId="{7953AF30-01A8-4ADE-B567-F3A8A8DA2762}" type="presOf" srcId="{BDCA5451-88AB-42C2-BDA3-F004FEB51FC9}" destId="{8D2FD94B-0E1A-4BC4-AAE3-33FF8F530B5D}" srcOrd="0" destOrd="0" presId="urn:microsoft.com/office/officeart/2005/8/layout/cycle5"/>
    <dgm:cxn modelId="{61E5694E-B421-40DE-B4D9-FB02432CDA67}" srcId="{510AB3A6-28BA-4B5F-8CA4-E54B633DEDF5}" destId="{4AD5DC02-6466-403A-926C-8F9442AA7B00}" srcOrd="2" destOrd="0" parTransId="{51D7812E-004B-468D-BB0D-79BE210518C5}" sibTransId="{839B9AD5-0746-4951-9732-AE6E6A7952E8}"/>
    <dgm:cxn modelId="{4929D6B8-28DB-448D-893E-AC471191A6D6}" type="presOf" srcId="{413E27C4-8898-45F6-9224-4822C9D78724}" destId="{7A27F671-EF34-4CB7-8A4A-EBFE02AF595A}" srcOrd="0" destOrd="0" presId="urn:microsoft.com/office/officeart/2005/8/layout/cycle5"/>
    <dgm:cxn modelId="{B65B8153-5BF3-41D8-85CE-E421541F278F}" srcId="{510AB3A6-28BA-4B5F-8CA4-E54B633DEDF5}" destId="{0AEF1663-8F55-4CF6-BE6C-1513C7226FF6}" srcOrd="3" destOrd="0" parTransId="{68FAE082-6EDE-4622-878A-730EE9AB3529}" sibTransId="{F9BABECE-491D-47B8-8381-A2A97ADE39A2}"/>
    <dgm:cxn modelId="{4FE02A16-5DE9-45D8-B1D6-E1B4435FB867}" type="presOf" srcId="{0AEF1663-8F55-4CF6-BE6C-1513C7226FF6}" destId="{F42D9457-E242-4A0A-9D72-1C7D52B00842}" srcOrd="0" destOrd="0" presId="urn:microsoft.com/office/officeart/2005/8/layout/cycle5"/>
    <dgm:cxn modelId="{06E470FD-DC46-45D8-A013-845A46BD863E}" srcId="{510AB3A6-28BA-4B5F-8CA4-E54B633DEDF5}" destId="{413E27C4-8898-45F6-9224-4822C9D78724}" srcOrd="0" destOrd="0" parTransId="{C5F2793C-8384-41C5-9D3F-3514B9E34065}" sibTransId="{BDCA5451-88AB-42C2-BDA3-F004FEB51FC9}"/>
    <dgm:cxn modelId="{C0ABB7EF-D31D-47CA-ADBA-53A38DEA17A3}" type="presParOf" srcId="{23F9C5CF-4B38-4624-85F6-0978F23B0BD1}" destId="{7A27F671-EF34-4CB7-8A4A-EBFE02AF595A}" srcOrd="0" destOrd="0" presId="urn:microsoft.com/office/officeart/2005/8/layout/cycle5"/>
    <dgm:cxn modelId="{B665246D-64B5-4057-8E81-19113556E1EB}" type="presParOf" srcId="{23F9C5CF-4B38-4624-85F6-0978F23B0BD1}" destId="{FD008E15-84FA-4239-9C86-57B24320F874}" srcOrd="1" destOrd="0" presId="urn:microsoft.com/office/officeart/2005/8/layout/cycle5"/>
    <dgm:cxn modelId="{AA4485F6-0001-4257-A894-B29D34377075}" type="presParOf" srcId="{23F9C5CF-4B38-4624-85F6-0978F23B0BD1}" destId="{8D2FD94B-0E1A-4BC4-AAE3-33FF8F530B5D}" srcOrd="2" destOrd="0" presId="urn:microsoft.com/office/officeart/2005/8/layout/cycle5"/>
    <dgm:cxn modelId="{2D697CDB-349E-431C-8A86-08852373C965}" type="presParOf" srcId="{23F9C5CF-4B38-4624-85F6-0978F23B0BD1}" destId="{6D30F200-2454-4A70-B19A-0CC28468476C}" srcOrd="3" destOrd="0" presId="urn:microsoft.com/office/officeart/2005/8/layout/cycle5"/>
    <dgm:cxn modelId="{80DF11C1-7E3B-40D0-9E78-97C2503FEBA5}" type="presParOf" srcId="{23F9C5CF-4B38-4624-85F6-0978F23B0BD1}" destId="{798AB2E3-2323-4CA6-981A-923F76BBA2C5}" srcOrd="4" destOrd="0" presId="urn:microsoft.com/office/officeart/2005/8/layout/cycle5"/>
    <dgm:cxn modelId="{4426E543-19BE-4CE3-BBE7-CCD1ABC125D3}" type="presParOf" srcId="{23F9C5CF-4B38-4624-85F6-0978F23B0BD1}" destId="{FA50E22E-BD62-4CFD-B214-F4339348A590}" srcOrd="5" destOrd="0" presId="urn:microsoft.com/office/officeart/2005/8/layout/cycle5"/>
    <dgm:cxn modelId="{EEF95A9C-1CB4-486D-A3D7-98445B41B943}" type="presParOf" srcId="{23F9C5CF-4B38-4624-85F6-0978F23B0BD1}" destId="{2D23BE1D-3740-4088-A3AB-00FE8D1A3D7C}" srcOrd="6" destOrd="0" presId="urn:microsoft.com/office/officeart/2005/8/layout/cycle5"/>
    <dgm:cxn modelId="{05E8174D-D3DE-4E1D-9089-83507521B077}" type="presParOf" srcId="{23F9C5CF-4B38-4624-85F6-0978F23B0BD1}" destId="{1555FC00-D5CF-4C3B-865C-BD0E048FF1D1}" srcOrd="7" destOrd="0" presId="urn:microsoft.com/office/officeart/2005/8/layout/cycle5"/>
    <dgm:cxn modelId="{1AB4F72A-09AA-431E-BFA1-524958EDB61B}" type="presParOf" srcId="{23F9C5CF-4B38-4624-85F6-0978F23B0BD1}" destId="{C87E7634-BFF3-4BB0-BC86-60AE8CF3428B}" srcOrd="8" destOrd="0" presId="urn:microsoft.com/office/officeart/2005/8/layout/cycle5"/>
    <dgm:cxn modelId="{CF7C52EE-2430-4647-9B90-1875278F2A50}" type="presParOf" srcId="{23F9C5CF-4B38-4624-85F6-0978F23B0BD1}" destId="{F42D9457-E242-4A0A-9D72-1C7D52B00842}" srcOrd="9" destOrd="0" presId="urn:microsoft.com/office/officeart/2005/8/layout/cycle5"/>
    <dgm:cxn modelId="{A8487446-ECC4-4F22-8977-0BD9D499C014}" type="presParOf" srcId="{23F9C5CF-4B38-4624-85F6-0978F23B0BD1}" destId="{AC558478-9DC9-4B93-A57A-226FF7B836DA}" srcOrd="10" destOrd="0" presId="urn:microsoft.com/office/officeart/2005/8/layout/cycle5"/>
    <dgm:cxn modelId="{B593EF7B-BF0B-4685-BE57-D742D666D066}" type="presParOf" srcId="{23F9C5CF-4B38-4624-85F6-0978F23B0BD1}" destId="{007D4F63-A90D-40B0-BD7B-93CCA1477751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B2B2DA-88BF-4A1A-99FA-4C4D94B982FA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E8B8066-E21F-4F5C-AD5B-A81413C5D892}">
      <dgm:prSet phldrT="[文本]"/>
      <dgm:spPr/>
      <dgm:t>
        <a:bodyPr/>
        <a:lstStyle/>
        <a:p>
          <a:r>
            <a:rPr lang="en-US" altLang="en-US" dirty="0" smtClean="0"/>
            <a:t>Continuous Integration</a:t>
          </a:r>
          <a:endParaRPr lang="zh-CN" altLang="en-US" dirty="0"/>
        </a:p>
      </dgm:t>
    </dgm:pt>
    <dgm:pt modelId="{F29A721C-9244-4B35-98DB-B39F76390BC3}" type="parTrans" cxnId="{66460CD9-0EAA-44C5-B1D8-9DE56611B073}">
      <dgm:prSet/>
      <dgm:spPr/>
      <dgm:t>
        <a:bodyPr/>
        <a:lstStyle/>
        <a:p>
          <a:endParaRPr lang="zh-CN" altLang="en-US"/>
        </a:p>
      </dgm:t>
    </dgm:pt>
    <dgm:pt modelId="{CF33CCF8-D34D-4B2B-B851-A08953AD6ABE}" type="sibTrans" cxnId="{66460CD9-0EAA-44C5-B1D8-9DE56611B073}">
      <dgm:prSet/>
      <dgm:spPr/>
      <dgm:t>
        <a:bodyPr/>
        <a:lstStyle/>
        <a:p>
          <a:endParaRPr lang="zh-CN" altLang="en-US"/>
        </a:p>
      </dgm:t>
    </dgm:pt>
    <dgm:pt modelId="{1E3CA93E-8F8D-4AAD-AC87-9437AB1E6CC7}">
      <dgm:prSet phldrT="[文本]"/>
      <dgm:spPr/>
      <dgm:t>
        <a:bodyPr/>
        <a:lstStyle/>
        <a:p>
          <a:r>
            <a:rPr lang="zh-CN" altLang="en-US" dirty="0" smtClean="0"/>
            <a:t>自动编译</a:t>
          </a:r>
          <a:endParaRPr lang="zh-CN" altLang="en-US" dirty="0"/>
        </a:p>
      </dgm:t>
    </dgm:pt>
    <dgm:pt modelId="{516D4B9D-CE59-47D2-BA19-1C062B47C7A1}" type="parTrans" cxnId="{D5B7D3A3-D7CD-4CD2-9B0B-D618D2604833}">
      <dgm:prSet/>
      <dgm:spPr/>
      <dgm:t>
        <a:bodyPr/>
        <a:lstStyle/>
        <a:p>
          <a:endParaRPr lang="zh-CN" altLang="en-US"/>
        </a:p>
      </dgm:t>
    </dgm:pt>
    <dgm:pt modelId="{78736E13-8A8D-42FB-A557-506026D65843}" type="sibTrans" cxnId="{D5B7D3A3-D7CD-4CD2-9B0B-D618D2604833}">
      <dgm:prSet/>
      <dgm:spPr/>
      <dgm:t>
        <a:bodyPr/>
        <a:lstStyle/>
        <a:p>
          <a:endParaRPr lang="zh-CN" altLang="en-US"/>
        </a:p>
      </dgm:t>
    </dgm:pt>
    <dgm:pt modelId="{0E8E7E94-881A-44DF-A9D8-7192BB52BA2F}">
      <dgm:prSet phldrT="[文本]"/>
      <dgm:spPr/>
      <dgm:t>
        <a:bodyPr/>
        <a:lstStyle/>
        <a:p>
          <a:r>
            <a:rPr lang="zh-CN" altLang="en-US" dirty="0" smtClean="0"/>
            <a:t>自动测试</a:t>
          </a:r>
          <a:endParaRPr lang="zh-CN" altLang="en-US" dirty="0"/>
        </a:p>
      </dgm:t>
    </dgm:pt>
    <dgm:pt modelId="{A605A62B-7300-485C-B2AA-0787BAE0095E}" type="parTrans" cxnId="{776F9E1C-ABD1-4813-8899-8E6ECF983970}">
      <dgm:prSet/>
      <dgm:spPr/>
      <dgm:t>
        <a:bodyPr/>
        <a:lstStyle/>
        <a:p>
          <a:endParaRPr lang="zh-CN" altLang="en-US"/>
        </a:p>
      </dgm:t>
    </dgm:pt>
    <dgm:pt modelId="{0C6ED585-2765-4573-8039-BE1FDA9021A5}" type="sibTrans" cxnId="{776F9E1C-ABD1-4813-8899-8E6ECF983970}">
      <dgm:prSet/>
      <dgm:spPr/>
      <dgm:t>
        <a:bodyPr/>
        <a:lstStyle/>
        <a:p>
          <a:endParaRPr lang="zh-CN" altLang="en-US"/>
        </a:p>
      </dgm:t>
    </dgm:pt>
    <dgm:pt modelId="{D933CC75-CA8B-4218-A4C1-EFA9084C7138}">
      <dgm:prSet phldrT="[文本]"/>
      <dgm:spPr/>
      <dgm:t>
        <a:bodyPr/>
        <a:lstStyle/>
        <a:p>
          <a:r>
            <a:rPr lang="zh-CN" altLang="en-US" dirty="0" smtClean="0"/>
            <a:t>自动发布</a:t>
          </a:r>
          <a:endParaRPr lang="zh-CN" altLang="en-US" dirty="0"/>
        </a:p>
      </dgm:t>
    </dgm:pt>
    <dgm:pt modelId="{7768FFE6-76AF-4C5E-8E70-4DEEA367A51A}" type="parTrans" cxnId="{2D776BCD-C296-417D-A5FB-3D8F9294D7F4}">
      <dgm:prSet/>
      <dgm:spPr/>
      <dgm:t>
        <a:bodyPr/>
        <a:lstStyle/>
        <a:p>
          <a:endParaRPr lang="zh-CN" altLang="en-US"/>
        </a:p>
      </dgm:t>
    </dgm:pt>
    <dgm:pt modelId="{F0F41B14-3436-41EA-A3A3-AA5664802494}" type="sibTrans" cxnId="{2D776BCD-C296-417D-A5FB-3D8F9294D7F4}">
      <dgm:prSet/>
      <dgm:spPr/>
      <dgm:t>
        <a:bodyPr/>
        <a:lstStyle/>
        <a:p>
          <a:endParaRPr lang="zh-CN" altLang="en-US"/>
        </a:p>
      </dgm:t>
    </dgm:pt>
    <dgm:pt modelId="{0346DD9E-18B9-4A42-8F5D-AD33A64802D3}" type="pres">
      <dgm:prSet presAssocID="{AFB2B2DA-88BF-4A1A-99FA-4C4D94B982FA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EC88DD4-C1C4-4BA6-895C-B65AF6F4E2F8}" type="pres">
      <dgm:prSet presAssocID="{3E8B8066-E21F-4F5C-AD5B-A81413C5D892}" presName="roof" presStyleLbl="dkBgShp" presStyleIdx="0" presStyleCnt="2"/>
      <dgm:spPr/>
      <dgm:t>
        <a:bodyPr/>
        <a:lstStyle/>
        <a:p>
          <a:endParaRPr lang="zh-CN" altLang="en-US"/>
        </a:p>
      </dgm:t>
    </dgm:pt>
    <dgm:pt modelId="{87BFBCB6-EB34-4E7D-ADC4-1A959450EFEA}" type="pres">
      <dgm:prSet presAssocID="{3E8B8066-E21F-4F5C-AD5B-A81413C5D892}" presName="pillars" presStyleCnt="0"/>
      <dgm:spPr/>
    </dgm:pt>
    <dgm:pt modelId="{D5114A75-72DF-4687-A724-1687DCA933CC}" type="pres">
      <dgm:prSet presAssocID="{3E8B8066-E21F-4F5C-AD5B-A81413C5D892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6D3FA1-AFC4-495F-880D-27AEA17C66F1}" type="pres">
      <dgm:prSet presAssocID="{0E8E7E94-881A-44DF-A9D8-7192BB52BA2F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2498A0-143B-4C77-9244-7E6381BA4038}" type="pres">
      <dgm:prSet presAssocID="{D933CC75-CA8B-4218-A4C1-EFA9084C7138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CBE625-C68F-4A46-B77E-C4C7819ACAE3}" type="pres">
      <dgm:prSet presAssocID="{3E8B8066-E21F-4F5C-AD5B-A81413C5D892}" presName="base" presStyleLbl="dkBgShp" presStyleIdx="1" presStyleCnt="2"/>
      <dgm:spPr/>
    </dgm:pt>
  </dgm:ptLst>
  <dgm:cxnLst>
    <dgm:cxn modelId="{66460CD9-0EAA-44C5-B1D8-9DE56611B073}" srcId="{AFB2B2DA-88BF-4A1A-99FA-4C4D94B982FA}" destId="{3E8B8066-E21F-4F5C-AD5B-A81413C5D892}" srcOrd="0" destOrd="0" parTransId="{F29A721C-9244-4B35-98DB-B39F76390BC3}" sibTransId="{CF33CCF8-D34D-4B2B-B851-A08953AD6ABE}"/>
    <dgm:cxn modelId="{D5B7D3A3-D7CD-4CD2-9B0B-D618D2604833}" srcId="{3E8B8066-E21F-4F5C-AD5B-A81413C5D892}" destId="{1E3CA93E-8F8D-4AAD-AC87-9437AB1E6CC7}" srcOrd="0" destOrd="0" parTransId="{516D4B9D-CE59-47D2-BA19-1C062B47C7A1}" sibTransId="{78736E13-8A8D-42FB-A557-506026D65843}"/>
    <dgm:cxn modelId="{2D776BCD-C296-417D-A5FB-3D8F9294D7F4}" srcId="{3E8B8066-E21F-4F5C-AD5B-A81413C5D892}" destId="{D933CC75-CA8B-4218-A4C1-EFA9084C7138}" srcOrd="2" destOrd="0" parTransId="{7768FFE6-76AF-4C5E-8E70-4DEEA367A51A}" sibTransId="{F0F41B14-3436-41EA-A3A3-AA5664802494}"/>
    <dgm:cxn modelId="{7DA2804F-94DE-4112-992C-C4F59BAAF536}" type="presOf" srcId="{1E3CA93E-8F8D-4AAD-AC87-9437AB1E6CC7}" destId="{D5114A75-72DF-4687-A724-1687DCA933CC}" srcOrd="0" destOrd="0" presId="urn:microsoft.com/office/officeart/2005/8/layout/hList3"/>
    <dgm:cxn modelId="{10701026-D558-4562-AEB5-A716755B86AE}" type="presOf" srcId="{D933CC75-CA8B-4218-A4C1-EFA9084C7138}" destId="{6C2498A0-143B-4C77-9244-7E6381BA4038}" srcOrd="0" destOrd="0" presId="urn:microsoft.com/office/officeart/2005/8/layout/hList3"/>
    <dgm:cxn modelId="{4929DA7B-3D9D-47DF-ACFA-FD527C9D782E}" type="presOf" srcId="{3E8B8066-E21F-4F5C-AD5B-A81413C5D892}" destId="{3EC88DD4-C1C4-4BA6-895C-B65AF6F4E2F8}" srcOrd="0" destOrd="0" presId="urn:microsoft.com/office/officeart/2005/8/layout/hList3"/>
    <dgm:cxn modelId="{C09A3E85-1643-440D-AACE-E72E5CB8A8AF}" type="presOf" srcId="{AFB2B2DA-88BF-4A1A-99FA-4C4D94B982FA}" destId="{0346DD9E-18B9-4A42-8F5D-AD33A64802D3}" srcOrd="0" destOrd="0" presId="urn:microsoft.com/office/officeart/2005/8/layout/hList3"/>
    <dgm:cxn modelId="{6057E1DA-6678-430D-B8E1-2EBA464595F1}" type="presOf" srcId="{0E8E7E94-881A-44DF-A9D8-7192BB52BA2F}" destId="{F26D3FA1-AFC4-495F-880D-27AEA17C66F1}" srcOrd="0" destOrd="0" presId="urn:microsoft.com/office/officeart/2005/8/layout/hList3"/>
    <dgm:cxn modelId="{776F9E1C-ABD1-4813-8899-8E6ECF983970}" srcId="{3E8B8066-E21F-4F5C-AD5B-A81413C5D892}" destId="{0E8E7E94-881A-44DF-A9D8-7192BB52BA2F}" srcOrd="1" destOrd="0" parTransId="{A605A62B-7300-485C-B2AA-0787BAE0095E}" sibTransId="{0C6ED585-2765-4573-8039-BE1FDA9021A5}"/>
    <dgm:cxn modelId="{7291F577-77F1-46D8-9E4B-E6D870FBFBC8}" type="presParOf" srcId="{0346DD9E-18B9-4A42-8F5D-AD33A64802D3}" destId="{3EC88DD4-C1C4-4BA6-895C-B65AF6F4E2F8}" srcOrd="0" destOrd="0" presId="urn:microsoft.com/office/officeart/2005/8/layout/hList3"/>
    <dgm:cxn modelId="{EA7AA6C2-941C-46E8-810D-00B443A6FAE9}" type="presParOf" srcId="{0346DD9E-18B9-4A42-8F5D-AD33A64802D3}" destId="{87BFBCB6-EB34-4E7D-ADC4-1A959450EFEA}" srcOrd="1" destOrd="0" presId="urn:microsoft.com/office/officeart/2005/8/layout/hList3"/>
    <dgm:cxn modelId="{05C8C7C4-8A7D-4956-A95C-DA1279F7A6A5}" type="presParOf" srcId="{87BFBCB6-EB34-4E7D-ADC4-1A959450EFEA}" destId="{D5114A75-72DF-4687-A724-1687DCA933CC}" srcOrd="0" destOrd="0" presId="urn:microsoft.com/office/officeart/2005/8/layout/hList3"/>
    <dgm:cxn modelId="{EA3E35A4-DC6F-41B0-B92B-D426842D53EB}" type="presParOf" srcId="{87BFBCB6-EB34-4E7D-ADC4-1A959450EFEA}" destId="{F26D3FA1-AFC4-495F-880D-27AEA17C66F1}" srcOrd="1" destOrd="0" presId="urn:microsoft.com/office/officeart/2005/8/layout/hList3"/>
    <dgm:cxn modelId="{2651B8C4-EBC4-4C03-913C-57C279CEE773}" type="presParOf" srcId="{87BFBCB6-EB34-4E7D-ADC4-1A959450EFEA}" destId="{6C2498A0-143B-4C77-9244-7E6381BA4038}" srcOrd="2" destOrd="0" presId="urn:microsoft.com/office/officeart/2005/8/layout/hList3"/>
    <dgm:cxn modelId="{E9C95B74-31FF-44C4-BC06-11FA1C7CF093}" type="presParOf" srcId="{0346DD9E-18B9-4A42-8F5D-AD33A64802D3}" destId="{FFCBE625-C68F-4A46-B77E-C4C7819ACAE3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C8C618-F216-45C9-A0B1-28A206296E31}" type="doc">
      <dgm:prSet loTypeId="urn:microsoft.com/office/officeart/2005/8/layout/cycle8" loCatId="cycle" qsTypeId="urn:microsoft.com/office/officeart/2005/8/quickstyle/simple4" qsCatId="simple" csTypeId="urn:microsoft.com/office/officeart/2005/8/colors/accent1_2" csCatId="accent1" phldr="1"/>
      <dgm:spPr/>
    </dgm:pt>
    <dgm:pt modelId="{42E5C748-0F49-4AE5-9EDF-1C54B6B93562}">
      <dgm:prSet phldrT="[文本]"/>
      <dgm:spPr/>
      <dgm:t>
        <a:bodyPr/>
        <a:lstStyle/>
        <a:p>
          <a:r>
            <a:rPr lang="zh-CN" altLang="en-US" dirty="0" smtClean="0"/>
            <a:t>开发速度加快</a:t>
          </a:r>
          <a:endParaRPr lang="zh-CN" altLang="en-US" dirty="0"/>
        </a:p>
      </dgm:t>
    </dgm:pt>
    <dgm:pt modelId="{D4537BE1-43E7-4F40-BDE6-0B93129AF031}" type="parTrans" cxnId="{4430D9E7-BE00-49C9-A1BA-F3C196632333}">
      <dgm:prSet/>
      <dgm:spPr/>
      <dgm:t>
        <a:bodyPr/>
        <a:lstStyle/>
        <a:p>
          <a:endParaRPr lang="zh-CN" altLang="en-US"/>
        </a:p>
      </dgm:t>
    </dgm:pt>
    <dgm:pt modelId="{4A2CFEBB-3B15-49E2-9423-62E8370143A5}" type="sibTrans" cxnId="{4430D9E7-BE00-49C9-A1BA-F3C196632333}">
      <dgm:prSet/>
      <dgm:spPr/>
      <dgm:t>
        <a:bodyPr/>
        <a:lstStyle/>
        <a:p>
          <a:endParaRPr lang="zh-CN" altLang="en-US"/>
        </a:p>
      </dgm:t>
    </dgm:pt>
    <dgm:pt modelId="{B1DBF5E5-6EAA-46F9-AF6D-2BE7CF1F503E}">
      <dgm:prSet phldrT="[文本]"/>
      <dgm:spPr/>
      <dgm:t>
        <a:bodyPr/>
        <a:lstStyle/>
        <a:p>
          <a:r>
            <a:rPr lang="zh-CN" altLang="en-US" dirty="0" smtClean="0"/>
            <a:t>快速定位并解决线上问题</a:t>
          </a:r>
          <a:endParaRPr lang="zh-CN" altLang="en-US" dirty="0"/>
        </a:p>
      </dgm:t>
    </dgm:pt>
    <dgm:pt modelId="{43A8CA65-D497-4432-A583-76EFF030699F}" type="parTrans" cxnId="{54E4C3AB-9842-4354-9315-80EDC400FCB7}">
      <dgm:prSet/>
      <dgm:spPr/>
      <dgm:t>
        <a:bodyPr/>
        <a:lstStyle/>
        <a:p>
          <a:endParaRPr lang="zh-CN" altLang="en-US"/>
        </a:p>
      </dgm:t>
    </dgm:pt>
    <dgm:pt modelId="{7CD6EC0E-C76F-47B6-AFA3-DCAF64815268}" type="sibTrans" cxnId="{54E4C3AB-9842-4354-9315-80EDC400FCB7}">
      <dgm:prSet/>
      <dgm:spPr/>
      <dgm:t>
        <a:bodyPr/>
        <a:lstStyle/>
        <a:p>
          <a:endParaRPr lang="zh-CN" altLang="en-US"/>
        </a:p>
      </dgm:t>
    </dgm:pt>
    <dgm:pt modelId="{4C7068EC-8977-4CBC-8BE1-71D7C3E23EFD}">
      <dgm:prSet phldrT="[文本]"/>
      <dgm:spPr/>
      <dgm:t>
        <a:bodyPr/>
        <a:lstStyle/>
        <a:p>
          <a:r>
            <a:rPr lang="zh-CN" altLang="en-US" dirty="0" smtClean="0"/>
            <a:t>重构代码有保障</a:t>
          </a:r>
          <a:endParaRPr lang="zh-CN" altLang="en-US" dirty="0"/>
        </a:p>
      </dgm:t>
    </dgm:pt>
    <dgm:pt modelId="{249EBE6A-C130-49D5-AFBA-ACA223BC7031}" type="parTrans" cxnId="{80ABD307-15FB-4598-ACD5-9B616E060D12}">
      <dgm:prSet/>
      <dgm:spPr/>
      <dgm:t>
        <a:bodyPr/>
        <a:lstStyle/>
        <a:p>
          <a:endParaRPr lang="zh-CN" altLang="en-US"/>
        </a:p>
      </dgm:t>
    </dgm:pt>
    <dgm:pt modelId="{8F9B5098-D093-40E1-95A7-592D77B705CC}" type="sibTrans" cxnId="{80ABD307-15FB-4598-ACD5-9B616E060D12}">
      <dgm:prSet/>
      <dgm:spPr/>
      <dgm:t>
        <a:bodyPr/>
        <a:lstStyle/>
        <a:p>
          <a:endParaRPr lang="zh-CN" altLang="en-US"/>
        </a:p>
      </dgm:t>
    </dgm:pt>
    <dgm:pt modelId="{01D43EA3-6C9A-4192-860A-AA400B50994F}" type="pres">
      <dgm:prSet presAssocID="{FCC8C618-F216-45C9-A0B1-28A206296E31}" presName="compositeShape" presStyleCnt="0">
        <dgm:presLayoutVars>
          <dgm:chMax val="7"/>
          <dgm:dir/>
          <dgm:resizeHandles val="exact"/>
        </dgm:presLayoutVars>
      </dgm:prSet>
      <dgm:spPr/>
    </dgm:pt>
    <dgm:pt modelId="{08EC5BDC-0ECA-4CCE-9B76-3E23485808B6}" type="pres">
      <dgm:prSet presAssocID="{FCC8C618-F216-45C9-A0B1-28A206296E31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343D10B1-BDFE-4C83-8A7A-12C1B46E7BDA}" type="pres">
      <dgm:prSet presAssocID="{FCC8C618-F216-45C9-A0B1-28A206296E31}" presName="dummy1a" presStyleCnt="0"/>
      <dgm:spPr/>
    </dgm:pt>
    <dgm:pt modelId="{154FB0D9-1F69-4087-9690-ADF2CE17C6FA}" type="pres">
      <dgm:prSet presAssocID="{FCC8C618-F216-45C9-A0B1-28A206296E31}" presName="dummy1b" presStyleCnt="0"/>
      <dgm:spPr/>
    </dgm:pt>
    <dgm:pt modelId="{61CFBCB6-4D4A-4FDC-AFB3-836A11BC78E2}" type="pres">
      <dgm:prSet presAssocID="{FCC8C618-F216-45C9-A0B1-28A206296E31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56333E-1D1F-4079-BA3B-8A49B2BEB9F0}" type="pres">
      <dgm:prSet presAssocID="{FCC8C618-F216-45C9-A0B1-28A206296E31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A8E67AB4-B321-4928-A35F-4AEB7F2BD7CA}" type="pres">
      <dgm:prSet presAssocID="{FCC8C618-F216-45C9-A0B1-28A206296E31}" presName="dummy2a" presStyleCnt="0"/>
      <dgm:spPr/>
    </dgm:pt>
    <dgm:pt modelId="{CD178D05-B322-4A9D-9EE4-8AD01A5A1052}" type="pres">
      <dgm:prSet presAssocID="{FCC8C618-F216-45C9-A0B1-28A206296E31}" presName="dummy2b" presStyleCnt="0"/>
      <dgm:spPr/>
    </dgm:pt>
    <dgm:pt modelId="{D1FA8FA8-C2CD-4525-8DBF-A2E622522EEE}" type="pres">
      <dgm:prSet presAssocID="{FCC8C618-F216-45C9-A0B1-28A206296E31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62C64B-7762-4E2E-9A4F-73C5CCDC8929}" type="pres">
      <dgm:prSet presAssocID="{FCC8C618-F216-45C9-A0B1-28A206296E31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D2F77D3D-D593-45BB-BD20-5FD3F51FE3C0}" type="pres">
      <dgm:prSet presAssocID="{FCC8C618-F216-45C9-A0B1-28A206296E31}" presName="dummy3a" presStyleCnt="0"/>
      <dgm:spPr/>
    </dgm:pt>
    <dgm:pt modelId="{366DC294-7227-46C6-AAC9-6D98206ED48A}" type="pres">
      <dgm:prSet presAssocID="{FCC8C618-F216-45C9-A0B1-28A206296E31}" presName="dummy3b" presStyleCnt="0"/>
      <dgm:spPr/>
    </dgm:pt>
    <dgm:pt modelId="{2C6B0837-AEBD-4EB0-989F-F5F77B60E9CA}" type="pres">
      <dgm:prSet presAssocID="{FCC8C618-F216-45C9-A0B1-28A206296E31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7106C5-C0AD-4247-8F0E-E1AA4263BE1D}" type="pres">
      <dgm:prSet presAssocID="{4A2CFEBB-3B15-49E2-9423-62E8370143A5}" presName="arrowWedge1" presStyleLbl="fgSibTrans2D1" presStyleIdx="0" presStyleCnt="3"/>
      <dgm:spPr/>
    </dgm:pt>
    <dgm:pt modelId="{00BA9E49-7218-4BE6-8112-7807A6EBCFF0}" type="pres">
      <dgm:prSet presAssocID="{8F9B5098-D093-40E1-95A7-592D77B705CC}" presName="arrowWedge2" presStyleLbl="fgSibTrans2D1" presStyleIdx="1" presStyleCnt="3"/>
      <dgm:spPr/>
    </dgm:pt>
    <dgm:pt modelId="{BBDB18B6-6DF5-40EE-8B61-03024B3E747B}" type="pres">
      <dgm:prSet presAssocID="{7CD6EC0E-C76F-47B6-AFA3-DCAF64815268}" presName="arrowWedge3" presStyleLbl="fgSibTrans2D1" presStyleIdx="2" presStyleCnt="3"/>
      <dgm:spPr/>
    </dgm:pt>
  </dgm:ptLst>
  <dgm:cxnLst>
    <dgm:cxn modelId="{80ABD307-15FB-4598-ACD5-9B616E060D12}" srcId="{FCC8C618-F216-45C9-A0B1-28A206296E31}" destId="{4C7068EC-8977-4CBC-8BE1-71D7C3E23EFD}" srcOrd="1" destOrd="0" parTransId="{249EBE6A-C130-49D5-AFBA-ACA223BC7031}" sibTransId="{8F9B5098-D093-40E1-95A7-592D77B705CC}"/>
    <dgm:cxn modelId="{8F0F9082-5DB7-4F87-871B-155C85C5E818}" type="presOf" srcId="{B1DBF5E5-6EAA-46F9-AF6D-2BE7CF1F503E}" destId="{2C6B0837-AEBD-4EB0-989F-F5F77B60E9CA}" srcOrd="1" destOrd="0" presId="urn:microsoft.com/office/officeart/2005/8/layout/cycle8"/>
    <dgm:cxn modelId="{D371A14D-FB74-4EBC-9415-2CAF46174AA1}" type="presOf" srcId="{42E5C748-0F49-4AE5-9EDF-1C54B6B93562}" destId="{61CFBCB6-4D4A-4FDC-AFB3-836A11BC78E2}" srcOrd="1" destOrd="0" presId="urn:microsoft.com/office/officeart/2005/8/layout/cycle8"/>
    <dgm:cxn modelId="{02F3033A-B3F3-4602-9E61-0C06D34466AA}" type="presOf" srcId="{B1DBF5E5-6EAA-46F9-AF6D-2BE7CF1F503E}" destId="{B962C64B-7762-4E2E-9A4F-73C5CCDC8929}" srcOrd="0" destOrd="0" presId="urn:microsoft.com/office/officeart/2005/8/layout/cycle8"/>
    <dgm:cxn modelId="{15E0B9EA-FF22-4756-919B-511BA70D16D1}" type="presOf" srcId="{4C7068EC-8977-4CBC-8BE1-71D7C3E23EFD}" destId="{2856333E-1D1F-4079-BA3B-8A49B2BEB9F0}" srcOrd="0" destOrd="0" presId="urn:microsoft.com/office/officeart/2005/8/layout/cycle8"/>
    <dgm:cxn modelId="{54E4C3AB-9842-4354-9315-80EDC400FCB7}" srcId="{FCC8C618-F216-45C9-A0B1-28A206296E31}" destId="{B1DBF5E5-6EAA-46F9-AF6D-2BE7CF1F503E}" srcOrd="2" destOrd="0" parTransId="{43A8CA65-D497-4432-A583-76EFF030699F}" sibTransId="{7CD6EC0E-C76F-47B6-AFA3-DCAF64815268}"/>
    <dgm:cxn modelId="{E64C7276-56FB-4C18-AACB-01627F6BA31C}" type="presOf" srcId="{FCC8C618-F216-45C9-A0B1-28A206296E31}" destId="{01D43EA3-6C9A-4192-860A-AA400B50994F}" srcOrd="0" destOrd="0" presId="urn:microsoft.com/office/officeart/2005/8/layout/cycle8"/>
    <dgm:cxn modelId="{835F1335-D75A-42EC-BAB1-3D8377858BD8}" type="presOf" srcId="{4C7068EC-8977-4CBC-8BE1-71D7C3E23EFD}" destId="{D1FA8FA8-C2CD-4525-8DBF-A2E622522EEE}" srcOrd="1" destOrd="0" presId="urn:microsoft.com/office/officeart/2005/8/layout/cycle8"/>
    <dgm:cxn modelId="{AB729FF5-F66C-4F88-B96A-2DF3BB9CF4AC}" type="presOf" srcId="{42E5C748-0F49-4AE5-9EDF-1C54B6B93562}" destId="{08EC5BDC-0ECA-4CCE-9B76-3E23485808B6}" srcOrd="0" destOrd="0" presId="urn:microsoft.com/office/officeart/2005/8/layout/cycle8"/>
    <dgm:cxn modelId="{4430D9E7-BE00-49C9-A1BA-F3C196632333}" srcId="{FCC8C618-F216-45C9-A0B1-28A206296E31}" destId="{42E5C748-0F49-4AE5-9EDF-1C54B6B93562}" srcOrd="0" destOrd="0" parTransId="{D4537BE1-43E7-4F40-BDE6-0B93129AF031}" sibTransId="{4A2CFEBB-3B15-49E2-9423-62E8370143A5}"/>
    <dgm:cxn modelId="{C3545598-3568-4908-8D96-E742EFB62A98}" type="presParOf" srcId="{01D43EA3-6C9A-4192-860A-AA400B50994F}" destId="{08EC5BDC-0ECA-4CCE-9B76-3E23485808B6}" srcOrd="0" destOrd="0" presId="urn:microsoft.com/office/officeart/2005/8/layout/cycle8"/>
    <dgm:cxn modelId="{D34E6F59-F7DB-463F-96E9-5C79C81363DC}" type="presParOf" srcId="{01D43EA3-6C9A-4192-860A-AA400B50994F}" destId="{343D10B1-BDFE-4C83-8A7A-12C1B46E7BDA}" srcOrd="1" destOrd="0" presId="urn:microsoft.com/office/officeart/2005/8/layout/cycle8"/>
    <dgm:cxn modelId="{2A5F0D24-96AD-4F06-B5AB-535CE3E2BDA4}" type="presParOf" srcId="{01D43EA3-6C9A-4192-860A-AA400B50994F}" destId="{154FB0D9-1F69-4087-9690-ADF2CE17C6FA}" srcOrd="2" destOrd="0" presId="urn:microsoft.com/office/officeart/2005/8/layout/cycle8"/>
    <dgm:cxn modelId="{FF043B6F-0BB1-48B3-A170-B2F09E9D5641}" type="presParOf" srcId="{01D43EA3-6C9A-4192-860A-AA400B50994F}" destId="{61CFBCB6-4D4A-4FDC-AFB3-836A11BC78E2}" srcOrd="3" destOrd="0" presId="urn:microsoft.com/office/officeart/2005/8/layout/cycle8"/>
    <dgm:cxn modelId="{62B8E8AE-9786-4EC6-893E-21AEB49EC78B}" type="presParOf" srcId="{01D43EA3-6C9A-4192-860A-AA400B50994F}" destId="{2856333E-1D1F-4079-BA3B-8A49B2BEB9F0}" srcOrd="4" destOrd="0" presId="urn:microsoft.com/office/officeart/2005/8/layout/cycle8"/>
    <dgm:cxn modelId="{49BB94E7-F88D-45E4-9695-246A92DE3F12}" type="presParOf" srcId="{01D43EA3-6C9A-4192-860A-AA400B50994F}" destId="{A8E67AB4-B321-4928-A35F-4AEB7F2BD7CA}" srcOrd="5" destOrd="0" presId="urn:microsoft.com/office/officeart/2005/8/layout/cycle8"/>
    <dgm:cxn modelId="{B1061D2D-C30F-47DF-8995-4B3BF4EE4FC7}" type="presParOf" srcId="{01D43EA3-6C9A-4192-860A-AA400B50994F}" destId="{CD178D05-B322-4A9D-9EE4-8AD01A5A1052}" srcOrd="6" destOrd="0" presId="urn:microsoft.com/office/officeart/2005/8/layout/cycle8"/>
    <dgm:cxn modelId="{2A251A37-8C2F-4AE5-B469-CDEB9C8AD5A7}" type="presParOf" srcId="{01D43EA3-6C9A-4192-860A-AA400B50994F}" destId="{D1FA8FA8-C2CD-4525-8DBF-A2E622522EEE}" srcOrd="7" destOrd="0" presId="urn:microsoft.com/office/officeart/2005/8/layout/cycle8"/>
    <dgm:cxn modelId="{BE824F9B-7413-49F5-B5AE-972651A2D802}" type="presParOf" srcId="{01D43EA3-6C9A-4192-860A-AA400B50994F}" destId="{B962C64B-7762-4E2E-9A4F-73C5CCDC8929}" srcOrd="8" destOrd="0" presId="urn:microsoft.com/office/officeart/2005/8/layout/cycle8"/>
    <dgm:cxn modelId="{36076AF5-B434-4617-AD8A-63CB0264E5B1}" type="presParOf" srcId="{01D43EA3-6C9A-4192-860A-AA400B50994F}" destId="{D2F77D3D-D593-45BB-BD20-5FD3F51FE3C0}" srcOrd="9" destOrd="0" presId="urn:microsoft.com/office/officeart/2005/8/layout/cycle8"/>
    <dgm:cxn modelId="{5C1035A1-2FBB-4FF7-9F57-A2BB1E058C5C}" type="presParOf" srcId="{01D43EA3-6C9A-4192-860A-AA400B50994F}" destId="{366DC294-7227-46C6-AAC9-6D98206ED48A}" srcOrd="10" destOrd="0" presId="urn:microsoft.com/office/officeart/2005/8/layout/cycle8"/>
    <dgm:cxn modelId="{021AE4DE-6B53-415B-9D6C-E3B1492C717D}" type="presParOf" srcId="{01D43EA3-6C9A-4192-860A-AA400B50994F}" destId="{2C6B0837-AEBD-4EB0-989F-F5F77B60E9CA}" srcOrd="11" destOrd="0" presId="urn:microsoft.com/office/officeart/2005/8/layout/cycle8"/>
    <dgm:cxn modelId="{6CDE5BEF-9A77-425F-9FBD-EF1145B22A4A}" type="presParOf" srcId="{01D43EA3-6C9A-4192-860A-AA400B50994F}" destId="{9B7106C5-C0AD-4247-8F0E-E1AA4263BE1D}" srcOrd="12" destOrd="0" presId="urn:microsoft.com/office/officeart/2005/8/layout/cycle8"/>
    <dgm:cxn modelId="{7B3156AE-BF9D-4936-9431-1043F84D8E07}" type="presParOf" srcId="{01D43EA3-6C9A-4192-860A-AA400B50994F}" destId="{00BA9E49-7218-4BE6-8112-7807A6EBCFF0}" srcOrd="13" destOrd="0" presId="urn:microsoft.com/office/officeart/2005/8/layout/cycle8"/>
    <dgm:cxn modelId="{737DC281-1CAE-41DA-A670-8383A74B5600}" type="presParOf" srcId="{01D43EA3-6C9A-4192-860A-AA400B50994F}" destId="{BBDB18B6-6DF5-40EE-8B61-03024B3E747B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A27F671-EF34-4CB7-8A4A-EBFE02AF595A}">
      <dsp:nvSpPr>
        <dsp:cNvPr id="0" name=""/>
        <dsp:cNvSpPr/>
      </dsp:nvSpPr>
      <dsp:spPr>
        <a:xfrm>
          <a:off x="2380505" y="2370"/>
          <a:ext cx="1334988" cy="86774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上线</a:t>
          </a:r>
          <a:endParaRPr lang="zh-CN" altLang="en-US" sz="2100" kern="1200" dirty="0"/>
        </a:p>
      </dsp:txBody>
      <dsp:txXfrm>
        <a:off x="2380505" y="2370"/>
        <a:ext cx="1334988" cy="867742"/>
      </dsp:txXfrm>
    </dsp:sp>
    <dsp:sp modelId="{8D2FD94B-0E1A-4BC4-AAE3-33FF8F530B5D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578672" y="220630"/>
              </a:moveTo>
              <a:arcTo wR="1732594" hR="1732594" stAng="17953853" swAng="121087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0F200-2454-4A70-B19A-0CC28468476C}">
      <dsp:nvSpPr>
        <dsp:cNvPr id="0" name=""/>
        <dsp:cNvSpPr/>
      </dsp:nvSpPr>
      <dsp:spPr>
        <a:xfrm>
          <a:off x="4028301" y="1199563"/>
          <a:ext cx="1334988" cy="86774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用户反馈</a:t>
          </a:r>
          <a:endParaRPr lang="zh-CN" altLang="en-US" sz="2100" kern="1200" dirty="0"/>
        </a:p>
      </dsp:txBody>
      <dsp:txXfrm>
        <a:off x="4028301" y="1199563"/>
        <a:ext cx="1334988" cy="867742"/>
      </dsp:txXfrm>
    </dsp:sp>
    <dsp:sp modelId="{FA50E22E-BD62-4CFD-B214-F4339348A590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3461025" y="1852639"/>
              </a:moveTo>
              <a:arcTo wR="1732594" hR="1732594" stAng="21838381" swAng="135921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3BE1D-3740-4088-A3AB-00FE8D1A3D7C}">
      <dsp:nvSpPr>
        <dsp:cNvPr id="0" name=""/>
        <dsp:cNvSpPr/>
      </dsp:nvSpPr>
      <dsp:spPr>
        <a:xfrm>
          <a:off x="3398899" y="3136663"/>
          <a:ext cx="1334988" cy="86774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需求整理</a:t>
          </a:r>
          <a:endParaRPr lang="zh-CN" altLang="en-US" sz="2100" kern="1200" dirty="0"/>
        </a:p>
      </dsp:txBody>
      <dsp:txXfrm>
        <a:off x="3398899" y="3136663"/>
        <a:ext cx="1334988" cy="867742"/>
      </dsp:txXfrm>
    </dsp:sp>
    <dsp:sp modelId="{C87E7634-BFF3-4BB0-BC86-60AE8CF3428B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1945042" y="3452114"/>
              </a:moveTo>
              <a:arcTo wR="1732594" hR="1732594" stAng="4977406" swAng="84518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062BEC-45F9-4BCC-A0FC-C72E13EC5B9A}">
      <dsp:nvSpPr>
        <dsp:cNvPr id="0" name=""/>
        <dsp:cNvSpPr/>
      </dsp:nvSpPr>
      <dsp:spPr>
        <a:xfrm>
          <a:off x="1362112" y="3136663"/>
          <a:ext cx="1334988" cy="86774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开发</a:t>
          </a:r>
          <a:endParaRPr lang="zh-CN" altLang="en-US" sz="2100" kern="1200" dirty="0"/>
        </a:p>
      </dsp:txBody>
      <dsp:txXfrm>
        <a:off x="1362112" y="3136663"/>
        <a:ext cx="1334988" cy="867742"/>
      </dsp:txXfrm>
    </dsp:sp>
    <dsp:sp modelId="{17A7B6D7-616A-498D-9890-6DDD17DD857C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183747" y="2509097"/>
              </a:moveTo>
              <a:arcTo wR="1732594" hR="1732594" stAng="9202406" swAng="135921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D9457-E242-4A0A-9D72-1C7D52B00842}">
      <dsp:nvSpPr>
        <dsp:cNvPr id="0" name=""/>
        <dsp:cNvSpPr/>
      </dsp:nvSpPr>
      <dsp:spPr>
        <a:xfrm>
          <a:off x="732710" y="1199563"/>
          <a:ext cx="1334988" cy="86774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测试</a:t>
          </a:r>
          <a:endParaRPr lang="zh-CN" altLang="en-US" sz="2100" kern="1200" dirty="0"/>
        </a:p>
      </dsp:txBody>
      <dsp:txXfrm>
        <a:off x="732710" y="1199563"/>
        <a:ext cx="1334988" cy="867742"/>
      </dsp:txXfrm>
    </dsp:sp>
    <dsp:sp modelId="{007D4F63-A90D-40B0-BD7B-93CCA1477751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416846" y="605345"/>
              </a:moveTo>
              <a:arcTo wR="1732594" hR="1732594" stAng="13235271" swAng="121087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A27F671-EF34-4CB7-8A4A-EBFE02AF595A}">
      <dsp:nvSpPr>
        <dsp:cNvPr id="0" name=""/>
        <dsp:cNvSpPr/>
      </dsp:nvSpPr>
      <dsp:spPr>
        <a:xfrm>
          <a:off x="2321718" y="174"/>
          <a:ext cx="1452562" cy="9441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上线</a:t>
          </a:r>
          <a:endParaRPr lang="zh-CN" altLang="en-US" sz="2200" kern="1200" dirty="0"/>
        </a:p>
      </dsp:txBody>
      <dsp:txXfrm>
        <a:off x="2321718" y="174"/>
        <a:ext cx="1452562" cy="944165"/>
      </dsp:txXfrm>
    </dsp:sp>
    <dsp:sp modelId="{8D2FD94B-0E1A-4BC4-AAE3-33FF8F530B5D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2486503" y="305186"/>
              </a:moveTo>
              <a:arcTo wR="1559742" hR="1559742" stAng="18387232" swAng="163356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0F200-2454-4A70-B19A-0CC28468476C}">
      <dsp:nvSpPr>
        <dsp:cNvPr id="0" name=""/>
        <dsp:cNvSpPr/>
      </dsp:nvSpPr>
      <dsp:spPr>
        <a:xfrm>
          <a:off x="3881461" y="1559917"/>
          <a:ext cx="1452562" cy="9441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快速发现问题</a:t>
          </a:r>
          <a:endParaRPr lang="zh-CN" altLang="en-US" sz="2200" kern="1200" dirty="0"/>
        </a:p>
      </dsp:txBody>
      <dsp:txXfrm>
        <a:off x="3881461" y="1559917"/>
        <a:ext cx="1452562" cy="944165"/>
      </dsp:txXfrm>
    </dsp:sp>
    <dsp:sp modelId="{FA50E22E-BD62-4CFD-B214-F4339348A590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2957789" y="2251307"/>
              </a:moveTo>
              <a:arcTo wR="1559742" hR="1559742" stAng="1579199" swAng="163356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3BE1D-3740-4088-A3AB-00FE8D1A3D7C}">
      <dsp:nvSpPr>
        <dsp:cNvPr id="0" name=""/>
        <dsp:cNvSpPr/>
      </dsp:nvSpPr>
      <dsp:spPr>
        <a:xfrm>
          <a:off x="2321718" y="3119659"/>
          <a:ext cx="1452562" cy="9441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快速定位</a:t>
          </a:r>
          <a:endParaRPr lang="zh-CN" altLang="en-US" sz="2200" kern="1200" dirty="0"/>
        </a:p>
      </dsp:txBody>
      <dsp:txXfrm>
        <a:off x="2321718" y="3119659"/>
        <a:ext cx="1452562" cy="944165"/>
      </dsp:txXfrm>
    </dsp:sp>
    <dsp:sp modelId="{C87E7634-BFF3-4BB0-BC86-60AE8CF3428B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632981" y="2814299"/>
              </a:moveTo>
              <a:arcTo wR="1559742" hR="1559742" stAng="7587232" swAng="163356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D9457-E242-4A0A-9D72-1C7D52B00842}">
      <dsp:nvSpPr>
        <dsp:cNvPr id="0" name=""/>
        <dsp:cNvSpPr/>
      </dsp:nvSpPr>
      <dsp:spPr>
        <a:xfrm>
          <a:off x="761975" y="1559917"/>
          <a:ext cx="1452562" cy="9441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测试</a:t>
          </a:r>
          <a:endParaRPr lang="zh-CN" altLang="en-US" sz="2200" kern="1200" dirty="0"/>
        </a:p>
      </dsp:txBody>
      <dsp:txXfrm>
        <a:off x="761975" y="1559917"/>
        <a:ext cx="1452562" cy="944165"/>
      </dsp:txXfrm>
    </dsp:sp>
    <dsp:sp modelId="{007D4F63-A90D-40B0-BD7B-93CCA1477751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161695" y="868178"/>
              </a:moveTo>
              <a:arcTo wR="1559742" hR="1559742" stAng="12379199" swAng="163356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EC88DD4-C1C4-4BA6-895C-B65AF6F4E2F8}">
      <dsp:nvSpPr>
        <dsp:cNvPr id="0" name=""/>
        <dsp:cNvSpPr/>
      </dsp:nvSpPr>
      <dsp:spPr>
        <a:xfrm>
          <a:off x="0" y="0"/>
          <a:ext cx="7075714" cy="115095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5400" kern="1200" dirty="0" smtClean="0"/>
            <a:t>Continuous Integration</a:t>
          </a:r>
          <a:endParaRPr lang="zh-CN" altLang="en-US" sz="5400" kern="1200" dirty="0"/>
        </a:p>
      </dsp:txBody>
      <dsp:txXfrm>
        <a:off x="0" y="0"/>
        <a:ext cx="7075714" cy="1150959"/>
      </dsp:txXfrm>
    </dsp:sp>
    <dsp:sp modelId="{D5114A75-72DF-4687-A724-1687DCA933CC}">
      <dsp:nvSpPr>
        <dsp:cNvPr id="0" name=""/>
        <dsp:cNvSpPr/>
      </dsp:nvSpPr>
      <dsp:spPr>
        <a:xfrm>
          <a:off x="3454" y="1150959"/>
          <a:ext cx="2356268" cy="2417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400" kern="1200" dirty="0" smtClean="0"/>
            <a:t>自动编译</a:t>
          </a:r>
          <a:endParaRPr lang="zh-CN" altLang="en-US" sz="6400" kern="1200" dirty="0"/>
        </a:p>
      </dsp:txBody>
      <dsp:txXfrm>
        <a:off x="3454" y="1150959"/>
        <a:ext cx="2356268" cy="2417015"/>
      </dsp:txXfrm>
    </dsp:sp>
    <dsp:sp modelId="{F26D3FA1-AFC4-495F-880D-27AEA17C66F1}">
      <dsp:nvSpPr>
        <dsp:cNvPr id="0" name=""/>
        <dsp:cNvSpPr/>
      </dsp:nvSpPr>
      <dsp:spPr>
        <a:xfrm>
          <a:off x="2359722" y="1150959"/>
          <a:ext cx="2356268" cy="2417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400" kern="1200" dirty="0" smtClean="0"/>
            <a:t>自动测试</a:t>
          </a:r>
          <a:endParaRPr lang="zh-CN" altLang="en-US" sz="6400" kern="1200" dirty="0"/>
        </a:p>
      </dsp:txBody>
      <dsp:txXfrm>
        <a:off x="2359722" y="1150959"/>
        <a:ext cx="2356268" cy="2417015"/>
      </dsp:txXfrm>
    </dsp:sp>
    <dsp:sp modelId="{6C2498A0-143B-4C77-9244-7E6381BA4038}">
      <dsp:nvSpPr>
        <dsp:cNvPr id="0" name=""/>
        <dsp:cNvSpPr/>
      </dsp:nvSpPr>
      <dsp:spPr>
        <a:xfrm>
          <a:off x="4715991" y="1150959"/>
          <a:ext cx="2356268" cy="2417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400" kern="1200" dirty="0" smtClean="0"/>
            <a:t>自动发布</a:t>
          </a:r>
          <a:endParaRPr lang="zh-CN" altLang="en-US" sz="6400" kern="1200" dirty="0"/>
        </a:p>
      </dsp:txBody>
      <dsp:txXfrm>
        <a:off x="4715991" y="1150959"/>
        <a:ext cx="2356268" cy="2417015"/>
      </dsp:txXfrm>
    </dsp:sp>
    <dsp:sp modelId="{FFCBE625-C68F-4A46-B77E-C4C7819ACAE3}">
      <dsp:nvSpPr>
        <dsp:cNvPr id="0" name=""/>
        <dsp:cNvSpPr/>
      </dsp:nvSpPr>
      <dsp:spPr>
        <a:xfrm>
          <a:off x="0" y="3567975"/>
          <a:ext cx="7075714" cy="26855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EC5BDC-0ECA-4CCE-9B76-3E23485808B6}">
      <dsp:nvSpPr>
        <dsp:cNvPr id="0" name=""/>
        <dsp:cNvSpPr/>
      </dsp:nvSpPr>
      <dsp:spPr>
        <a:xfrm>
          <a:off x="1411427" y="264159"/>
          <a:ext cx="3413760" cy="3413760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开发速度加快</a:t>
          </a:r>
          <a:endParaRPr lang="zh-CN" altLang="en-US" sz="2100" kern="1200" dirty="0"/>
        </a:p>
      </dsp:txBody>
      <dsp:txXfrm>
        <a:off x="3210560" y="987551"/>
        <a:ext cx="1219200" cy="1016000"/>
      </dsp:txXfrm>
    </dsp:sp>
    <dsp:sp modelId="{2856333E-1D1F-4079-BA3B-8A49B2BEB9F0}">
      <dsp:nvSpPr>
        <dsp:cNvPr id="0" name=""/>
        <dsp:cNvSpPr/>
      </dsp:nvSpPr>
      <dsp:spPr>
        <a:xfrm>
          <a:off x="1341119" y="386079"/>
          <a:ext cx="3413760" cy="3413760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重构代码有保障</a:t>
          </a:r>
          <a:endParaRPr lang="zh-CN" altLang="en-US" sz="2100" kern="1200" dirty="0"/>
        </a:p>
      </dsp:txBody>
      <dsp:txXfrm>
        <a:off x="2153920" y="2600960"/>
        <a:ext cx="1828800" cy="894080"/>
      </dsp:txXfrm>
    </dsp:sp>
    <dsp:sp modelId="{B962C64B-7762-4E2E-9A4F-73C5CCDC8929}">
      <dsp:nvSpPr>
        <dsp:cNvPr id="0" name=""/>
        <dsp:cNvSpPr/>
      </dsp:nvSpPr>
      <dsp:spPr>
        <a:xfrm>
          <a:off x="1270812" y="264159"/>
          <a:ext cx="3413760" cy="3413760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快速定位并解决线上问题</a:t>
          </a:r>
          <a:endParaRPr lang="zh-CN" altLang="en-US" sz="2100" kern="1200" dirty="0"/>
        </a:p>
      </dsp:txBody>
      <dsp:txXfrm>
        <a:off x="1666239" y="987551"/>
        <a:ext cx="1219200" cy="1016000"/>
      </dsp:txXfrm>
    </dsp:sp>
    <dsp:sp modelId="{9B7106C5-C0AD-4247-8F0E-E1AA4263BE1D}">
      <dsp:nvSpPr>
        <dsp:cNvPr id="0" name=""/>
        <dsp:cNvSpPr/>
      </dsp:nvSpPr>
      <dsp:spPr>
        <a:xfrm>
          <a:off x="1200380" y="52831"/>
          <a:ext cx="3836416" cy="383641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BA9E49-7218-4BE6-8112-7807A6EBCFF0}">
      <dsp:nvSpPr>
        <dsp:cNvPr id="0" name=""/>
        <dsp:cNvSpPr/>
      </dsp:nvSpPr>
      <dsp:spPr>
        <a:xfrm>
          <a:off x="1129792" y="174536"/>
          <a:ext cx="3836416" cy="383641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DB18B6-6DF5-40EE-8B61-03024B3E747B}">
      <dsp:nvSpPr>
        <dsp:cNvPr id="0" name=""/>
        <dsp:cNvSpPr/>
      </dsp:nvSpPr>
      <dsp:spPr>
        <a:xfrm>
          <a:off x="1059203" y="52831"/>
          <a:ext cx="3836416" cy="383641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4"/>
          <p:cNvSpPr>
            <a:spLocks noGrp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noProof="0" smtClean="0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30543A82-AD15-443C-BF9E-35DE737ED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7A67A9E-CBA7-43E7-99D7-14229C6504BE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536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5364" name="Text Box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smtClean="0">
                <a:latin typeface="Calibri" pitchFamily="32" charset="0"/>
              </a:rPr>
              <a:t>项目目标是实现业务系统的报警、预警机制，提升业务系的统稳定性、可靠性以及可预见性。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097063-FE59-44C1-BFD2-CD2BFC4951F6}" type="slidenum">
              <a:rPr lang="zh-CN" altLang="en-US" smtClean="0">
                <a:solidFill>
                  <a:srgbClr val="000000"/>
                </a:solidFill>
                <a:latin typeface="Arial" pitchFamily="34" charset="0"/>
              </a:rPr>
              <a:pPr/>
              <a:t>19</a:t>
            </a:fld>
            <a:endParaRPr lang="zh-CN" alt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EB1A35D2-88F7-4482-B574-B56D137823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FFEB2FC2-2840-4FF0-80A8-257ED050B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72A0274F-5B07-4722-AB4D-F94B618E10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8E66B06F-E95C-491F-B286-F7EBBDD54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51782F50-AB80-4899-919D-11A66AFE5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E44318C8-986D-47ED-AD5A-0B807DE46C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7735D1A9-5091-43C1-A74C-4B586F645D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B8CF7E20-F462-41F1-87C0-15C94D68A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47B072DC-783A-41CA-B95E-F16584F128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E02F6D43-0224-4712-ADF9-8296B826B2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14375"/>
            <a:ext cx="2055813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14375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14375"/>
            <a:ext cx="2055813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14375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616B02CB-3620-448B-A68A-CDD4978889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C99578B7-F0B4-4445-9C64-ACD243BFF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F550EBEE-19B8-4522-92B3-C4324CDFE6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33BC5D0C-1802-47B2-832C-F76EA84B6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EE1BBA68-1B8C-45AE-BB82-92C45E92C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B0D67FF8-C800-4EA1-AC15-3310AE885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DEBA8C9D-BBFD-411A-90D4-21753F97EC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C427017B-ED14-4476-89F3-7D14E2EBAF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4D27CFC6-0241-44F3-9E6B-A53FA06F6A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63615371-EADC-4C08-8F35-FA83A5E3D0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BC3DB9CA-EA26-4980-A447-BC86F7E2EF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14375"/>
            <a:ext cx="2055813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14375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79B0D15C-75EE-4F49-96E9-86DA7F4662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14375"/>
            <a:ext cx="2055813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14375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14375"/>
            <a:ext cx="2055813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14375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B99C3F1D-E00C-43BF-BA3E-8F0B7FCDFA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F42E8781-99F2-4799-A9CF-7CB709935A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4C65D5E7-DD0D-4A79-9B73-FB067D26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E15821CA-F7FC-4F3B-8A6B-A3C0CADB33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BD89C1C6-3B28-4A08-AA2C-041F86B8B0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5ED316DF-243A-4E63-AA70-BAE2CF83D2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AA53B7A1-D144-4C72-AFF3-713E9AC88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84CD8968-DA13-48B7-89A6-CF1A9A3BA8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81BDDF99-F5D8-4CCE-BA1A-030091268C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69D7A458-31FD-496B-82AD-4ABDA16A5D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14375"/>
            <a:ext cx="2055813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14375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6DE4DCAB-9BA0-426D-BC66-722339E5A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114D26B9-6EB3-4228-A598-5EB22CFE8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3C223F73-82B0-4F25-9C06-8E61276B23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22603C2D-D5D5-4753-90F3-29CC96717D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CEF9827E-F7F4-4D53-B01E-22EB6B11E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DCFD83CD-B966-454A-8252-33E9500E8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419903C9-31C3-476E-AC7A-E72C13145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FA0813E2-9D41-4F6B-B238-2DB1923E21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8A6722A5-DC88-42B9-A063-E7380E5263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38797008-99B5-415D-87AE-C56B59918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95493C7E-CE03-48E2-9733-1F7F4A9871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14375"/>
            <a:ext cx="2055813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14375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9E2B4232-3881-4C86-A842-4E24F0625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F5CCDF8B-9C03-4B12-8101-9C62404B3E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D1C6224B-CEB3-4BA1-A278-DF1ACB56B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0961B9CE-DA93-45BD-854E-E961420123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34F8FA28-414C-4525-A778-D7FDB6AC3E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55ED1DE0-565C-43B7-8EBA-C0B559D6E1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0C3B62EC-4F3B-439F-A482-765A33E35A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A94BB9DF-84E7-4C83-805D-1D739D906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9FA28894-36DC-49CF-B962-DBDBD20C3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A9D23CC4-7E90-4A8E-B399-BDDE827BB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89FB36FF-5479-4390-8C14-6FC2C67C4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14375"/>
            <a:ext cx="2055813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14375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47387537-100C-4155-993E-ED3CDB22E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0721B3A7-5655-408D-912B-C16C3B2C43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DEE23EF1-8F35-4EE2-A6A3-6B8C9116CE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60F4A4E0-3851-4B62-A8DB-536363EF0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8141E732-4F4E-443D-B80E-8C7844CEB6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CBE58D1C-9626-4DB3-A910-DC94669C57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5528474D-6306-4E19-BD1A-B786F394FC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A6F40071-8465-4DF6-B5DA-FE98E1913C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8B27823C-05A7-4F61-84EE-CE3EB2301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728DAB80-C897-401D-8A8B-643BD0F758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B690223E-CC6E-4A69-9861-2A5A6D5BF3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14375"/>
            <a:ext cx="2055813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14375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21C1B91B-A160-43FD-A663-04869AFB2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CD552476-4227-47FE-8013-5C6D7FD56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5322DF6B-845D-40D6-98C7-4928AA3A43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4EB0F09D-1FD6-46AA-842D-A0A80B6098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C31FAF8F-CF43-4FD6-876E-3784D6A55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A856B129-9D7D-4E8D-A4F5-5F8AFA9D3A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794A9A1C-8B61-4069-B3FC-F9FE2FB8F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7BA30E70-3B01-40E5-B26A-37C5CAAA5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483BF797-5858-4B99-BCA0-1AA32575C1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31E38224-AC20-42DB-BCCB-EB8F65300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02DC6451-3A39-47AC-8B3F-538E7EDD80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14375"/>
            <a:ext cx="2055813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14375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D1654AA5-A459-43BB-9EF9-3888DFDF13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9DA2DB7D-43F9-4D70-8882-6E8F78173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B2D1901A-BD25-41B7-99A3-F5F1D13C6C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2DADD64F-84AD-46F0-BAE5-791B8BEA20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7AB56756-26BB-4CC0-970D-44AB5420F2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8066D3E2-E104-425B-A9A2-B0CCE3E62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0C3D9781-E98E-4148-B022-C160ADE54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7647AEF1-5C78-429B-A88A-E8EDFE5765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27007DF2-E2C8-4747-B371-5D42CC2EE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E6E1049A-F72A-43F7-B795-C2B8A90727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62E3A806-6E32-4590-89F1-57B3CB388F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14375"/>
            <a:ext cx="2055813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14375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B1E105FD-1F23-4807-A9A1-A3F6C19DC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5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14375"/>
            <a:ext cx="8228013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outline text format</a:t>
            </a:r>
          </a:p>
          <a:p>
            <a:pPr lvl="1"/>
            <a:r>
              <a:rPr lang="en-GB" altLang="zh-CN" smtClean="0"/>
              <a:t>Second Outline Level</a:t>
            </a:r>
          </a:p>
          <a:p>
            <a:pPr lvl="2"/>
            <a:r>
              <a:rPr lang="en-GB" altLang="zh-CN" smtClean="0"/>
              <a:t>Third Outline Level</a:t>
            </a:r>
          </a:p>
          <a:p>
            <a:pPr lvl="3"/>
            <a:r>
              <a:rPr lang="en-GB" altLang="zh-CN" smtClean="0"/>
              <a:t>Fourth Outline Level</a:t>
            </a:r>
          </a:p>
          <a:p>
            <a:pPr lvl="4"/>
            <a:r>
              <a:rPr lang="en-GB" altLang="zh-CN" smtClean="0"/>
              <a:t>Fifth Outline Level</a:t>
            </a:r>
          </a:p>
          <a:p>
            <a:pPr lvl="4"/>
            <a:r>
              <a:rPr lang="en-GB" altLang="zh-CN" smtClean="0"/>
              <a:t>Sixth Outline Level</a:t>
            </a:r>
          </a:p>
          <a:p>
            <a:pPr lvl="4"/>
            <a:r>
              <a:rPr lang="en-GB" altLang="zh-CN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14375"/>
            <a:ext cx="8228013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title text format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outline text format</a:t>
            </a:r>
          </a:p>
          <a:p>
            <a:pPr lvl="1"/>
            <a:r>
              <a:rPr lang="en-GB" altLang="zh-CN" smtClean="0"/>
              <a:t>Second Outline Level</a:t>
            </a:r>
          </a:p>
          <a:p>
            <a:pPr lvl="2"/>
            <a:r>
              <a:rPr lang="en-GB" altLang="zh-CN" smtClean="0"/>
              <a:t>Third Outline Level</a:t>
            </a:r>
          </a:p>
          <a:p>
            <a:pPr lvl="3"/>
            <a:r>
              <a:rPr lang="en-GB" altLang="zh-CN" smtClean="0"/>
              <a:t>Fourth Outline Level</a:t>
            </a:r>
          </a:p>
          <a:p>
            <a:pPr lvl="4"/>
            <a:r>
              <a:rPr lang="en-GB" altLang="zh-CN" smtClean="0"/>
              <a:t>Fifth Outline Level</a:t>
            </a:r>
          </a:p>
          <a:p>
            <a:pPr lvl="4"/>
            <a:r>
              <a:rPr lang="en-GB" altLang="zh-CN" smtClean="0"/>
              <a:t>Sixth Outline Level</a:t>
            </a:r>
          </a:p>
          <a:p>
            <a:pPr lvl="4"/>
            <a:r>
              <a:rPr lang="en-GB" altLang="zh-CN" smtClean="0"/>
              <a:t>Seventh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24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804025" y="6492875"/>
            <a:ext cx="2132013" cy="823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24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0661F345-256D-4B26-8190-E46F484BB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sldNum="0"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14375"/>
            <a:ext cx="8228013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title text format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outline text format</a:t>
            </a:r>
          </a:p>
          <a:p>
            <a:pPr lvl="1"/>
            <a:r>
              <a:rPr lang="en-GB" altLang="zh-CN" smtClean="0"/>
              <a:t>Second Outline Level</a:t>
            </a:r>
          </a:p>
          <a:p>
            <a:pPr lvl="2"/>
            <a:r>
              <a:rPr lang="en-GB" altLang="zh-CN" smtClean="0"/>
              <a:t>Third Outline Level</a:t>
            </a:r>
          </a:p>
          <a:p>
            <a:pPr lvl="3"/>
            <a:r>
              <a:rPr lang="en-GB" altLang="zh-CN" smtClean="0"/>
              <a:t>Fourth Outline Level</a:t>
            </a:r>
          </a:p>
          <a:p>
            <a:pPr lvl="4"/>
            <a:r>
              <a:rPr lang="en-GB" altLang="zh-CN" smtClean="0"/>
              <a:t>Fifth Outline Level</a:t>
            </a:r>
          </a:p>
          <a:p>
            <a:pPr lvl="4"/>
            <a:r>
              <a:rPr lang="en-GB" altLang="zh-CN" smtClean="0"/>
              <a:t>Sixth Outline Level</a:t>
            </a:r>
          </a:p>
          <a:p>
            <a:pPr lvl="4"/>
            <a:r>
              <a:rPr lang="en-GB" altLang="zh-CN" smtClean="0"/>
              <a:t>Seventh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24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804025" y="6492875"/>
            <a:ext cx="2132013" cy="823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24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9559DDC1-A75C-4520-A0E6-E085E9E59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940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Line 2"/>
          <p:cNvSpPr>
            <a:spLocks noChangeShapeType="1"/>
          </p:cNvSpPr>
          <p:nvPr/>
        </p:nvSpPr>
        <p:spPr bwMode="auto">
          <a:xfrm>
            <a:off x="1500188" y="3286125"/>
            <a:ext cx="6215062" cy="1588"/>
          </a:xfrm>
          <a:prstGeom prst="line">
            <a:avLst/>
          </a:prstGeom>
          <a:noFill/>
          <a:ln w="38160">
            <a:solidFill>
              <a:srgbClr val="FFFFFF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127750"/>
            <a:ext cx="9144000" cy="730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053" name="Picture 4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465513" y="1143000"/>
            <a:ext cx="2249487" cy="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14375"/>
            <a:ext cx="8228013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title text format</a:t>
            </a:r>
          </a:p>
        </p:txBody>
      </p:sp>
      <p:sp>
        <p:nvSpPr>
          <p:cNvPr id="20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outline text format</a:t>
            </a:r>
          </a:p>
          <a:p>
            <a:pPr lvl="1"/>
            <a:r>
              <a:rPr lang="en-GB" altLang="zh-CN" smtClean="0"/>
              <a:t>Second Outline Level</a:t>
            </a:r>
          </a:p>
          <a:p>
            <a:pPr lvl="2"/>
            <a:r>
              <a:rPr lang="en-GB" altLang="zh-CN" smtClean="0"/>
              <a:t>Third Outline Level</a:t>
            </a:r>
          </a:p>
          <a:p>
            <a:pPr lvl="3"/>
            <a:r>
              <a:rPr lang="en-GB" altLang="zh-CN" smtClean="0"/>
              <a:t>Fourth Outline Level</a:t>
            </a:r>
          </a:p>
          <a:p>
            <a:pPr lvl="4"/>
            <a:r>
              <a:rPr lang="en-GB" altLang="zh-CN" smtClean="0"/>
              <a:t>Fifth Outline Level</a:t>
            </a:r>
          </a:p>
          <a:p>
            <a:pPr lvl="4"/>
            <a:r>
              <a:rPr lang="en-GB" altLang="zh-CN" smtClean="0"/>
              <a:t>Sixth Outline Level</a:t>
            </a:r>
          </a:p>
          <a:p>
            <a:pPr lvl="4"/>
            <a:r>
              <a:rPr lang="en-GB" altLang="zh-CN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43813" y="249238"/>
            <a:ext cx="1203325" cy="322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215063"/>
            <a:ext cx="9144000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214313" y="785813"/>
            <a:ext cx="8675687" cy="1587"/>
          </a:xfrm>
          <a:prstGeom prst="line">
            <a:avLst/>
          </a:prstGeom>
          <a:noFill/>
          <a:ln w="25560">
            <a:solidFill>
              <a:srgbClr val="4F81BD"/>
            </a:solidFill>
            <a:miter lim="800000"/>
            <a:headEnd/>
            <a:tailEnd/>
          </a:ln>
          <a:effectLst>
            <a:outerShdw dist="74769" dir="938535" algn="ctr" rotWithShape="0">
              <a:srgbClr val="000000">
                <a:alpha val="38034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14375"/>
            <a:ext cx="8228013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title text format</a:t>
            </a:r>
          </a:p>
        </p:txBody>
      </p:sp>
      <p:sp>
        <p:nvSpPr>
          <p:cNvPr id="307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outline text format</a:t>
            </a:r>
          </a:p>
          <a:p>
            <a:pPr lvl="1"/>
            <a:r>
              <a:rPr lang="en-GB" altLang="zh-CN" smtClean="0"/>
              <a:t>Second Outline Level</a:t>
            </a:r>
          </a:p>
          <a:p>
            <a:pPr lvl="2"/>
            <a:r>
              <a:rPr lang="en-GB" altLang="zh-CN" smtClean="0"/>
              <a:t>Third Outline Level</a:t>
            </a:r>
          </a:p>
          <a:p>
            <a:pPr lvl="3"/>
            <a:r>
              <a:rPr lang="en-GB" altLang="zh-CN" smtClean="0"/>
              <a:t>Fourth Outline Level</a:t>
            </a:r>
          </a:p>
          <a:p>
            <a:pPr lvl="4"/>
            <a:r>
              <a:rPr lang="en-GB" altLang="zh-CN" smtClean="0"/>
              <a:t>Fifth Outline Level</a:t>
            </a:r>
          </a:p>
          <a:p>
            <a:pPr lvl="4"/>
            <a:r>
              <a:rPr lang="en-GB" altLang="zh-CN" smtClean="0"/>
              <a:t>Sixth Outline Level</a:t>
            </a:r>
          </a:p>
          <a:p>
            <a:pPr lvl="4"/>
            <a:r>
              <a:rPr lang="en-GB" altLang="zh-CN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14375"/>
            <a:ext cx="8228013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title text format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outline text format</a:t>
            </a:r>
          </a:p>
          <a:p>
            <a:pPr lvl="1"/>
            <a:r>
              <a:rPr lang="en-GB" altLang="zh-CN" smtClean="0"/>
              <a:t>Second Outline Level</a:t>
            </a:r>
          </a:p>
          <a:p>
            <a:pPr lvl="2"/>
            <a:r>
              <a:rPr lang="en-GB" altLang="zh-CN" smtClean="0"/>
              <a:t>Third Outline Level</a:t>
            </a:r>
          </a:p>
          <a:p>
            <a:pPr lvl="3"/>
            <a:r>
              <a:rPr lang="en-GB" altLang="zh-CN" smtClean="0"/>
              <a:t>Fourth Outline Level</a:t>
            </a:r>
          </a:p>
          <a:p>
            <a:pPr lvl="4"/>
            <a:r>
              <a:rPr lang="en-GB" altLang="zh-CN" smtClean="0"/>
              <a:t>Fifth Outline Level</a:t>
            </a:r>
          </a:p>
          <a:p>
            <a:pPr lvl="4"/>
            <a:r>
              <a:rPr lang="en-GB" altLang="zh-CN" smtClean="0"/>
              <a:t>Sixth Outline Level</a:t>
            </a:r>
          </a:p>
          <a:p>
            <a:pPr lvl="4"/>
            <a:r>
              <a:rPr lang="en-GB" altLang="zh-CN" smtClean="0"/>
              <a:t>Seventh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24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804025" y="6492875"/>
            <a:ext cx="2132013" cy="823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24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751AB49B-A21B-4F36-BB0E-5D5D505CC4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14375"/>
            <a:ext cx="8228013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title text format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outline text format</a:t>
            </a:r>
          </a:p>
          <a:p>
            <a:pPr lvl="1"/>
            <a:r>
              <a:rPr lang="en-GB" altLang="zh-CN" smtClean="0"/>
              <a:t>Second Outline Level</a:t>
            </a:r>
          </a:p>
          <a:p>
            <a:pPr lvl="2"/>
            <a:r>
              <a:rPr lang="en-GB" altLang="zh-CN" smtClean="0"/>
              <a:t>Third Outline Level</a:t>
            </a:r>
          </a:p>
          <a:p>
            <a:pPr lvl="3"/>
            <a:r>
              <a:rPr lang="en-GB" altLang="zh-CN" smtClean="0"/>
              <a:t>Fourth Outline Level</a:t>
            </a:r>
          </a:p>
          <a:p>
            <a:pPr lvl="4"/>
            <a:r>
              <a:rPr lang="en-GB" altLang="zh-CN" smtClean="0"/>
              <a:t>Fifth Outline Level</a:t>
            </a:r>
          </a:p>
          <a:p>
            <a:pPr lvl="4"/>
            <a:r>
              <a:rPr lang="en-GB" altLang="zh-CN" smtClean="0"/>
              <a:t>Sixth Outline Level</a:t>
            </a:r>
          </a:p>
          <a:p>
            <a:pPr lvl="4"/>
            <a:r>
              <a:rPr lang="en-GB" altLang="zh-CN" smtClean="0"/>
              <a:t>Seventh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24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804025" y="6492875"/>
            <a:ext cx="2132013" cy="823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24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B6F7FCDD-01AD-4935-8928-F6796F912B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14375"/>
            <a:ext cx="8228013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title text format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outline text format</a:t>
            </a:r>
          </a:p>
          <a:p>
            <a:pPr lvl="1"/>
            <a:r>
              <a:rPr lang="en-GB" altLang="zh-CN" smtClean="0"/>
              <a:t>Second Outline Level</a:t>
            </a:r>
          </a:p>
          <a:p>
            <a:pPr lvl="2"/>
            <a:r>
              <a:rPr lang="en-GB" altLang="zh-CN" smtClean="0"/>
              <a:t>Third Outline Level</a:t>
            </a:r>
          </a:p>
          <a:p>
            <a:pPr lvl="3"/>
            <a:r>
              <a:rPr lang="en-GB" altLang="zh-CN" smtClean="0"/>
              <a:t>Fourth Outline Level</a:t>
            </a:r>
          </a:p>
          <a:p>
            <a:pPr lvl="4"/>
            <a:r>
              <a:rPr lang="en-GB" altLang="zh-CN" smtClean="0"/>
              <a:t>Fifth Outline Level</a:t>
            </a:r>
          </a:p>
          <a:p>
            <a:pPr lvl="4"/>
            <a:r>
              <a:rPr lang="en-GB" altLang="zh-CN" smtClean="0"/>
              <a:t>Sixth Outline Level</a:t>
            </a:r>
          </a:p>
          <a:p>
            <a:pPr lvl="4"/>
            <a:r>
              <a:rPr lang="en-GB" altLang="zh-CN" smtClean="0"/>
              <a:t>Seventh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24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804025" y="6492875"/>
            <a:ext cx="2132013" cy="823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24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EDAB134B-24E3-4C2C-A44F-71A940B2D3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14375"/>
            <a:ext cx="8228013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title text format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outline text format</a:t>
            </a:r>
          </a:p>
          <a:p>
            <a:pPr lvl="1"/>
            <a:r>
              <a:rPr lang="en-GB" altLang="zh-CN" smtClean="0"/>
              <a:t>Second Outline Level</a:t>
            </a:r>
          </a:p>
          <a:p>
            <a:pPr lvl="2"/>
            <a:r>
              <a:rPr lang="en-GB" altLang="zh-CN" smtClean="0"/>
              <a:t>Third Outline Level</a:t>
            </a:r>
          </a:p>
          <a:p>
            <a:pPr lvl="3"/>
            <a:r>
              <a:rPr lang="en-GB" altLang="zh-CN" smtClean="0"/>
              <a:t>Fourth Outline Level</a:t>
            </a:r>
          </a:p>
          <a:p>
            <a:pPr lvl="4"/>
            <a:r>
              <a:rPr lang="en-GB" altLang="zh-CN" smtClean="0"/>
              <a:t>Fifth Outline Level</a:t>
            </a:r>
          </a:p>
          <a:p>
            <a:pPr lvl="4"/>
            <a:r>
              <a:rPr lang="en-GB" altLang="zh-CN" smtClean="0"/>
              <a:t>Sixth Outline Level</a:t>
            </a:r>
          </a:p>
          <a:p>
            <a:pPr lvl="4"/>
            <a:r>
              <a:rPr lang="en-GB" altLang="zh-CN" smtClean="0"/>
              <a:t>Seventh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24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804025" y="6492875"/>
            <a:ext cx="2132013" cy="823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24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ACD33D52-38E8-4189-AB8D-3F075696C3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sldNum="0"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14375"/>
            <a:ext cx="8228013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title text format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outline text format</a:t>
            </a:r>
          </a:p>
          <a:p>
            <a:pPr lvl="1"/>
            <a:r>
              <a:rPr lang="en-GB" altLang="zh-CN" smtClean="0"/>
              <a:t>Second Outline Level</a:t>
            </a:r>
          </a:p>
          <a:p>
            <a:pPr lvl="2"/>
            <a:r>
              <a:rPr lang="en-GB" altLang="zh-CN" smtClean="0"/>
              <a:t>Third Outline Level</a:t>
            </a:r>
          </a:p>
          <a:p>
            <a:pPr lvl="3"/>
            <a:r>
              <a:rPr lang="en-GB" altLang="zh-CN" smtClean="0"/>
              <a:t>Fourth Outline Level</a:t>
            </a:r>
          </a:p>
          <a:p>
            <a:pPr lvl="4"/>
            <a:r>
              <a:rPr lang="en-GB" altLang="zh-CN" smtClean="0"/>
              <a:t>Fifth Outline Level</a:t>
            </a:r>
          </a:p>
          <a:p>
            <a:pPr lvl="4"/>
            <a:r>
              <a:rPr lang="en-GB" altLang="zh-CN" smtClean="0"/>
              <a:t>Sixth Outline Level</a:t>
            </a:r>
          </a:p>
          <a:p>
            <a:pPr lvl="4"/>
            <a:r>
              <a:rPr lang="en-GB" altLang="zh-CN" smtClean="0"/>
              <a:t>Seventh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24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804025" y="6492875"/>
            <a:ext cx="2132013" cy="823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24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0C58B1B2-5D2D-4694-B550-6E0329180B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sldNum="0"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14375"/>
            <a:ext cx="8228013" cy="701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title text format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outline text format</a:t>
            </a:r>
          </a:p>
          <a:p>
            <a:pPr lvl="1"/>
            <a:r>
              <a:rPr lang="en-GB" altLang="zh-CN" smtClean="0"/>
              <a:t>Second Outline Level</a:t>
            </a:r>
          </a:p>
          <a:p>
            <a:pPr lvl="2"/>
            <a:r>
              <a:rPr lang="en-GB" altLang="zh-CN" smtClean="0"/>
              <a:t>Third Outline Level</a:t>
            </a:r>
          </a:p>
          <a:p>
            <a:pPr lvl="3"/>
            <a:r>
              <a:rPr lang="en-GB" altLang="zh-CN" smtClean="0"/>
              <a:t>Fourth Outline Level</a:t>
            </a:r>
          </a:p>
          <a:p>
            <a:pPr lvl="4"/>
            <a:r>
              <a:rPr lang="en-GB" altLang="zh-CN" smtClean="0"/>
              <a:t>Fifth Outline Level</a:t>
            </a:r>
          </a:p>
          <a:p>
            <a:pPr lvl="4"/>
            <a:r>
              <a:rPr lang="en-GB" altLang="zh-CN" smtClean="0"/>
              <a:t>Sixth Outline Level</a:t>
            </a:r>
          </a:p>
          <a:p>
            <a:pPr lvl="4"/>
            <a:r>
              <a:rPr lang="en-GB" altLang="zh-CN" smtClean="0"/>
              <a:t>Seventh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24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12/11/12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804025" y="6492875"/>
            <a:ext cx="2132013" cy="823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24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zh-CN"/>
              <a:t>共</a:t>
            </a:r>
            <a:r>
              <a:rPr lang="en-US"/>
              <a:t>68</a:t>
            </a:r>
            <a:r>
              <a:rPr lang="zh-CN"/>
              <a:t>页 </a:t>
            </a:r>
            <a:fld id="{F8C871A9-BE1D-4BC4-8E89-92A65C0DB9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sldNum="0"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Franklin Gothic Medium" pitchFamily="32" charset="0"/>
          <a:ea typeface="微软雅黑" pitchFamily="32" charset="-122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755650" y="1873250"/>
            <a:ext cx="7458075" cy="1554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342900" indent="-341313" algn="ctr"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altLang="zh-CN" sz="4800" b="1" dirty="0" err="1" smtClean="0">
                <a:solidFill>
                  <a:srgbClr val="FFFFFF"/>
                </a:solidFill>
                <a:latin typeface="华文楷体" charset="-122"/>
                <a:ea typeface="华文楷体" charset="-122"/>
              </a:rPr>
              <a:t>DevOps</a:t>
            </a:r>
            <a:r>
              <a:rPr lang="zh-CN" altLang="en-US" sz="4800" b="1" dirty="0" smtClean="0">
                <a:solidFill>
                  <a:srgbClr val="FFFFFF"/>
                </a:solidFill>
                <a:latin typeface="华文楷体" charset="-122"/>
                <a:ea typeface="华文楷体" charset="-122"/>
              </a:rPr>
              <a:t>工具介绍</a:t>
            </a:r>
            <a:endParaRPr lang="zh-CN" sz="4800" b="1" dirty="0">
              <a:solidFill>
                <a:srgbClr val="FFFFFF"/>
              </a:solidFill>
              <a:latin typeface="华文楷体" charset="-122"/>
              <a:ea typeface="华文楷体" charset="-122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051050" y="5335588"/>
            <a:ext cx="5643563" cy="757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000" b="1">
                <a:solidFill>
                  <a:srgbClr val="FFFFFF"/>
                </a:solidFill>
                <a:latin typeface="微软雅黑" pitchFamily="32" charset="-122"/>
                <a:ea typeface="微软雅黑" pitchFamily="32" charset="-122"/>
              </a:rPr>
              <a:t>2012-09-13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128475"/>
            <a:ext cx="8229600" cy="626585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kumimoji="1" lang="en-US" altLang="zh-CN" sz="2400" dirty="0" smtClean="0">
                <a:latin typeface="Microsoft YaHei"/>
                <a:ea typeface="Microsoft YaHei"/>
                <a:cs typeface="Microsoft YaHei"/>
              </a:rPr>
              <a:t>Agenda</a:t>
            </a:r>
            <a:endParaRPr kumimoji="1" lang="en-US" altLang="en-US" sz="2400" dirty="0" smtClean="0">
              <a:latin typeface="Microsoft YaHei"/>
              <a:ea typeface="Microsoft YaHei"/>
              <a:cs typeface="Microsoft YaHei"/>
            </a:endParaRPr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745771"/>
            <a:ext cx="8229600" cy="411739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kumimoji="1" lang="en-US" altLang="zh-CN" dirty="0" err="1" smtClean="0"/>
              <a:t>DevOps</a:t>
            </a:r>
            <a:r>
              <a:rPr kumimoji="1" lang="zh-CN" altLang="en-US" dirty="0" smtClean="0"/>
              <a:t>介绍</a:t>
            </a:r>
            <a:endParaRPr kumimoji="1" lang="en-US" altLang="zh-CN" dirty="0" smtClean="0"/>
          </a:p>
          <a:p>
            <a:pPr marL="0" indent="0"/>
            <a:r>
              <a:rPr kumimoji="1" lang="zh-CN" altLang="en-US" sz="4000" b="1" dirty="0" smtClean="0"/>
              <a:t>工具链介绍</a:t>
            </a:r>
            <a:endParaRPr kumimoji="1" lang="en-US" altLang="zh-CN" b="1" dirty="0" smtClean="0"/>
          </a:p>
          <a:p>
            <a:pPr marL="0" indent="0"/>
            <a:r>
              <a:rPr kumimoji="1" lang="zh-CN" altLang="en-US" dirty="0" smtClean="0"/>
              <a:t>我们的经验</a:t>
            </a:r>
            <a:endParaRPr kumimoji="1" lang="en-US" altLang="zh-CN" dirty="0" smtClean="0"/>
          </a:p>
          <a:p>
            <a:pPr marL="0" indent="0"/>
            <a:r>
              <a:rPr kumimoji="1" lang="zh-CN" altLang="en-US" dirty="0" smtClean="0"/>
              <a:t>总结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Font typeface="Arial"/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1746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57200" y="1128475"/>
            <a:ext cx="8229600" cy="62658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kumimoji="1" lang="zh-CN" altLang="en-US" sz="2400" dirty="0" smtClean="0">
                <a:latin typeface="Microsoft YaHei"/>
                <a:ea typeface="Microsoft YaHei"/>
                <a:cs typeface="Microsoft YaHei"/>
              </a:rPr>
              <a:t>成功开发一个项目需要什么？</a:t>
            </a:r>
            <a:endParaRPr kumimoji="1" lang="zh-CN" altLang="en-US" sz="24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1745771"/>
            <a:ext cx="8229600" cy="412797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kumimoji="1" lang="zh-CN" altLang="en-US" dirty="0" smtClean="0"/>
              <a:t>代码管理工具</a:t>
            </a:r>
            <a:endParaRPr kumimoji="1" lang="en-US" altLang="zh-CN" dirty="0" smtClean="0"/>
          </a:p>
          <a:p>
            <a:pPr>
              <a:buFont typeface="+mj-lt"/>
              <a:buAutoNum type="arabicPeriod"/>
            </a:pPr>
            <a:r>
              <a:rPr kumimoji="1"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zh-CN" altLang="en-US" dirty="0" smtClean="0">
                <a:solidFill>
                  <a:srgbClr val="FF0000"/>
                </a:solidFill>
              </a:rPr>
              <a:t>测试工具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kumimoji="1"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部署工具</a:t>
            </a:r>
            <a:endParaRPr kumimoji="1" lang="en-US" altLang="zh-C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kumimoji="1"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集群管理工具</a:t>
            </a:r>
            <a:endParaRPr kumimoji="1" lang="en-US" altLang="zh-C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kumimoji="1" lang="zh-CN" altLang="en-US" dirty="0" smtClean="0">
                <a:solidFill>
                  <a:srgbClr val="FF0000"/>
                </a:solidFill>
              </a:rPr>
              <a:t>监控工具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kumimoji="1"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日志工具</a:t>
            </a:r>
            <a:endParaRPr kumimoji="1" lang="en-US" altLang="zh-C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kumimoji="1"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报表系统</a:t>
            </a:r>
            <a:endParaRPr kumimoji="1" lang="en-US" altLang="zh-C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kumimoji="1" lang="zh-CN" altLang="en-US" dirty="0" smtClean="0"/>
              <a:t>团队管理工具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4719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代码管理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 algn="l">
              <a:buFont typeface="Wingdings" pitchFamily="2" charset="2"/>
              <a:buChar char="Ø"/>
            </a:pPr>
            <a:r>
              <a:rPr lang="zh-CN" altLang="en-US" dirty="0" smtClean="0"/>
              <a:t>大公司</a:t>
            </a:r>
            <a:r>
              <a:rPr lang="en-US" altLang="zh-CN" dirty="0" smtClean="0"/>
              <a:t>,</a:t>
            </a:r>
            <a:r>
              <a:rPr lang="zh-CN" altLang="en-US" dirty="0" smtClean="0"/>
              <a:t>按规定做</a:t>
            </a:r>
            <a:endParaRPr lang="en-US" altLang="zh-CN" dirty="0" smtClean="0"/>
          </a:p>
          <a:p>
            <a:pPr marL="914400" lvl="1" indent="-514350">
              <a:buFont typeface="Wingdings" pitchFamily="2" charset="2"/>
              <a:buChar char="Ø"/>
            </a:pPr>
            <a:r>
              <a:rPr lang="zh-CN" altLang="en-US" dirty="0" smtClean="0"/>
              <a:t>一定</a:t>
            </a:r>
            <a:r>
              <a:rPr lang="zh-CN" altLang="en-US" dirty="0" smtClean="0"/>
              <a:t>要做 </a:t>
            </a:r>
            <a:r>
              <a:rPr lang="en-US" altLang="zh-CN" dirty="0" smtClean="0"/>
              <a:t>code </a:t>
            </a:r>
            <a:r>
              <a:rPr lang="en-US" altLang="zh-CN" dirty="0" smtClean="0"/>
              <a:t>review</a:t>
            </a:r>
          </a:p>
          <a:p>
            <a:pPr marL="914400" lvl="1" indent="-514350"/>
            <a:endParaRPr lang="en-US" altLang="zh-CN" dirty="0" smtClean="0"/>
          </a:p>
          <a:p>
            <a:pPr marL="914400" lvl="1" indent="-514350"/>
            <a:endParaRPr lang="en-US" altLang="zh-CN" dirty="0" smtClean="0"/>
          </a:p>
          <a:p>
            <a:pPr marL="514350" indent="-514350" algn="l">
              <a:buFont typeface="Wingdings" pitchFamily="2" charset="2"/>
              <a:buChar char="Ø"/>
            </a:pPr>
            <a:r>
              <a:rPr lang="zh-CN" altLang="en-US" dirty="0" smtClean="0"/>
              <a:t>有条件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marL="914400" lvl="1" indent="-514350">
              <a:buFont typeface="Wingdings" pitchFamily="2" charset="2"/>
              <a:buChar char="Ø"/>
            </a:pPr>
            <a:r>
              <a:rPr lang="en-US" altLang="zh-CN" dirty="0" err="1" smtClean="0"/>
              <a:t>GitHub+Gerrit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测试工具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zh-CN" altLang="en-US" dirty="0" smtClean="0"/>
              <a:t>使用单元测试</a:t>
            </a:r>
            <a:endParaRPr lang="en-US" altLang="zh-CN" dirty="0" smtClean="0"/>
          </a:p>
          <a:p>
            <a:pPr lvl="1" algn="l">
              <a:buFont typeface="Wingdings" pitchFamily="2" charset="2"/>
              <a:buChar char="Ø"/>
            </a:pPr>
            <a:r>
              <a:rPr lang="en-US" altLang="zh-CN" dirty="0" err="1" smtClean="0"/>
              <a:t>JUnit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PHPUnit</a:t>
            </a:r>
            <a:r>
              <a:rPr lang="en-US" altLang="zh-CN" dirty="0" smtClean="0"/>
              <a:t>, etc</a:t>
            </a:r>
            <a:r>
              <a:rPr lang="en-US" altLang="zh-CN" dirty="0" smtClean="0"/>
              <a:t>..</a:t>
            </a:r>
          </a:p>
          <a:p>
            <a:pPr lvl="1" algn="l"/>
            <a:endParaRPr lang="en-US" altLang="zh-CN" dirty="0" smtClean="0"/>
          </a:p>
          <a:p>
            <a:pPr lvl="1" algn="l"/>
            <a:endParaRPr lang="en-US" altLang="zh-CN" dirty="0" smtClean="0"/>
          </a:p>
          <a:p>
            <a:pPr algn="l">
              <a:buFont typeface="Wingdings" pitchFamily="2" charset="2"/>
              <a:buChar char="Ø"/>
            </a:pPr>
            <a:r>
              <a:rPr lang="zh-CN" altLang="en-US" dirty="0" smtClean="0"/>
              <a:t>使用持续集成</a:t>
            </a:r>
            <a:endParaRPr lang="en-US" altLang="zh-CN" dirty="0" smtClean="0"/>
          </a:p>
          <a:p>
            <a:pPr lvl="1" algn="l">
              <a:buFont typeface="Wingdings" pitchFamily="2" charset="2"/>
              <a:buChar char="Ø"/>
            </a:pPr>
            <a:r>
              <a:rPr lang="en-US" altLang="zh-CN" dirty="0" smtClean="0"/>
              <a:t> Jenkins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Jenkins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016000" y="2264833"/>
          <a:ext cx="7075714" cy="3836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CI</a:t>
            </a:r>
            <a:r>
              <a:rPr lang="zh-CN" altLang="en-US" dirty="0" smtClean="0"/>
              <a:t>工作流程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4" name="流程图: 磁盘 3"/>
          <p:cNvSpPr/>
          <p:nvPr/>
        </p:nvSpPr>
        <p:spPr>
          <a:xfrm>
            <a:off x="7380312" y="4077072"/>
            <a:ext cx="864096" cy="1368152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SVN</a:t>
            </a:r>
          </a:p>
          <a:p>
            <a:pPr algn="ctr"/>
            <a:r>
              <a:rPr lang="en-US" altLang="zh-CN" dirty="0" smtClean="0"/>
              <a:t>CVS</a:t>
            </a:r>
          </a:p>
          <a:p>
            <a:pPr algn="ctr"/>
            <a:r>
              <a:rPr lang="en-US" altLang="zh-CN" dirty="0" smtClean="0"/>
              <a:t>GIT</a:t>
            </a:r>
            <a:endParaRPr lang="zh-CN" altLang="en-US" dirty="0"/>
          </a:p>
        </p:txBody>
      </p:sp>
      <p:sp>
        <p:nvSpPr>
          <p:cNvPr id="5" name="流程图: 过程 4"/>
          <p:cNvSpPr/>
          <p:nvPr/>
        </p:nvSpPr>
        <p:spPr>
          <a:xfrm>
            <a:off x="3563888" y="4149080"/>
            <a:ext cx="2376264" cy="129614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Jenkins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流程图: 可选过程 5"/>
          <p:cNvSpPr/>
          <p:nvPr/>
        </p:nvSpPr>
        <p:spPr>
          <a:xfrm>
            <a:off x="971600" y="2348880"/>
            <a:ext cx="1512168" cy="792088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C++</a:t>
            </a:r>
            <a:r>
              <a:rPr lang="zh-CN" altLang="en-US" dirty="0" smtClean="0"/>
              <a:t>编译器</a:t>
            </a:r>
            <a:endParaRPr lang="zh-CN" altLang="en-US" dirty="0"/>
          </a:p>
        </p:txBody>
      </p:sp>
      <p:sp>
        <p:nvSpPr>
          <p:cNvPr id="10" name="流程图: 可选过程 9"/>
          <p:cNvSpPr/>
          <p:nvPr/>
        </p:nvSpPr>
        <p:spPr>
          <a:xfrm>
            <a:off x="971600" y="4221088"/>
            <a:ext cx="1512168" cy="792088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C#</a:t>
            </a:r>
            <a:r>
              <a:rPr lang="zh-CN" altLang="en-US" dirty="0" smtClean="0"/>
              <a:t>编译器</a:t>
            </a:r>
            <a:endParaRPr lang="zh-CN" altLang="en-US" dirty="0"/>
          </a:p>
        </p:txBody>
      </p:sp>
      <p:sp>
        <p:nvSpPr>
          <p:cNvPr id="11" name="流程图: 可选过程 10"/>
          <p:cNvSpPr/>
          <p:nvPr/>
        </p:nvSpPr>
        <p:spPr>
          <a:xfrm>
            <a:off x="971600" y="3284984"/>
            <a:ext cx="1512168" cy="792088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</a:t>
            </a:r>
            <a:r>
              <a:rPr lang="zh-CN" altLang="en-US" dirty="0" smtClean="0"/>
              <a:t>编译器</a:t>
            </a:r>
            <a:endParaRPr lang="zh-CN" altLang="en-US" dirty="0"/>
          </a:p>
        </p:txBody>
      </p:sp>
      <p:sp>
        <p:nvSpPr>
          <p:cNvPr id="12" name="流程图: 可选过程 11"/>
          <p:cNvSpPr/>
          <p:nvPr/>
        </p:nvSpPr>
        <p:spPr>
          <a:xfrm>
            <a:off x="971600" y="5157192"/>
            <a:ext cx="1512168" cy="792088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其它强类型语言编译器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5940152" y="4365104"/>
            <a:ext cx="1368152" cy="79208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检查更新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rot="10800000">
            <a:off x="2555776" y="4797152"/>
            <a:ext cx="864096" cy="2160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16200000" flipV="1">
            <a:off x="2375756" y="3176972"/>
            <a:ext cx="1152128" cy="936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rot="10800000">
            <a:off x="2564160" y="4157464"/>
            <a:ext cx="1008112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10800000" flipV="1">
            <a:off x="2411760" y="5229200"/>
            <a:ext cx="1008112" cy="2160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过程 35"/>
          <p:cNvSpPr/>
          <p:nvPr/>
        </p:nvSpPr>
        <p:spPr>
          <a:xfrm>
            <a:off x="4211960" y="2348880"/>
            <a:ext cx="720080" cy="864096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JUinit</a:t>
            </a:r>
            <a:endParaRPr lang="zh-CN" altLang="en-US" dirty="0"/>
          </a:p>
        </p:txBody>
      </p:sp>
      <p:sp>
        <p:nvSpPr>
          <p:cNvPr id="37" name="流程图: 过程 36"/>
          <p:cNvSpPr/>
          <p:nvPr/>
        </p:nvSpPr>
        <p:spPr>
          <a:xfrm>
            <a:off x="6228184" y="2348880"/>
            <a:ext cx="720080" cy="864096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各种单元测试</a:t>
            </a:r>
            <a:endParaRPr lang="zh-CN" altLang="en-US" dirty="0"/>
          </a:p>
        </p:txBody>
      </p:sp>
      <p:sp>
        <p:nvSpPr>
          <p:cNvPr id="38" name="流程图: 过程 37"/>
          <p:cNvSpPr/>
          <p:nvPr/>
        </p:nvSpPr>
        <p:spPr>
          <a:xfrm>
            <a:off x="3203848" y="2348880"/>
            <a:ext cx="720080" cy="864096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CppUnit</a:t>
            </a:r>
            <a:endParaRPr lang="zh-CN" altLang="en-US" dirty="0"/>
          </a:p>
        </p:txBody>
      </p:sp>
      <p:sp>
        <p:nvSpPr>
          <p:cNvPr id="39" name="流程图: 过程 38"/>
          <p:cNvSpPr/>
          <p:nvPr/>
        </p:nvSpPr>
        <p:spPr>
          <a:xfrm>
            <a:off x="5220072" y="2348880"/>
            <a:ext cx="720080" cy="864096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PHPUnit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endCxn id="38" idx="2"/>
          </p:cNvCxnSpPr>
          <p:nvPr/>
        </p:nvCxnSpPr>
        <p:spPr>
          <a:xfrm rot="16200000" flipV="1">
            <a:off x="3311860" y="3465004"/>
            <a:ext cx="864096" cy="3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5400000">
            <a:off x="4427984" y="3645024"/>
            <a:ext cx="86409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rot="5400000">
            <a:off x="5148064" y="3645024"/>
            <a:ext cx="72008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rot="5400000" flipH="1" flipV="1">
            <a:off x="5904148" y="3392996"/>
            <a:ext cx="648072" cy="576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385617" y="2967335"/>
            <a:ext cx="23727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Jenkins</a:t>
            </a:r>
            <a:endParaRPr lang="zh-CN" altLang="en-US" sz="5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010" y="764704"/>
            <a:ext cx="8910990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8680"/>
            <a:ext cx="11767921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457200" y="1128475"/>
            <a:ext cx="6665383" cy="62658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 smtClean="0">
                <a:latin typeface="Microsoft YaHei"/>
                <a:ea typeface="Microsoft YaHei"/>
                <a:cs typeface="Microsoft YaHei"/>
              </a:rPr>
              <a:t>部署工具</a:t>
            </a:r>
            <a:r>
              <a:rPr kumimoji="1" lang="en-US" altLang="zh-CN" b="1" dirty="0" smtClean="0">
                <a:latin typeface="Microsoft YaHei"/>
                <a:ea typeface="Microsoft YaHei"/>
                <a:cs typeface="Microsoft YaHei"/>
              </a:rPr>
              <a:t>- </a:t>
            </a:r>
            <a:r>
              <a:rPr kumimoji="1" lang="en-US" altLang="zh-CN" b="1" dirty="0" err="1" smtClean="0">
                <a:latin typeface="Microsoft YaHei"/>
                <a:ea typeface="Microsoft YaHei"/>
                <a:cs typeface="Microsoft YaHei"/>
              </a:rPr>
              <a:t>capistrano</a:t>
            </a:r>
            <a:endParaRPr kumimoji="1" lang="zh-CN" altLang="en-US" b="1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57200" y="1745771"/>
            <a:ext cx="6665383" cy="412797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 smtClean="0">
                <a:latin typeface="+mj-ea"/>
                <a:ea typeface="+mj-ea"/>
                <a:cs typeface="Microsoft YaHei"/>
              </a:rPr>
              <a:t>1. </a:t>
            </a:r>
            <a:r>
              <a:rPr kumimoji="1" lang="zh-CN" altLang="en-US" dirty="0" smtClean="0">
                <a:latin typeface="+mj-ea"/>
                <a:ea typeface="+mj-ea"/>
                <a:cs typeface="Microsoft YaHei"/>
              </a:rPr>
              <a:t>开源，免费</a:t>
            </a:r>
            <a:endParaRPr kumimoji="1" lang="en-US" altLang="zh-CN" dirty="0" smtClean="0">
              <a:latin typeface="+mj-ea"/>
              <a:ea typeface="+mj-ea"/>
              <a:cs typeface="Microsoft YaHei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+mj-ea"/>
                <a:ea typeface="+mj-ea"/>
                <a:cs typeface="Microsoft YaHei"/>
              </a:rPr>
              <a:t>2. </a:t>
            </a:r>
            <a:r>
              <a:rPr kumimoji="1" lang="zh-CN" altLang="en-US" dirty="0" smtClean="0">
                <a:latin typeface="+mj-ea"/>
                <a:ea typeface="+mj-ea"/>
                <a:cs typeface="Microsoft YaHei"/>
              </a:rPr>
              <a:t>可以查看线上版本的</a:t>
            </a:r>
            <a:r>
              <a:rPr kumimoji="1" lang="en-US" altLang="zh-CN" dirty="0" smtClean="0">
                <a:latin typeface="+mj-ea"/>
                <a:ea typeface="+mj-ea"/>
                <a:cs typeface="Microsoft YaHei"/>
              </a:rPr>
              <a:t>diff</a:t>
            </a:r>
          </a:p>
          <a:p>
            <a:pPr marL="0" indent="0">
              <a:buNone/>
            </a:pPr>
            <a:r>
              <a:rPr kumimoji="1" lang="en-US" altLang="zh-CN" dirty="0" smtClean="0">
                <a:latin typeface="+mj-ea"/>
                <a:ea typeface="+mj-ea"/>
                <a:cs typeface="Microsoft YaHei"/>
              </a:rPr>
              <a:t>3.</a:t>
            </a:r>
            <a:r>
              <a:rPr kumimoji="1" lang="zh-CN" altLang="en-US" dirty="0" smtClean="0">
                <a:latin typeface="+mj-ea"/>
                <a:ea typeface="+mj-ea"/>
                <a:cs typeface="Microsoft YaHei"/>
              </a:rPr>
              <a:t> 快速</a:t>
            </a:r>
            <a:r>
              <a:rPr kumimoji="1" lang="en-US" altLang="zh-CN" dirty="0" smtClean="0">
                <a:latin typeface="+mj-ea"/>
                <a:ea typeface="+mj-ea"/>
                <a:cs typeface="Microsoft YaHei"/>
              </a:rPr>
              <a:t>Rollback</a:t>
            </a:r>
          </a:p>
          <a:p>
            <a:pPr marL="0" indent="0">
              <a:buNone/>
            </a:pPr>
            <a:r>
              <a:rPr kumimoji="1" lang="en-US" altLang="zh-CN" dirty="0" smtClean="0">
                <a:latin typeface="+mj-ea"/>
                <a:ea typeface="+mj-ea"/>
                <a:cs typeface="Microsoft YaHei"/>
              </a:rPr>
              <a:t>4. </a:t>
            </a:r>
            <a:r>
              <a:rPr kumimoji="1" lang="zh-CN" altLang="en-US" dirty="0" smtClean="0">
                <a:latin typeface="+mj-ea"/>
                <a:ea typeface="+mj-ea"/>
                <a:cs typeface="Microsoft YaHei"/>
              </a:rPr>
              <a:t>支持</a:t>
            </a:r>
            <a:r>
              <a:rPr kumimoji="1" lang="en-US" altLang="zh-CN" dirty="0" smtClean="0">
                <a:latin typeface="+mj-ea"/>
                <a:ea typeface="+mj-ea"/>
                <a:cs typeface="Microsoft YaHei"/>
              </a:rPr>
              <a:t>gateway</a:t>
            </a:r>
            <a:r>
              <a:rPr kumimoji="1" lang="zh-CN" altLang="en-US" dirty="0" smtClean="0">
                <a:latin typeface="+mj-ea"/>
                <a:ea typeface="+mj-ea"/>
                <a:cs typeface="Microsoft YaHei"/>
              </a:rPr>
              <a:t>，多台机器部署</a:t>
            </a:r>
            <a:endParaRPr kumimoji="1" lang="en-US" altLang="zh-CN" dirty="0" smtClean="0">
              <a:latin typeface="+mj-ea"/>
              <a:ea typeface="+mj-ea"/>
              <a:cs typeface="Microsoft YaHei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+mj-ea"/>
                <a:ea typeface="+mj-ea"/>
                <a:cs typeface="Microsoft YaHei"/>
              </a:rPr>
              <a:t>5. </a:t>
            </a:r>
            <a:r>
              <a:rPr kumimoji="1" lang="zh-CN" altLang="en-US" dirty="0" smtClean="0">
                <a:latin typeface="+mj-ea"/>
                <a:ea typeface="+mj-ea"/>
                <a:cs typeface="Microsoft YaHei"/>
              </a:rPr>
              <a:t>支持部署前后的各种动作</a:t>
            </a:r>
            <a:endParaRPr kumimoji="1" lang="en-US" altLang="zh-CN" dirty="0" smtClean="0">
              <a:latin typeface="+mj-ea"/>
              <a:ea typeface="+mj-ea"/>
              <a:cs typeface="Microsoft YaHei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+mj-ea"/>
                <a:ea typeface="+mj-ea"/>
                <a:cs typeface="Microsoft YaHei"/>
              </a:rPr>
              <a:t>6. </a:t>
            </a:r>
            <a:r>
              <a:rPr kumimoji="1" lang="zh-CN" altLang="en-US" dirty="0" smtClean="0">
                <a:latin typeface="+mj-ea"/>
                <a:ea typeface="+mj-ea"/>
                <a:cs typeface="Microsoft YaHei"/>
              </a:rPr>
              <a:t>支持调用</a:t>
            </a:r>
            <a:r>
              <a:rPr kumimoji="1" lang="en-US" altLang="zh-CN" dirty="0" smtClean="0">
                <a:latin typeface="+mj-ea"/>
                <a:ea typeface="+mj-ea"/>
                <a:cs typeface="Microsoft YaHei"/>
              </a:rPr>
              <a:t>shell</a:t>
            </a:r>
            <a:r>
              <a:rPr kumimoji="1" lang="zh-CN" altLang="en-US" dirty="0" smtClean="0">
                <a:latin typeface="+mj-ea"/>
                <a:ea typeface="+mj-ea"/>
                <a:cs typeface="Microsoft YaHei"/>
              </a:rPr>
              <a:t>命令</a:t>
            </a:r>
            <a:endParaRPr kumimoji="1" lang="en-US" altLang="zh-CN" dirty="0" smtClean="0">
              <a:latin typeface="+mj-ea"/>
              <a:ea typeface="+mj-ea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539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42"/>
          <p:cNvSpPr txBox="1">
            <a:spLocks noChangeArrowheads="1"/>
          </p:cNvSpPr>
          <p:nvPr/>
        </p:nvSpPr>
        <p:spPr bwMode="auto">
          <a:xfrm>
            <a:off x="214313" y="214313"/>
            <a:ext cx="3714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endParaRPr lang="zh-CN" altLang="en-US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536" y="836712"/>
            <a:ext cx="8353425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集群管理</a:t>
            </a:r>
            <a:r>
              <a:rPr lang="en-US" altLang="zh-CN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puppet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puppet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遵循GPL 协议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(2.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7.0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),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基于ruby 语言开发的系统配置管理工具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说明性语言表达系统，用库实现配置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基于C/S架构，配置客户端和服务端，也可以独立运行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puppet 对于系统管理员是抽象，只依赖于ruby与facter.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默认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情况下，客户端每30分钟连接到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puppetmaster</a:t>
            </a: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Ø"/>
              <a:tabLst/>
              <a:defRPr/>
            </a:pPr>
            <a:r>
              <a:rPr lang="en-US" altLang="zh-CN" sz="24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客户端被修改的配置会恢复到与服务器端相同</a:t>
            </a: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zh-CN" alt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128475"/>
            <a:ext cx="8229600" cy="626585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kumimoji="1" lang="en-US" altLang="zh-CN" sz="2400" dirty="0" smtClean="0">
                <a:latin typeface="Microsoft YaHei"/>
                <a:ea typeface="Microsoft YaHei"/>
                <a:cs typeface="Microsoft YaHei"/>
              </a:rPr>
              <a:t>Agenda</a:t>
            </a:r>
            <a:endParaRPr kumimoji="1" lang="en-US" altLang="en-US" sz="2400" dirty="0" smtClean="0">
              <a:latin typeface="Microsoft YaHei"/>
              <a:ea typeface="Microsoft YaHei"/>
              <a:cs typeface="Microsoft YaHei"/>
            </a:endParaRPr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745771"/>
            <a:ext cx="8229600" cy="411739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kumimoji="1" lang="en-US" altLang="zh-CN" sz="4000" b="1" dirty="0" err="1" smtClean="0"/>
              <a:t>DevOps</a:t>
            </a:r>
            <a:r>
              <a:rPr kumimoji="1" lang="zh-CN" altLang="en-US" sz="4000" b="1" dirty="0" smtClean="0"/>
              <a:t>介绍</a:t>
            </a:r>
            <a:endParaRPr kumimoji="1" lang="en-US" altLang="zh-CN" b="1" dirty="0" smtClean="0"/>
          </a:p>
          <a:p>
            <a:pPr marL="0" indent="0"/>
            <a:r>
              <a:rPr kumimoji="1" lang="zh-CN" altLang="en-US" dirty="0" smtClean="0"/>
              <a:t>工具链介绍</a:t>
            </a:r>
            <a:endParaRPr kumimoji="1" lang="en-US" altLang="zh-CN" dirty="0" smtClean="0"/>
          </a:p>
          <a:p>
            <a:pPr marL="0" indent="0"/>
            <a:r>
              <a:rPr kumimoji="1" lang="zh-CN" altLang="en-US" dirty="0" smtClean="0"/>
              <a:t>我们的经验</a:t>
            </a:r>
            <a:endParaRPr kumimoji="1" lang="en-US" altLang="zh-CN" dirty="0" smtClean="0"/>
          </a:p>
          <a:p>
            <a:pPr marL="0" indent="0"/>
            <a:r>
              <a:rPr kumimoji="1" lang="zh-CN" altLang="en-US" dirty="0" smtClean="0"/>
              <a:t>总结</a:t>
            </a:r>
            <a:endParaRPr kumimoji="1" lang="en-US" altLang="zh-CN" dirty="0" smtClean="0"/>
          </a:p>
          <a:p>
            <a:pPr marL="0" indent="0"/>
            <a:endParaRPr kumimoji="1" lang="en-US" altLang="zh-CN" dirty="0" smtClean="0"/>
          </a:p>
          <a:p>
            <a:pPr marL="0" indent="0">
              <a:buFont typeface="Arial"/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1746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457200" y="1128475"/>
            <a:ext cx="6665383" cy="62658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kumimoji="1" lang="en-US" altLang="zh-CN" sz="2400" dirty="0" smtClean="0">
                <a:latin typeface="Microsoft YaHei"/>
                <a:ea typeface="Microsoft YaHei"/>
                <a:cs typeface="Microsoft YaHei"/>
              </a:rPr>
              <a:t>Puppet</a:t>
            </a:r>
            <a:r>
              <a:rPr kumimoji="1" lang="zh-CN" altLang="en-US" sz="2400" dirty="0" smtClean="0">
                <a:latin typeface="Microsoft YaHei"/>
                <a:ea typeface="Microsoft YaHei"/>
                <a:cs typeface="Microsoft YaHei"/>
              </a:rPr>
              <a:t>解决什么问题？</a:t>
            </a:r>
            <a:endParaRPr kumimoji="1" lang="zh-CN" altLang="en-US" sz="24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57200" y="1745771"/>
            <a:ext cx="6665383" cy="412797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400" dirty="0" smtClean="0">
                <a:latin typeface="+mj-ea"/>
                <a:ea typeface="+mj-ea"/>
                <a:cs typeface="Microsoft YaHei"/>
              </a:rPr>
              <a:t>传统上线流程</a:t>
            </a:r>
            <a:r>
              <a:rPr kumimoji="1" lang="en-US" altLang="zh-CN" sz="2400" dirty="0" smtClean="0">
                <a:latin typeface="+mj-ea"/>
                <a:ea typeface="+mj-ea"/>
                <a:cs typeface="Microsoft YaHei"/>
              </a:rPr>
              <a:t>: </a:t>
            </a:r>
            <a:r>
              <a:rPr kumimoji="1" lang="zh-CN" altLang="en-US" sz="2400" dirty="0" smtClean="0">
                <a:latin typeface="+mj-ea"/>
                <a:ea typeface="+mj-ea"/>
                <a:cs typeface="Microsoft YaHei"/>
              </a:rPr>
              <a:t>买机器</a:t>
            </a:r>
            <a:r>
              <a:rPr kumimoji="1" lang="en-US" altLang="zh-CN" sz="2400" dirty="0" smtClean="0">
                <a:latin typeface="+mj-ea"/>
                <a:ea typeface="+mj-ea"/>
                <a:cs typeface="Microsoft YaHei"/>
              </a:rPr>
              <a:t>-&gt;</a:t>
            </a:r>
            <a:r>
              <a:rPr kumimoji="1" lang="zh-CN" altLang="en-US" sz="2400" dirty="0" smtClean="0">
                <a:latin typeface="+mj-ea"/>
                <a:ea typeface="+mj-ea"/>
                <a:cs typeface="Microsoft YaHei"/>
              </a:rPr>
              <a:t>找机房</a:t>
            </a:r>
            <a:r>
              <a:rPr kumimoji="1" lang="en-US" altLang="zh-CN" sz="2400" dirty="0" smtClean="0">
                <a:latin typeface="+mj-ea"/>
                <a:ea typeface="+mj-ea"/>
                <a:cs typeface="Microsoft YaHei"/>
              </a:rPr>
              <a:t>-&gt;</a:t>
            </a:r>
            <a:r>
              <a:rPr kumimoji="1" lang="zh-CN" altLang="en-US" sz="2400" dirty="0" smtClean="0">
                <a:latin typeface="+mj-ea"/>
                <a:ea typeface="+mj-ea"/>
                <a:cs typeface="Microsoft YaHei"/>
              </a:rPr>
              <a:t>上架</a:t>
            </a:r>
            <a:r>
              <a:rPr kumimoji="1" lang="en-US" altLang="zh-CN" sz="2400" dirty="0" smtClean="0">
                <a:latin typeface="+mj-ea"/>
                <a:ea typeface="+mj-ea"/>
                <a:cs typeface="Microsoft YaHei"/>
              </a:rPr>
              <a:t>-&gt;</a:t>
            </a:r>
            <a:r>
              <a:rPr kumimoji="1" lang="zh-CN" altLang="en-US" sz="2400" dirty="0" smtClean="0">
                <a:latin typeface="+mj-ea"/>
                <a:ea typeface="+mj-ea"/>
                <a:cs typeface="Microsoft YaHei"/>
              </a:rPr>
              <a:t>网络</a:t>
            </a:r>
            <a:r>
              <a:rPr kumimoji="1" lang="en-US" altLang="zh-CN" sz="2400" dirty="0" smtClean="0">
                <a:latin typeface="+mj-ea"/>
                <a:ea typeface="+mj-ea"/>
                <a:cs typeface="Microsoft YaHei"/>
              </a:rPr>
              <a:t>-&gt;</a:t>
            </a:r>
            <a:r>
              <a:rPr kumimoji="1" lang="zh-CN" altLang="en-US" sz="2400" dirty="0" smtClean="0">
                <a:latin typeface="+mj-ea"/>
                <a:ea typeface="+mj-ea"/>
                <a:cs typeface="Microsoft YaHei"/>
              </a:rPr>
              <a:t>安装系统</a:t>
            </a:r>
            <a:r>
              <a:rPr kumimoji="1" lang="en-US" altLang="zh-CN" sz="2400" dirty="0" smtClean="0">
                <a:latin typeface="+mj-ea"/>
                <a:ea typeface="+mj-ea"/>
                <a:cs typeface="Microsoft YaHei"/>
              </a:rPr>
              <a:t>-&gt;</a:t>
            </a:r>
            <a:r>
              <a:rPr kumimoji="1" lang="zh-CN" altLang="en-US" sz="2400" dirty="0" smtClean="0">
                <a:latin typeface="+mj-ea"/>
                <a:ea typeface="+mj-ea"/>
                <a:cs typeface="Microsoft YaHei"/>
              </a:rPr>
              <a:t>安装</a:t>
            </a:r>
            <a:r>
              <a:rPr kumimoji="1" lang="en-US" altLang="zh-CN" sz="2400" dirty="0" err="1" smtClean="0">
                <a:latin typeface="+mj-ea"/>
                <a:ea typeface="+mj-ea"/>
                <a:cs typeface="Microsoft YaHei"/>
              </a:rPr>
              <a:t>nginx</a:t>
            </a:r>
            <a:r>
              <a:rPr kumimoji="1" lang="en-US" altLang="zh-CN" sz="2400" dirty="0" smtClean="0">
                <a:latin typeface="+mj-ea"/>
                <a:ea typeface="+mj-ea"/>
                <a:cs typeface="Microsoft YaHei"/>
              </a:rPr>
              <a:t>/apache-&gt;</a:t>
            </a:r>
            <a:r>
              <a:rPr kumimoji="1" lang="zh-CN" altLang="en-US" sz="2400" dirty="0" smtClean="0">
                <a:latin typeface="+mj-ea"/>
                <a:ea typeface="+mj-ea"/>
                <a:cs typeface="Microsoft YaHei"/>
              </a:rPr>
              <a:t>安装</a:t>
            </a:r>
            <a:r>
              <a:rPr kumimoji="1" lang="en-US" altLang="zh-CN" sz="2400" dirty="0" err="1" smtClean="0">
                <a:latin typeface="+mj-ea"/>
                <a:ea typeface="+mj-ea"/>
                <a:cs typeface="Microsoft YaHei"/>
              </a:rPr>
              <a:t>php</a:t>
            </a:r>
            <a:r>
              <a:rPr kumimoji="1" lang="en-US" altLang="zh-CN" sz="2400" dirty="0" smtClean="0">
                <a:latin typeface="+mj-ea"/>
                <a:ea typeface="+mj-ea"/>
                <a:cs typeface="Microsoft YaHei"/>
              </a:rPr>
              <a:t>-&gt;</a:t>
            </a:r>
            <a:r>
              <a:rPr kumimoji="1" lang="zh-CN" altLang="en-US" sz="2400" dirty="0" smtClean="0">
                <a:latin typeface="+mj-ea"/>
                <a:ea typeface="+mj-ea"/>
                <a:cs typeface="Microsoft YaHei"/>
              </a:rPr>
              <a:t>安装</a:t>
            </a:r>
            <a:r>
              <a:rPr kumimoji="1" lang="en-US" altLang="zh-CN" sz="2400" dirty="0" smtClean="0">
                <a:latin typeface="+mj-ea"/>
                <a:ea typeface="+mj-ea"/>
                <a:cs typeface="Microsoft YaHei"/>
              </a:rPr>
              <a:t>MySQL-&gt;</a:t>
            </a:r>
            <a:r>
              <a:rPr kumimoji="1" lang="zh-CN" altLang="en-US" sz="2400" dirty="0" smtClean="0">
                <a:latin typeface="+mj-ea"/>
                <a:ea typeface="+mj-ea"/>
                <a:cs typeface="Microsoft YaHei"/>
              </a:rPr>
              <a:t>安装</a:t>
            </a:r>
            <a:r>
              <a:rPr kumimoji="1" lang="en-US" altLang="zh-CN" sz="2400" dirty="0" err="1" smtClean="0">
                <a:latin typeface="+mj-ea"/>
                <a:ea typeface="+mj-ea"/>
                <a:cs typeface="Microsoft YaHei"/>
              </a:rPr>
              <a:t>Memcache</a:t>
            </a:r>
            <a:r>
              <a:rPr kumimoji="1" lang="en-US" altLang="zh-CN" sz="2400" dirty="0" smtClean="0">
                <a:latin typeface="+mj-ea"/>
                <a:ea typeface="+mj-ea"/>
                <a:cs typeface="Microsoft YaHei"/>
              </a:rPr>
              <a:t>-&gt;…-&gt;</a:t>
            </a:r>
            <a:r>
              <a:rPr kumimoji="1" lang="zh-CN" altLang="en-US" sz="2400" dirty="0" smtClean="0">
                <a:latin typeface="+mj-ea"/>
                <a:ea typeface="+mj-ea"/>
                <a:cs typeface="Microsoft YaHei"/>
              </a:rPr>
              <a:t>修改各种系统</a:t>
            </a:r>
            <a:r>
              <a:rPr kumimoji="1" lang="zh-CN" altLang="en-US" sz="2400" dirty="0" smtClean="0">
                <a:latin typeface="+mj-ea"/>
                <a:cs typeface="Microsoft YaHei"/>
              </a:rPr>
              <a:t>配置</a:t>
            </a:r>
            <a:r>
              <a:rPr kumimoji="1" lang="en-US" altLang="zh-CN" sz="2400" dirty="0" smtClean="0">
                <a:latin typeface="+mj-ea"/>
                <a:cs typeface="Microsoft YaHei"/>
              </a:rPr>
              <a:t>-&gt;</a:t>
            </a:r>
            <a:r>
              <a:rPr kumimoji="1" lang="zh-CN" altLang="en-US" sz="2400" dirty="0" smtClean="0">
                <a:latin typeface="+mj-ea"/>
                <a:cs typeface="Microsoft YaHei"/>
              </a:rPr>
              <a:t>部署开发的服务</a:t>
            </a:r>
            <a:r>
              <a:rPr kumimoji="1" lang="en-US" altLang="zh-CN" sz="2400" dirty="0" smtClean="0">
                <a:latin typeface="+mj-ea"/>
                <a:cs typeface="Microsoft YaHei"/>
              </a:rPr>
              <a:t>-&gt;</a:t>
            </a:r>
            <a:r>
              <a:rPr kumimoji="1" lang="zh-CN" altLang="en-US" sz="2400" dirty="0" smtClean="0">
                <a:latin typeface="+mj-ea"/>
                <a:cs typeface="Microsoft YaHei"/>
              </a:rPr>
              <a:t>对外提供服务</a:t>
            </a:r>
            <a:endParaRPr kumimoji="1" lang="en-US" altLang="zh-CN" sz="2400" dirty="0" smtClean="0">
              <a:latin typeface="+mj-ea"/>
              <a:cs typeface="Microsoft YaHei"/>
            </a:endParaRPr>
          </a:p>
          <a:p>
            <a:pPr marL="0" indent="0">
              <a:buNone/>
            </a:pPr>
            <a:endParaRPr kumimoji="1" lang="en-US" altLang="zh-CN" sz="2400" dirty="0" smtClean="0">
              <a:latin typeface="+mj-ea"/>
              <a:cs typeface="Microsoft YaHei"/>
            </a:endParaRPr>
          </a:p>
          <a:p>
            <a:pPr marL="0" indent="0">
              <a:buNone/>
            </a:pPr>
            <a:endParaRPr kumimoji="1" lang="en-US" altLang="zh-CN" sz="2400" dirty="0" smtClean="0">
              <a:latin typeface="+mj-ea"/>
              <a:cs typeface="Microsoft YaHei"/>
            </a:endParaRPr>
          </a:p>
          <a:p>
            <a:pPr marL="0" indent="0">
              <a:buNone/>
            </a:pPr>
            <a:r>
              <a:rPr kumimoji="1" lang="zh-CN" altLang="en-US" sz="2400" dirty="0" smtClean="0">
                <a:latin typeface="+mj-ea"/>
                <a:cs typeface="Microsoft YaHei"/>
              </a:rPr>
              <a:t>云计算时代</a:t>
            </a:r>
            <a:r>
              <a:rPr kumimoji="1" lang="en-US" altLang="zh-CN" sz="2400" dirty="0" smtClean="0">
                <a:latin typeface="+mj-ea"/>
                <a:cs typeface="Microsoft YaHei"/>
              </a:rPr>
              <a:t>: </a:t>
            </a:r>
            <a:r>
              <a:rPr kumimoji="1" lang="zh-CN" altLang="en-US" sz="2400" dirty="0" smtClean="0">
                <a:latin typeface="+mj-ea"/>
                <a:cs typeface="Microsoft YaHei"/>
              </a:rPr>
              <a:t>申请虚机</a:t>
            </a:r>
            <a:r>
              <a:rPr kumimoji="1" lang="en-US" altLang="zh-CN" sz="2400" dirty="0" smtClean="0">
                <a:latin typeface="+mj-ea"/>
                <a:cs typeface="Microsoft YaHei"/>
              </a:rPr>
              <a:t>-&gt;Puppet</a:t>
            </a:r>
            <a:r>
              <a:rPr kumimoji="1" lang="zh-CN" altLang="en-US" sz="2400" dirty="0" smtClean="0">
                <a:latin typeface="+mj-ea"/>
                <a:cs typeface="Microsoft YaHei"/>
              </a:rPr>
              <a:t>自动安装</a:t>
            </a:r>
            <a:r>
              <a:rPr kumimoji="1" lang="zh-CN" altLang="en-US" sz="2400" smtClean="0">
                <a:latin typeface="+mj-ea"/>
                <a:cs typeface="Microsoft YaHei"/>
              </a:rPr>
              <a:t>部署系统</a:t>
            </a:r>
            <a:r>
              <a:rPr kumimoji="1" lang="en-US" altLang="zh-CN" sz="2400" smtClean="0">
                <a:latin typeface="+mj-ea"/>
                <a:cs typeface="Microsoft YaHei"/>
              </a:rPr>
              <a:t>-&gt;</a:t>
            </a:r>
            <a:r>
              <a:rPr kumimoji="1" lang="zh-CN" altLang="en-US" sz="2400" dirty="0" smtClean="0">
                <a:latin typeface="+mj-ea"/>
                <a:cs typeface="Microsoft YaHei"/>
              </a:rPr>
              <a:t>对外服务</a:t>
            </a:r>
            <a:endParaRPr kumimoji="1" lang="en-US" altLang="zh-CN" sz="2400" dirty="0" smtClean="0">
              <a:latin typeface="+mj-ea"/>
              <a:cs typeface="Microsoft YaHei"/>
            </a:endParaRPr>
          </a:p>
          <a:p>
            <a:pPr marL="0" indent="0">
              <a:buNone/>
            </a:pPr>
            <a:endParaRPr kumimoji="1" lang="zh-CN" altLang="en-US" sz="1800" dirty="0">
              <a:latin typeface="+mj-ea"/>
              <a:ea typeface="+mj-ea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135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57200" y="1128475"/>
            <a:ext cx="6665383" cy="62658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kumimoji="1" lang="zh-CN" altLang="en-US" sz="2400" dirty="0" smtClean="0">
                <a:latin typeface="Microsoft YaHei"/>
                <a:ea typeface="Microsoft YaHei"/>
                <a:cs typeface="Microsoft YaHei"/>
              </a:rPr>
              <a:t>监控工具</a:t>
            </a:r>
            <a:endParaRPr kumimoji="1" lang="zh-CN" altLang="en-US" sz="24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1745771"/>
            <a:ext cx="6665383" cy="412797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n"/>
            </a:pPr>
            <a:r>
              <a:rPr kumimoji="1" lang="zh-CN" altLang="en-US" sz="2800" dirty="0" smtClean="0">
                <a:latin typeface="+mj-ea"/>
                <a:ea typeface="+mj-ea"/>
                <a:cs typeface="Microsoft YaHei"/>
              </a:rPr>
              <a:t>传统监控工具：</a:t>
            </a:r>
            <a:r>
              <a:rPr kumimoji="1" lang="en-US" altLang="zh-CN" sz="2800" b="1" dirty="0" smtClean="0">
                <a:latin typeface="+mj-ea"/>
                <a:ea typeface="+mj-ea"/>
                <a:cs typeface="Microsoft YaHei"/>
              </a:rPr>
              <a:t>Cacti </a:t>
            </a:r>
            <a:r>
              <a:rPr kumimoji="1" lang="en-US" altLang="zh-CN" sz="2800" b="1" dirty="0" err="1" smtClean="0">
                <a:latin typeface="+mj-ea"/>
                <a:ea typeface="+mj-ea"/>
                <a:cs typeface="Microsoft YaHei"/>
              </a:rPr>
              <a:t>zabbix</a:t>
            </a:r>
            <a:r>
              <a:rPr kumimoji="1" lang="en-US" altLang="zh-CN" sz="2800" b="1" dirty="0" smtClean="0">
                <a:latin typeface="+mj-ea"/>
                <a:ea typeface="+mj-ea"/>
                <a:cs typeface="Microsoft YaHei"/>
              </a:rPr>
              <a:t>  </a:t>
            </a:r>
            <a:r>
              <a:rPr kumimoji="1" lang="en-US" altLang="zh-CN" sz="2800" b="1" dirty="0" err="1" smtClean="0">
                <a:latin typeface="+mj-ea"/>
                <a:ea typeface="+mj-ea"/>
                <a:cs typeface="Microsoft YaHei"/>
              </a:rPr>
              <a:t>Nagios</a:t>
            </a:r>
            <a:r>
              <a:rPr kumimoji="1" lang="en-US" altLang="zh-CN" sz="2800" b="1" dirty="0" smtClean="0">
                <a:latin typeface="+mj-ea"/>
                <a:ea typeface="+mj-ea"/>
                <a:cs typeface="Microsoft YaHei"/>
              </a:rPr>
              <a:t>  Ganglia</a:t>
            </a:r>
          </a:p>
          <a:p>
            <a:pPr>
              <a:buNone/>
            </a:pPr>
            <a:endParaRPr kumimoji="1" lang="en-US" altLang="zh-CN" sz="2800" b="1" dirty="0" smtClean="0">
              <a:latin typeface="+mj-ea"/>
              <a:ea typeface="+mj-ea"/>
              <a:cs typeface="Microsoft YaHei"/>
            </a:endParaRPr>
          </a:p>
          <a:p>
            <a:pPr>
              <a:buFont typeface="Wingdings" pitchFamily="2" charset="2"/>
              <a:buChar char="n"/>
            </a:pPr>
            <a:r>
              <a:rPr kumimoji="1" lang="zh-CN" altLang="en-US" sz="2800" dirty="0" smtClean="0">
                <a:latin typeface="+mj-ea"/>
                <a:ea typeface="+mj-ea"/>
                <a:cs typeface="Microsoft YaHei"/>
              </a:rPr>
              <a:t>实时监控工具：</a:t>
            </a:r>
            <a:r>
              <a:rPr kumimoji="1" lang="en-US" altLang="zh-CN" sz="2800" b="1" dirty="0" err="1" smtClean="0">
                <a:latin typeface="+mj-ea"/>
                <a:ea typeface="+mj-ea"/>
                <a:cs typeface="Microsoft YaHei"/>
              </a:rPr>
              <a:t>OpenTSDB</a:t>
            </a:r>
            <a:endParaRPr kumimoji="1" lang="en-US" altLang="zh-CN" sz="2800" b="1" dirty="0" smtClean="0">
              <a:latin typeface="+mj-ea"/>
              <a:ea typeface="+mj-ea"/>
              <a:cs typeface="Microsoft YaHei"/>
            </a:endParaRPr>
          </a:p>
          <a:p>
            <a:pPr>
              <a:buNone/>
            </a:pPr>
            <a:endParaRPr kumimoji="1" lang="en-US" altLang="zh-CN" sz="2800" dirty="0" smtClean="0">
              <a:latin typeface="+mj-ea"/>
              <a:ea typeface="+mj-ea"/>
              <a:cs typeface="Microsoft YaHei"/>
            </a:endParaRPr>
          </a:p>
          <a:p>
            <a:pPr>
              <a:buFont typeface="Wingdings" pitchFamily="2" charset="2"/>
              <a:buChar char="n"/>
            </a:pPr>
            <a:r>
              <a:rPr kumimoji="1" lang="zh-CN" altLang="en-US" sz="2800" dirty="0" smtClean="0">
                <a:latin typeface="+mj-ea"/>
                <a:ea typeface="+mj-ea"/>
                <a:cs typeface="Microsoft YaHei"/>
              </a:rPr>
              <a:t>云监控：监控宝，基调</a:t>
            </a:r>
            <a:endParaRPr kumimoji="1" lang="zh-CN" altLang="en-US" sz="2800" dirty="0">
              <a:latin typeface="+mj-ea"/>
              <a:ea typeface="+mj-ea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313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57200" y="1128475"/>
            <a:ext cx="8229600" cy="62658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kumimoji="1" lang="en-US" altLang="zh-CN" sz="2400" dirty="0" err="1" smtClean="0">
                <a:latin typeface="Microsoft YaHei"/>
                <a:ea typeface="Microsoft YaHei"/>
                <a:cs typeface="Microsoft YaHei"/>
              </a:rPr>
              <a:t>OpenTSDB</a:t>
            </a:r>
            <a:r>
              <a:rPr kumimoji="1" lang="zh-CN" altLang="en-US" sz="2400" dirty="0" smtClean="0">
                <a:latin typeface="Microsoft YaHei"/>
                <a:ea typeface="Microsoft YaHei"/>
                <a:cs typeface="Microsoft YaHei"/>
              </a:rPr>
              <a:t>解决什么问题？</a:t>
            </a:r>
            <a:endParaRPr kumimoji="1" lang="zh-CN" altLang="en-US" sz="24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1745771"/>
            <a:ext cx="8229600" cy="412797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）中心化数据存储进而导致单点故障。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）有限的存储空间。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）数据会因为时间问题而变得不准确。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）不易于定制图形。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）不能扩展采集数据点到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亿级别。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）不能扩展</a:t>
            </a:r>
            <a:r>
              <a:rPr lang="en-US" altLang="zh-CN" dirty="0" smtClean="0"/>
              <a:t>metrics</a:t>
            </a:r>
            <a:r>
              <a:rPr lang="zh-CN" altLang="en-US" dirty="0" smtClean="0"/>
              <a:t>到</a:t>
            </a:r>
            <a:r>
              <a:rPr lang="en-US" altLang="zh-CN" dirty="0" smtClean="0"/>
              <a:t>K</a:t>
            </a:r>
            <a:r>
              <a:rPr lang="zh-CN" altLang="en-US" dirty="0" smtClean="0"/>
              <a:t>级别。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7</a:t>
            </a:r>
            <a:r>
              <a:rPr lang="zh-CN" altLang="en-US" dirty="0" smtClean="0"/>
              <a:t>）不支持秒级别的数据。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665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Opentsdb</a:t>
            </a:r>
            <a:r>
              <a:rPr lang="en-US" altLang="zh-CN" dirty="0" smtClean="0"/>
              <a:t> </a:t>
            </a:r>
            <a:r>
              <a:rPr lang="zh-CN" altLang="en-US" dirty="0" smtClean="0"/>
              <a:t>示意图</a:t>
            </a:r>
            <a:endParaRPr lang="zh-CN" altLang="en-US" dirty="0"/>
          </a:p>
        </p:txBody>
      </p:sp>
      <p:pic>
        <p:nvPicPr>
          <p:cNvPr id="4" name="内容占位符 3" descr="tsd-samp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05384"/>
            <a:ext cx="8228013" cy="4114007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57200" y="1128475"/>
            <a:ext cx="8229600" cy="62658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kumimoji="1" lang="zh-CN" altLang="en-US" sz="2400" b="1" dirty="0" smtClean="0">
                <a:latin typeface="Microsoft YaHei"/>
                <a:ea typeface="Microsoft YaHei"/>
                <a:cs typeface="Microsoft YaHei"/>
              </a:rPr>
              <a:t>日志系统</a:t>
            </a:r>
            <a:endParaRPr kumimoji="1" lang="zh-CN" altLang="en-US" sz="2400" b="1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1745771"/>
            <a:ext cx="8229600" cy="412797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 smtClean="0"/>
              <a:t>1.</a:t>
            </a:r>
            <a:r>
              <a:rPr lang="zh-CN" altLang="en-US" sz="2800" dirty="0" smtClean="0"/>
              <a:t>大型分布式系统，定位问题只能靠日志</a:t>
            </a: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en-US" altLang="zh-CN" sz="2800" dirty="0" smtClean="0"/>
              <a:t>2.</a:t>
            </a:r>
            <a:r>
              <a:rPr kumimoji="1" lang="zh-CN" altLang="en-US" sz="2800" dirty="0" smtClean="0"/>
              <a:t>所有日志应该</a:t>
            </a:r>
            <a:r>
              <a:rPr kumimoji="1" lang="zh-CN" altLang="en-US" sz="2800" dirty="0" smtClean="0"/>
              <a:t>集中</a:t>
            </a: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en-US" altLang="zh-CN" sz="2800" dirty="0" smtClean="0"/>
              <a:t>3.</a:t>
            </a:r>
            <a:r>
              <a:rPr kumimoji="1" lang="zh-CN" altLang="en-US" sz="2800" dirty="0" smtClean="0"/>
              <a:t>日志要分级别</a:t>
            </a: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en-US" altLang="zh-CN" sz="2800" dirty="0" smtClean="0"/>
              <a:t>4.</a:t>
            </a:r>
            <a:r>
              <a:rPr kumimoji="1" lang="zh-CN" altLang="en-US" sz="2800" dirty="0" smtClean="0"/>
              <a:t>日志记录信息要简要又要全面</a:t>
            </a: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en-US" altLang="zh-CN" sz="2800" dirty="0" smtClean="0"/>
              <a:t>5.</a:t>
            </a:r>
            <a:r>
              <a:rPr kumimoji="1" lang="zh-CN" altLang="en-US" sz="2800" dirty="0" smtClean="0"/>
              <a:t>异步请求每条日志都需要记录</a:t>
            </a:r>
            <a:r>
              <a:rPr kumimoji="1" lang="en-US" altLang="zh-CN" sz="2800" dirty="0" err="1" smtClean="0"/>
              <a:t>RequestID</a:t>
            </a: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en-US" altLang="zh-CN" sz="2800" dirty="0" smtClean="0"/>
              <a:t>6.</a:t>
            </a:r>
            <a:r>
              <a:rPr kumimoji="1" lang="zh-CN" altLang="en-US" sz="2800" dirty="0" smtClean="0"/>
              <a:t>关键步骤一定要记录</a:t>
            </a: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en-US" altLang="zh-CN" sz="2800" dirty="0" smtClean="0"/>
              <a:t>7.</a:t>
            </a:r>
            <a:r>
              <a:rPr kumimoji="1" lang="zh-CN" altLang="en-US" sz="2800" dirty="0" smtClean="0"/>
              <a:t>所有日志格式要统一</a:t>
            </a: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en-US" altLang="zh-CN" sz="2800" dirty="0" smtClean="0"/>
              <a:t>8.</a:t>
            </a:r>
            <a:r>
              <a:rPr kumimoji="1" lang="zh-CN" altLang="en-US" sz="2800" dirty="0" smtClean="0"/>
              <a:t>日志要作为</a:t>
            </a:r>
            <a:r>
              <a:rPr kumimoji="1" lang="en-US" altLang="zh-CN" sz="2800" dirty="0" smtClean="0"/>
              <a:t>Code Review</a:t>
            </a:r>
            <a:r>
              <a:rPr kumimoji="1" lang="zh-CN" altLang="en-US" sz="2800" dirty="0" smtClean="0"/>
              <a:t>的重点之一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315157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57200" y="1128475"/>
            <a:ext cx="8229600" cy="62658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kumimoji="1" lang="zh-CN" altLang="en-US" sz="2800" b="1" dirty="0" smtClean="0">
                <a:latin typeface="Microsoft YaHei"/>
                <a:ea typeface="Microsoft YaHei"/>
                <a:cs typeface="Microsoft YaHei"/>
              </a:rPr>
              <a:t>报表系统</a:t>
            </a:r>
            <a:r>
              <a:rPr kumimoji="1" lang="en-US" altLang="zh-CN" sz="2800" b="1" dirty="0" smtClean="0">
                <a:latin typeface="Microsoft YaHei"/>
                <a:ea typeface="Microsoft YaHei"/>
                <a:cs typeface="Microsoft YaHei"/>
              </a:rPr>
              <a:t>-BIRT</a:t>
            </a:r>
            <a:endParaRPr kumimoji="1" lang="zh-CN" altLang="en-US" sz="2800" b="1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1745771"/>
            <a:ext cx="8229600" cy="412797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 smtClean="0"/>
              <a:t>1. </a:t>
            </a:r>
            <a:r>
              <a:rPr kumimoji="1" lang="zh-CN" altLang="en-US" sz="2800" dirty="0" smtClean="0"/>
              <a:t>基于 </a:t>
            </a:r>
            <a:r>
              <a:rPr kumimoji="1" lang="en-US" altLang="zh-CN" sz="2800" dirty="0" err="1" smtClean="0"/>
              <a:t>Eclicpse</a:t>
            </a:r>
            <a:r>
              <a:rPr lang="zh-CN" altLang="en-US" sz="2800" dirty="0" smtClean="0"/>
              <a:t>开源</a:t>
            </a:r>
            <a:r>
              <a:rPr kumimoji="1" lang="zh-CN" altLang="en-US" sz="2800" dirty="0" smtClean="0"/>
              <a:t>报表系统</a:t>
            </a: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en-US" altLang="zh-CN" sz="2800" dirty="0" smtClean="0"/>
              <a:t>2.  Web</a:t>
            </a:r>
            <a:r>
              <a:rPr kumimoji="1" lang="zh-CN" altLang="en-US" sz="2800" dirty="0" smtClean="0"/>
              <a:t>展现，图表类型丰富</a:t>
            </a: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en-US" altLang="zh-CN" sz="2800" dirty="0" smtClean="0"/>
              <a:t>3. </a:t>
            </a:r>
            <a:r>
              <a:rPr kumimoji="1" lang="zh-CN" altLang="en-US" sz="2800" dirty="0" smtClean="0"/>
              <a:t>支持混合报表</a:t>
            </a: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en-US" altLang="zh-CN" sz="2800" dirty="0" smtClean="0"/>
              <a:t>4. </a:t>
            </a:r>
            <a:r>
              <a:rPr kumimoji="1" lang="zh-CN" altLang="en-US" sz="2800" dirty="0" smtClean="0"/>
              <a:t>数据导入方便</a:t>
            </a: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en-US" altLang="zh-CN" sz="2800" dirty="0" smtClean="0"/>
              <a:t>5. </a:t>
            </a:r>
            <a:r>
              <a:rPr kumimoji="1" lang="zh-CN" altLang="en-US" sz="2800" dirty="0" smtClean="0"/>
              <a:t>要相信可视化的力量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315157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57200" y="1128475"/>
            <a:ext cx="8229600" cy="62658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kumimoji="1" lang="zh-CN" altLang="en-US" sz="2400" dirty="0" smtClean="0">
                <a:latin typeface="Microsoft YaHei"/>
                <a:ea typeface="Microsoft YaHei"/>
                <a:cs typeface="Microsoft YaHei"/>
              </a:rPr>
              <a:t>团队管理工具</a:t>
            </a:r>
            <a:endParaRPr kumimoji="1" lang="zh-CN" altLang="en-US" sz="24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1745771"/>
            <a:ext cx="8229600" cy="412797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 smtClean="0"/>
              <a:t>Wiki Ticket </a:t>
            </a:r>
            <a:r>
              <a:rPr kumimoji="1" lang="en-US" altLang="zh-CN" dirty="0" err="1" smtClean="0"/>
              <a:t>Redmine</a:t>
            </a:r>
            <a:r>
              <a:rPr kumimoji="1" lang="en-US" altLang="zh-CN" dirty="0" smtClean="0"/>
              <a:t> confluence…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爱谁谁，关键是谁要都爱用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6657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128475"/>
            <a:ext cx="8229600" cy="626585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kumimoji="1" lang="en-US" altLang="zh-CN" sz="2400" dirty="0" smtClean="0">
                <a:latin typeface="Microsoft YaHei"/>
                <a:ea typeface="Microsoft YaHei"/>
                <a:cs typeface="Microsoft YaHei"/>
              </a:rPr>
              <a:t>Agenda</a:t>
            </a:r>
            <a:endParaRPr kumimoji="1" lang="en-US" altLang="en-US" sz="2400" dirty="0" smtClean="0">
              <a:latin typeface="Microsoft YaHei"/>
              <a:ea typeface="Microsoft YaHei"/>
              <a:cs typeface="Microsoft YaHei"/>
            </a:endParaRPr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745771"/>
            <a:ext cx="8229600" cy="411739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kumimoji="1" lang="en-US" altLang="zh-CN" dirty="0" err="1" smtClean="0"/>
              <a:t>DevOps</a:t>
            </a:r>
            <a:r>
              <a:rPr kumimoji="1" lang="zh-CN" altLang="en-US" dirty="0" smtClean="0"/>
              <a:t>介绍</a:t>
            </a:r>
            <a:endParaRPr kumimoji="1" lang="en-US" altLang="zh-CN" dirty="0" smtClean="0"/>
          </a:p>
          <a:p>
            <a:pPr marL="0" indent="0"/>
            <a:r>
              <a:rPr kumimoji="1" lang="zh-CN" altLang="en-US" dirty="0" smtClean="0"/>
              <a:t>工具链介绍</a:t>
            </a:r>
            <a:endParaRPr kumimoji="1" lang="en-US" altLang="zh-CN" dirty="0" smtClean="0"/>
          </a:p>
          <a:p>
            <a:pPr marL="0" indent="0"/>
            <a:r>
              <a:rPr kumimoji="1" lang="zh-CN" altLang="en-US" sz="4000" b="1" dirty="0" smtClean="0"/>
              <a:t>我们的经验</a:t>
            </a:r>
            <a:endParaRPr kumimoji="1" lang="en-US" altLang="zh-CN" sz="4000" b="1" dirty="0" smtClean="0"/>
          </a:p>
          <a:p>
            <a:pPr marL="0" indent="0"/>
            <a:r>
              <a:rPr kumimoji="1" lang="zh-CN" altLang="en-US" dirty="0" smtClean="0"/>
              <a:t>总结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Font typeface="Arial"/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1746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457200" y="1745771"/>
            <a:ext cx="8229600" cy="412797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sz="1800" dirty="0"/>
          </a:p>
        </p:txBody>
      </p:sp>
      <p:graphicFrame>
        <p:nvGraphicFramePr>
          <p:cNvPr id="6" name="图示 5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矩形 10"/>
          <p:cNvSpPr/>
          <p:nvPr/>
        </p:nvSpPr>
        <p:spPr>
          <a:xfrm>
            <a:off x="457200" y="1745771"/>
            <a:ext cx="1930400" cy="8813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监控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日志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387600" y="2206171"/>
            <a:ext cx="602343" cy="4209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654800" y="4992435"/>
            <a:ext cx="1930400" cy="8813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Jenkins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654800" y="1324856"/>
            <a:ext cx="1930400" cy="8813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TDD</a:t>
            </a:r>
            <a:r>
              <a:rPr lang="zh-CN" altLang="en-US" sz="2800" dirty="0" smtClean="0"/>
              <a:t>？</a:t>
            </a:r>
            <a:endParaRPr lang="en-US" altLang="zh-CN" sz="2800" dirty="0" smtClean="0"/>
          </a:p>
          <a:p>
            <a:pPr algn="ctr"/>
            <a:r>
              <a:rPr lang="en-US" altLang="zh-CN" sz="2800" dirty="0" smtClean="0"/>
              <a:t>Scrum?</a:t>
            </a:r>
            <a:endParaRPr lang="zh-CN" altLang="en-US" sz="2800" dirty="0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6183086" y="1745771"/>
            <a:ext cx="471714" cy="8813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5515429" y="4992914"/>
            <a:ext cx="1139371" cy="468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4671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Puppet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Openstack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由几十分钟一台变成一小时可以部署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台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JDS (</a:t>
            </a:r>
            <a:r>
              <a:rPr lang="zh-CN" altLang="en-US" dirty="0" smtClean="0"/>
              <a:t>京东数据库服务</a:t>
            </a:r>
            <a:r>
              <a:rPr lang="en-US" altLang="zh-CN" dirty="0" smtClean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puppet</a:t>
            </a:r>
            <a:r>
              <a:rPr lang="zh-CN" altLang="en-US" dirty="0" smtClean="0"/>
              <a:t>管理所有虚拟机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内部</a:t>
            </a:r>
            <a:r>
              <a:rPr lang="en-US" altLang="zh-CN" dirty="0" err="1" smtClean="0"/>
              <a:t>Cloudfoundry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计划使用</a:t>
            </a:r>
            <a:r>
              <a:rPr lang="en-US" altLang="zh-CN" dirty="0" smtClean="0"/>
              <a:t>puppet</a:t>
            </a:r>
            <a:r>
              <a:rPr lang="zh-CN" altLang="en-US" dirty="0" smtClean="0"/>
              <a:t>解决部署问题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57200" y="1128475"/>
            <a:ext cx="8229600" cy="62658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kumimoji="1" lang="zh-CN" altLang="en-US" sz="2400" dirty="0" smtClean="0">
              <a:latin typeface="Microsoft YaHei"/>
              <a:ea typeface="Microsoft YaHei"/>
              <a:cs typeface="Microsoft YaHei"/>
            </a:endParaRPr>
          </a:p>
          <a:p>
            <a:pPr marL="0" indent="0">
              <a:buFont typeface="Arial"/>
              <a:buNone/>
            </a:pPr>
            <a:endParaRPr kumimoji="1" lang="en-US" altLang="zh-CN" dirty="0" smtClean="0"/>
          </a:p>
          <a:p>
            <a:pPr marL="0" indent="0">
              <a:buFont typeface="Arial"/>
              <a:buNone/>
            </a:pPr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1745771"/>
            <a:ext cx="8229600" cy="412797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kumimoji="1" lang="en-US" altLang="zh-CN" dirty="0" smtClean="0"/>
          </a:p>
          <a:p>
            <a:pPr marL="0" indent="0">
              <a:buFont typeface="Arial"/>
              <a:buNone/>
            </a:pP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63429" y="2967335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kumimoji="1" lang="zh-CN" alt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Microsoft YaHei"/>
                <a:ea typeface="Microsoft YaHei"/>
                <a:cs typeface="Microsoft YaHei"/>
              </a:rPr>
              <a:t>天下武功，唯快不破</a:t>
            </a:r>
            <a:endParaRPr lang="zh-CN" alt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005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57200" y="1128475"/>
            <a:ext cx="8229600" cy="62658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kumimoji="1" lang="zh-CN" altLang="en-US" sz="2400" dirty="0" smtClean="0">
                <a:latin typeface="Microsoft YaHei"/>
                <a:ea typeface="Microsoft YaHei"/>
                <a:cs typeface="Microsoft YaHei"/>
              </a:rPr>
              <a:t>我们正在努力推行</a:t>
            </a:r>
            <a:endParaRPr kumimoji="1" lang="zh-CN" altLang="en-US" sz="24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1745771"/>
            <a:ext cx="8229600" cy="412797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 smtClean="0"/>
              <a:t>1.</a:t>
            </a:r>
            <a:r>
              <a:rPr lang="zh-CN" altLang="en-US" sz="2800" dirty="0" smtClean="0"/>
              <a:t>统一部署系统（已上线）</a:t>
            </a:r>
            <a:endParaRPr lang="en-US" altLang="zh-CN" sz="2800" dirty="0" smtClean="0"/>
          </a:p>
          <a:p>
            <a:pPr marL="0" indent="0">
              <a:buNone/>
            </a:pPr>
            <a:r>
              <a:rPr kumimoji="1" lang="en-US" altLang="zh-CN" sz="2800" dirty="0" smtClean="0"/>
              <a:t>2.</a:t>
            </a:r>
            <a:r>
              <a:rPr kumimoji="1" lang="zh-CN" altLang="en-US" sz="2800" dirty="0" smtClean="0"/>
              <a:t>统一日志系统 （试运行）</a:t>
            </a: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en-US" altLang="zh-CN" sz="2800" dirty="0" smtClean="0"/>
              <a:t>3.</a:t>
            </a:r>
            <a:r>
              <a:rPr kumimoji="1" lang="zh-CN" altLang="en-US" sz="2800" dirty="0" smtClean="0"/>
              <a:t>统一监控系统</a:t>
            </a:r>
            <a:r>
              <a:rPr lang="zh-CN" altLang="en-US" sz="2800" dirty="0" smtClean="0"/>
              <a:t>（已上线）</a:t>
            </a: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en-US" altLang="zh-CN" sz="2800" dirty="0" smtClean="0"/>
              <a:t>4.</a:t>
            </a:r>
            <a:r>
              <a:rPr kumimoji="1" lang="zh-CN" altLang="en-US" sz="2800" dirty="0" smtClean="0"/>
              <a:t>统一编译系统</a:t>
            </a:r>
            <a:r>
              <a:rPr lang="zh-CN" altLang="en-US" sz="2800" dirty="0" smtClean="0"/>
              <a:t>（已上线）</a:t>
            </a: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en-US" altLang="zh-CN" sz="2800" dirty="0" smtClean="0"/>
              <a:t>5.JA</a:t>
            </a:r>
            <a:r>
              <a:rPr kumimoji="1" lang="zh-CN" altLang="en-US" sz="2800" dirty="0" smtClean="0"/>
              <a:t>系统（统一数据收集分析）</a:t>
            </a:r>
            <a:r>
              <a:rPr lang="zh-CN" altLang="en-US" sz="2800" dirty="0" smtClean="0"/>
              <a:t> （已上线）</a:t>
            </a: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en-US" altLang="zh-CN" sz="2800" dirty="0" smtClean="0"/>
              <a:t>6. </a:t>
            </a:r>
            <a:r>
              <a:rPr kumimoji="1" lang="zh-CN" altLang="en-US" sz="2800" dirty="0" smtClean="0"/>
              <a:t>统一持续集成</a:t>
            </a:r>
            <a:r>
              <a:rPr kumimoji="1" lang="en-US" altLang="zh-CN" sz="2800" dirty="0" smtClean="0"/>
              <a:t>(</a:t>
            </a:r>
            <a:r>
              <a:rPr kumimoji="1" lang="zh-CN" altLang="en-US" sz="2800" dirty="0" smtClean="0"/>
              <a:t>准备中</a:t>
            </a:r>
            <a:r>
              <a:rPr kumimoji="1" lang="en-US" altLang="zh-CN" sz="2800" dirty="0" smtClean="0"/>
              <a:t>)</a:t>
            </a:r>
          </a:p>
          <a:p>
            <a:pPr marL="0" indent="0">
              <a:buNone/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315157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57200" y="1128475"/>
            <a:ext cx="8229600" cy="62658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kumimoji="1" lang="zh-CN" altLang="en-US" sz="2400" dirty="0" smtClean="0">
                <a:latin typeface="Microsoft YaHei"/>
                <a:ea typeface="Microsoft YaHei"/>
                <a:cs typeface="Microsoft YaHei"/>
              </a:rPr>
              <a:t>总结</a:t>
            </a:r>
            <a:endParaRPr kumimoji="1" lang="zh-CN" altLang="en-US" sz="24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1745771"/>
            <a:ext cx="8229600" cy="412797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2800" dirty="0" smtClean="0"/>
              <a:t>在开发运维的各个流程中使用合适的</a:t>
            </a:r>
            <a:r>
              <a:rPr lang="zh-CN" altLang="en-US" sz="2800" dirty="0" smtClean="0"/>
              <a:t>工具</a:t>
            </a:r>
            <a:endParaRPr lang="en-US" altLang="zh-CN" sz="2800" dirty="0" smtClean="0">
              <a:effectLst/>
            </a:endParaRPr>
          </a:p>
          <a:p>
            <a:pPr marL="0" indent="0">
              <a:buNone/>
            </a:pPr>
            <a:r>
              <a:rPr lang="zh-CN" altLang="en-US" sz="2800" dirty="0" smtClean="0">
                <a:effectLst/>
              </a:rPr>
              <a:t>要正确地使用工具</a:t>
            </a:r>
            <a:endParaRPr lang="en-US" altLang="zh-CN" sz="2800" dirty="0" smtClean="0">
              <a:effectLst/>
            </a:endParaRPr>
          </a:p>
          <a:p>
            <a:pPr marL="0" indent="0">
              <a:buNone/>
            </a:pPr>
            <a:r>
              <a:rPr lang="en-US" altLang="zh-CN" sz="2800" dirty="0" smtClean="0"/>
              <a:t>		</a:t>
            </a:r>
            <a:r>
              <a:rPr lang="zh-CN" altLang="en-US" sz="2800" dirty="0" smtClean="0"/>
              <a:t>比如：足够而且有效的单元测试</a:t>
            </a:r>
            <a:endParaRPr lang="en-US" altLang="zh-CN" sz="2800" dirty="0" smtClean="0"/>
          </a:p>
          <a:p>
            <a:pPr marL="0" indent="0">
              <a:buNone/>
            </a:pPr>
            <a:r>
              <a:rPr kumimoji="1" lang="en-US" altLang="zh-CN" sz="2800" dirty="0" smtClean="0"/>
              <a:t>			    </a:t>
            </a:r>
            <a:r>
              <a:rPr kumimoji="1" lang="zh-CN" altLang="en-US" sz="2800" dirty="0" smtClean="0"/>
              <a:t>足够多覆盖到系统生存状态的监控点</a:t>
            </a:r>
            <a:endParaRPr kumimoji="1" lang="en-US" altLang="zh-CN" sz="2800" dirty="0" smtClean="0"/>
          </a:p>
          <a:p>
            <a:pPr marL="0" indent="0">
              <a:buNone/>
            </a:pP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zh-CN" altLang="en-US" sz="2800" dirty="0" smtClean="0"/>
              <a:t>工具不能解决问题</a:t>
            </a:r>
            <a:r>
              <a:rPr kumimoji="1" lang="en-US" altLang="zh-CN" sz="2800" dirty="0" smtClean="0"/>
              <a:t>,</a:t>
            </a:r>
            <a:r>
              <a:rPr kumimoji="1" lang="zh-CN" altLang="en-US" sz="2800" dirty="0" smtClean="0"/>
              <a:t>工具只是帮助人快速地解决问题</a:t>
            </a:r>
            <a:endParaRPr kumimoji="1" lang="en-US" altLang="zh-CN" sz="2800" dirty="0" smtClean="0"/>
          </a:p>
          <a:p>
            <a:pPr marL="0" indent="0">
              <a:buNone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315157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1052736"/>
            <a:ext cx="8228013" cy="701675"/>
          </a:xfrm>
        </p:spPr>
        <p:txBody>
          <a:bodyPr/>
          <a:lstStyle/>
          <a:p>
            <a:r>
              <a:rPr lang="zh-CN" alt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标准项目流程</a:t>
            </a:r>
            <a:r>
              <a:rPr lang="zh-CN" alt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/>
            </a:r>
            <a:br>
              <a:rPr lang="zh-CN" alt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graphicFrame>
        <p:nvGraphicFramePr>
          <p:cNvPr id="5" name="图示 4"/>
          <p:cNvGraphicFramePr/>
          <p:nvPr/>
        </p:nvGraphicFramePr>
        <p:xfrm>
          <a:off x="1524000" y="185866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908720"/>
            <a:ext cx="8228013" cy="701675"/>
          </a:xfrm>
        </p:spPr>
        <p:txBody>
          <a:bodyPr/>
          <a:lstStyle/>
          <a:p>
            <a:r>
              <a:rPr lang="en-US" altLang="zh-CN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/>
            </a:r>
            <a:br>
              <a:rPr lang="en-US" altLang="zh-CN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r>
              <a:rPr lang="zh-CN" alt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快</a:t>
            </a:r>
            <a:r>
              <a:rPr lang="zh-CN" alt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是什么</a:t>
            </a:r>
            <a:br>
              <a:rPr lang="zh-CN" alt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graphicFrame>
        <p:nvGraphicFramePr>
          <p:cNvPr id="5" name="图示 4"/>
          <p:cNvGraphicFramePr/>
          <p:nvPr/>
        </p:nvGraphicFramePr>
        <p:xfrm>
          <a:off x="1524000" y="185866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快的核心是什么？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3124426" y="2481943"/>
            <a:ext cx="2492602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99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稳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57200" y="1128475"/>
            <a:ext cx="8229600" cy="62658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zh-CN" altLang="en-US" sz="2400" dirty="0" smtClean="0">
                <a:latin typeface="Microsoft YaHei"/>
                <a:ea typeface="Microsoft YaHei"/>
              </a:rPr>
              <a:t>怎么样才能又快又稳？</a:t>
            </a:r>
            <a:r>
              <a:rPr lang="zh-CN" altLang="zh-CN" sz="2400" dirty="0" smtClean="0">
                <a:effectLst/>
              </a:rPr>
              <a:t> </a:t>
            </a:r>
            <a:endParaRPr kumimoji="1" lang="en-US" altLang="zh-CN" sz="2400" dirty="0" smtClean="0"/>
          </a:p>
          <a:p>
            <a:pPr marL="0" indent="0">
              <a:buFont typeface="Arial"/>
              <a:buNone/>
            </a:pPr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1745771"/>
            <a:ext cx="8229600" cy="412797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kumimoji="1" lang="en-US" altLang="zh-CN" dirty="0" smtClean="0"/>
          </a:p>
          <a:p>
            <a:pPr marL="0" indent="0">
              <a:buFont typeface="Arial"/>
              <a:buNone/>
            </a:pP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79712" y="2348880"/>
            <a:ext cx="4608511" cy="15696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DevOps</a:t>
            </a:r>
            <a:endParaRPr lang="zh-CN" alt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314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DevOps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 smtClean="0"/>
              <a:t>Wiki</a:t>
            </a:r>
            <a:r>
              <a:rPr lang="zh-CN" altLang="en-US" b="1" dirty="0" smtClean="0"/>
              <a:t>上定义：</a:t>
            </a:r>
            <a:r>
              <a:rPr lang="en-US" altLang="zh-CN" dirty="0" err="1" smtClean="0"/>
              <a:t>DevOps</a:t>
            </a:r>
            <a:r>
              <a:rPr lang="zh-CN" altLang="en-US" dirty="0" smtClean="0"/>
              <a:t>是一组过程、方法与系统的统称，用于促进开发（应用程序</a:t>
            </a:r>
            <a:r>
              <a:rPr lang="en-US" altLang="zh-CN" dirty="0" smtClean="0"/>
              <a:t>/</a:t>
            </a:r>
            <a:r>
              <a:rPr lang="zh-CN" altLang="en-US" dirty="0" smtClean="0"/>
              <a:t>软件工程）、技术运营和质量保障（</a:t>
            </a:r>
            <a:r>
              <a:rPr lang="en-US" altLang="zh-CN" dirty="0" smtClean="0"/>
              <a:t>QA</a:t>
            </a:r>
            <a:r>
              <a:rPr lang="zh-CN" altLang="en-US" dirty="0" smtClean="0"/>
              <a:t>）部门之间的沟通、协作与整合</a:t>
            </a:r>
            <a:r>
              <a:rPr lang="zh-CN" altLang="en-US" dirty="0" smtClean="0"/>
              <a:t>。它</a:t>
            </a:r>
            <a:r>
              <a:rPr lang="zh-CN" altLang="en-US" dirty="0" smtClean="0"/>
              <a:t>的出现是由于软件行业日益清晰地认识到：为了按时交付</a:t>
            </a:r>
            <a:r>
              <a:rPr lang="zh-CN" altLang="en-US" b="1" dirty="0" smtClean="0">
                <a:solidFill>
                  <a:schemeClr val="accent2"/>
                </a:solidFill>
              </a:rPr>
              <a:t>软件</a:t>
            </a:r>
            <a:r>
              <a:rPr lang="zh-CN" altLang="en-US" dirty="0" smtClean="0"/>
              <a:t>产品</a:t>
            </a:r>
            <a:r>
              <a:rPr lang="zh-CN" altLang="en-US" dirty="0" smtClean="0"/>
              <a:t>和服务，</a:t>
            </a:r>
            <a:r>
              <a:rPr lang="zh-CN" altLang="en-US" b="1" dirty="0" smtClean="0">
                <a:solidFill>
                  <a:schemeClr val="accent2"/>
                </a:solidFill>
              </a:rPr>
              <a:t>开发</a:t>
            </a:r>
            <a:r>
              <a:rPr lang="zh-CN" altLang="en-US" dirty="0" smtClean="0"/>
              <a:t>和</a:t>
            </a:r>
            <a:r>
              <a:rPr lang="zh-CN" altLang="en-US" b="1" dirty="0" smtClean="0">
                <a:solidFill>
                  <a:schemeClr val="accent2"/>
                </a:solidFill>
              </a:rPr>
              <a:t>运营</a:t>
            </a:r>
            <a:r>
              <a:rPr lang="zh-CN" altLang="en-US" dirty="0" smtClean="0"/>
              <a:t>工作</a:t>
            </a:r>
            <a:r>
              <a:rPr lang="zh-CN" altLang="en-US" dirty="0" smtClean="0"/>
              <a:t>必须紧密合作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DevOps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zh-CN" altLang="en-US" dirty="0" smtClean="0"/>
              <a:t>所有人干所有</a:t>
            </a:r>
            <a:r>
              <a:rPr lang="zh-CN" altLang="en-US" dirty="0" smtClean="0"/>
              <a:t>活</a:t>
            </a:r>
            <a:endParaRPr lang="en-US" altLang="zh-CN" dirty="0" smtClean="0"/>
          </a:p>
          <a:p>
            <a:pPr marL="914400" lvl="1" indent="-514350">
              <a:buFont typeface="Wingdings" pitchFamily="2" charset="2"/>
              <a:buChar char="Ø"/>
            </a:pPr>
            <a:r>
              <a:rPr lang="zh-CN" altLang="en-US" sz="2800" dirty="0" smtClean="0">
                <a:cs typeface="+mn-cs"/>
              </a:rPr>
              <a:t>从</a:t>
            </a:r>
            <a:r>
              <a:rPr lang="zh-CN" altLang="en-US" sz="2800" dirty="0" smtClean="0">
                <a:cs typeface="+mn-cs"/>
              </a:rPr>
              <a:t>开发测试到</a:t>
            </a:r>
            <a:r>
              <a:rPr lang="zh-CN" altLang="en-US" sz="2800" dirty="0" smtClean="0">
                <a:cs typeface="+mn-cs"/>
              </a:rPr>
              <a:t>运维</a:t>
            </a:r>
            <a:r>
              <a:rPr lang="en-US" altLang="zh-CN" sz="2800" dirty="0" smtClean="0">
                <a:cs typeface="+mn-cs"/>
              </a:rPr>
              <a:t>,</a:t>
            </a:r>
            <a:r>
              <a:rPr lang="zh-CN" altLang="en-US" sz="2800" dirty="0" smtClean="0">
                <a:cs typeface="+mn-cs"/>
              </a:rPr>
              <a:t>不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en-US" altLang="zh-CN" sz="3200" dirty="0" smtClean="0">
                <a:cs typeface="+mn-cs"/>
              </a:rPr>
              <a:t>Eating your own dog food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zh-CN" altLang="en-US" dirty="0" smtClean="0">
                <a:cs typeface="+mn-cs"/>
              </a:rPr>
              <a:t>信任其它兄弟开发的模块</a:t>
            </a:r>
            <a:endParaRPr lang="en-US" altLang="zh-CN" dirty="0" smtClean="0">
              <a:cs typeface="+mn-cs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zh-CN" altLang="en-US" dirty="0" smtClean="0"/>
              <a:t>对代码负责</a:t>
            </a:r>
            <a:endParaRPr lang="en-US" altLang="zh-CN" dirty="0" smtClean="0"/>
          </a:p>
          <a:p>
            <a:pPr marL="914400" lvl="1" indent="-514350">
              <a:buFont typeface="Wingdings" pitchFamily="2" charset="2"/>
              <a:buChar char="Ø"/>
            </a:pPr>
            <a:r>
              <a:rPr lang="zh-CN" altLang="en-US" dirty="0" smtClean="0">
                <a:cs typeface="+mn-cs"/>
              </a:rPr>
              <a:t>要编写完善的测试用例</a:t>
            </a:r>
            <a:endParaRPr lang="en-US" altLang="zh-CN" dirty="0" smtClean="0">
              <a:cs typeface="+mn-cs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zh-CN" altLang="en-US" dirty="0" smtClean="0">
                <a:cs typeface="+mn-cs"/>
              </a:rPr>
              <a:t>对线上系统负责</a:t>
            </a:r>
            <a:endParaRPr lang="en-US" altLang="zh-CN" dirty="0" smtClean="0">
              <a:cs typeface="+mn-cs"/>
            </a:endParaRPr>
          </a:p>
          <a:p>
            <a:pPr marL="914400" lvl="1" indent="-514350">
              <a:buFont typeface="Wingdings" pitchFamily="2" charset="2"/>
              <a:buChar char="Ø"/>
            </a:pPr>
            <a:r>
              <a:rPr lang="zh-CN" altLang="en-US" dirty="0" smtClean="0">
                <a:cs typeface="+mn-cs"/>
              </a:rPr>
              <a:t>有肩扛</a:t>
            </a:r>
            <a:r>
              <a:rPr lang="en-US" altLang="zh-CN" dirty="0" smtClean="0">
                <a:cs typeface="+mn-cs"/>
              </a:rPr>
              <a:t>7*24</a:t>
            </a:r>
            <a:r>
              <a:rPr lang="zh-CN" altLang="en-US" dirty="0" smtClean="0">
                <a:cs typeface="+mn-cs"/>
              </a:rPr>
              <a:t>的勇气</a:t>
            </a:r>
            <a:endParaRPr lang="en-US" altLang="zh-CN" dirty="0" smtClean="0">
              <a:cs typeface="+mn-cs"/>
            </a:endParaRPr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2371</TotalTime>
  <Words>824</Words>
  <Application>Microsoft Office PowerPoint</Application>
  <PresentationFormat>全屏显示(4:3)</PresentationFormat>
  <Paragraphs>178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11</vt:i4>
      </vt:variant>
      <vt:variant>
        <vt:lpstr>幻灯片标题</vt:lpstr>
      </vt:variant>
      <vt:variant>
        <vt:i4>31</vt:i4>
      </vt:variant>
    </vt:vector>
  </HeadingPairs>
  <TitlesOfParts>
    <vt:vector size="52" baseType="lpstr">
      <vt:lpstr>Arial</vt:lpstr>
      <vt:lpstr>宋体</vt:lpstr>
      <vt:lpstr>Times New Roman</vt:lpstr>
      <vt:lpstr>Franklin Gothic Medium</vt:lpstr>
      <vt:lpstr>微软雅黑</vt:lpstr>
      <vt:lpstr>Franklin Gothic Book</vt:lpstr>
      <vt:lpstr>黑体</vt:lpstr>
      <vt:lpstr>Wingdings</vt:lpstr>
      <vt:lpstr>华文楷体</vt:lpstr>
      <vt:lpstr>Calibri</vt:lpstr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9_Office 主题</vt:lpstr>
      <vt:lpstr>10_Office 主题</vt:lpstr>
      <vt:lpstr>幻灯片 1</vt:lpstr>
      <vt:lpstr>幻灯片 2</vt:lpstr>
      <vt:lpstr>幻灯片 3</vt:lpstr>
      <vt:lpstr>标准项目流程  </vt:lpstr>
      <vt:lpstr> 快是什么  </vt:lpstr>
      <vt:lpstr>快的核心是什么？ </vt:lpstr>
      <vt:lpstr>幻灯片 7</vt:lpstr>
      <vt:lpstr>什么是DevOps</vt:lpstr>
      <vt:lpstr>什么是DevOps</vt:lpstr>
      <vt:lpstr>幻灯片 10</vt:lpstr>
      <vt:lpstr>幻灯片 11</vt:lpstr>
      <vt:lpstr>代码管理</vt:lpstr>
      <vt:lpstr>测试工具</vt:lpstr>
      <vt:lpstr>Jenkins介绍</vt:lpstr>
      <vt:lpstr>CI工作流程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Opentsdb 示意图</vt:lpstr>
      <vt:lpstr>幻灯片 24</vt:lpstr>
      <vt:lpstr>幻灯片 25</vt:lpstr>
      <vt:lpstr>幻灯片 26</vt:lpstr>
      <vt:lpstr>幻灯片 27</vt:lpstr>
      <vt:lpstr>幻灯片 28</vt:lpstr>
      <vt:lpstr>Puppet</vt:lpstr>
      <vt:lpstr>幻灯片 30</vt:lpstr>
      <vt:lpstr>幻灯片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提纲</dc:title>
  <dc:creator>d</dc:creator>
  <cp:lastModifiedBy>郭理靖</cp:lastModifiedBy>
  <cp:revision>245</cp:revision>
  <cp:lastPrinted>1601-01-01T00:00:00Z</cp:lastPrinted>
  <dcterms:created xsi:type="dcterms:W3CDTF">2012-04-13T01:35:56Z</dcterms:created>
  <dcterms:modified xsi:type="dcterms:W3CDTF">2012-12-19T06:51:24Z</dcterms:modified>
</cp:coreProperties>
</file>