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5" r:id="rId6"/>
    <p:sldId id="279" r:id="rId7"/>
    <p:sldId id="270" r:id="rId8"/>
    <p:sldId id="276" r:id="rId9"/>
    <p:sldId id="271" r:id="rId10"/>
    <p:sldId id="277" r:id="rId11"/>
    <p:sldId id="278" r:id="rId12"/>
    <p:sldId id="280" r:id="rId13"/>
    <p:sldId id="274" r:id="rId1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7" autoAdjust="0"/>
    <p:restoredTop sz="90398" autoAdjust="0"/>
  </p:normalViewPr>
  <p:slideViewPr>
    <p:cSldViewPr>
      <p:cViewPr varScale="1">
        <p:scale>
          <a:sx n="55" d="100"/>
          <a:sy n="55" d="100"/>
        </p:scale>
        <p:origin x="96" y="82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CC6D8-DEFC-45FD-8207-E1ECCC27EA85}" type="doc">
      <dgm:prSet loTypeId="urn:microsoft.com/office/officeart/2005/8/layout/lProcess1" loCatId="process" qsTypeId="urn:microsoft.com/office/officeart/2005/8/quickstyle/simple4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516A4DDC-76BD-494E-B503-625555CCBC4A}">
      <dgm:prSet phldrT="[Text]"/>
      <dgm:spPr/>
      <dgm:t>
        <a:bodyPr rtlCol="0"/>
        <a:lstStyle/>
        <a:p>
          <a:pPr rtl="0"/>
          <a:r>
            <a:rPr lang="ko-KR" altLang="en-US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입력 범위 한계</a:t>
          </a:r>
          <a:endParaRPr lang="ko-KR" altLang="en-US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133DE2D2-6278-469E-8A80-F71EA996A07A}" type="parTrans" cxnId="{7B595755-BE81-46A0-903D-004D1EF6EE33}">
      <dgm:prSet/>
      <dgm:spPr/>
      <dgm:t>
        <a:bodyPr rtlCol="0"/>
        <a:lstStyle/>
        <a:p>
          <a:pPr rtl="0"/>
          <a:endParaRPr lang="en-US"/>
        </a:p>
      </dgm:t>
    </dgm:pt>
    <dgm:pt modelId="{AE4D7DCA-0B66-4207-B896-C721B2CB4C13}" type="sibTrans" cxnId="{7B595755-BE81-46A0-903D-004D1EF6EE33}">
      <dgm:prSet/>
      <dgm:spPr/>
      <dgm:t>
        <a:bodyPr rtlCol="0"/>
        <a:lstStyle/>
        <a:p>
          <a:pPr rtl="0"/>
          <a:endParaRPr lang="en-US"/>
        </a:p>
      </dgm:t>
    </dgm:pt>
    <dgm:pt modelId="{87D09C77-9C5B-45C2-ACC9-ACEA66F18198}">
      <dgm:prSet phldrT="[Text]"/>
      <dgm:spPr/>
      <dgm:t>
        <a:bodyPr rtlCol="0"/>
        <a:lstStyle/>
        <a:p>
          <a:pPr rtl="0"/>
          <a:r>
            <a:rPr lang="en-US" altLang="ko-KR" noProof="0" dirty="0" err="1" smtClean="0">
              <a:latin typeface="malgun gothic" panose="020B0503020000020004" pitchFamily="50" charset="-127"/>
              <a:ea typeface="malgun gothic" panose="020B0503020000020004" pitchFamily="50" charset="-127"/>
            </a:rPr>
            <a:t>Int</a:t>
          </a:r>
          <a:r>
            <a:rPr lang="en-US" altLang="ko-KR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 </a:t>
          </a:r>
          <a:r>
            <a:rPr lang="ko-KR" altLang="en-US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범위를 넘어설 수 없다</a:t>
          </a:r>
          <a:endParaRPr lang="ko-KR" altLang="en-US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8234610D-6FEE-4546-99B0-60EDB0B3BAEC}" type="sibTrans" cxnId="{542EFA5A-B279-4120-B9BA-FE4ABDE4AFDD}">
      <dgm:prSet/>
      <dgm:spPr/>
      <dgm:t>
        <a:bodyPr rtlCol="0"/>
        <a:lstStyle/>
        <a:p>
          <a:pPr rtl="0"/>
          <a:endParaRPr lang="en-US"/>
        </a:p>
      </dgm:t>
    </dgm:pt>
    <dgm:pt modelId="{A7A65ADC-DB8A-4F76-8458-BC8354307C90}" type="parTrans" cxnId="{542EFA5A-B279-4120-B9BA-FE4ABDE4AFDD}">
      <dgm:prSet/>
      <dgm:spPr/>
      <dgm:t>
        <a:bodyPr rtlCol="0"/>
        <a:lstStyle/>
        <a:p>
          <a:pPr rtl="0"/>
          <a:endParaRPr lang="en-US"/>
        </a:p>
      </dgm:t>
    </dgm:pt>
    <dgm:pt modelId="{EA587102-578B-46F3-8D9E-CEC48527A898}">
      <dgm:prSet phldrT="[Text]"/>
      <dgm:spPr/>
      <dgm:t>
        <a:bodyPr rtlCol="0"/>
        <a:lstStyle/>
        <a:p>
          <a:pPr rtl="0"/>
          <a:r>
            <a:rPr lang="ko-KR" altLang="en-US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단위 한계</a:t>
          </a:r>
          <a:endParaRPr lang="ko-KR" altLang="en-US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8D504E2C-8A70-4591-8ECD-4A886FADED33}" type="sibTrans" cxnId="{A7B8947C-EA6E-47DE-814B-A0994EFA8C28}">
      <dgm:prSet/>
      <dgm:spPr/>
      <dgm:t>
        <a:bodyPr rtlCol="0"/>
        <a:lstStyle/>
        <a:p>
          <a:pPr rtl="0"/>
          <a:endParaRPr lang="en-US"/>
        </a:p>
      </dgm:t>
    </dgm:pt>
    <dgm:pt modelId="{5B4D99EA-4A7D-4EFB-95FC-BCCF98693CA7}" type="parTrans" cxnId="{A7B8947C-EA6E-47DE-814B-A0994EFA8C28}">
      <dgm:prSet/>
      <dgm:spPr/>
      <dgm:t>
        <a:bodyPr rtlCol="0"/>
        <a:lstStyle/>
        <a:p>
          <a:pPr rtl="0"/>
          <a:endParaRPr lang="en-US"/>
        </a:p>
      </dgm:t>
    </dgm:pt>
    <dgm:pt modelId="{038F6A6A-232A-44A4-9628-ADFA8F068F81}">
      <dgm:prSet phldrT="[Text]"/>
      <dgm:spPr/>
      <dgm:t>
        <a:bodyPr rtlCol="0"/>
        <a:lstStyle/>
        <a:p>
          <a:pPr rtl="0"/>
          <a:r>
            <a:rPr lang="ko-KR" altLang="en-US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억 단위 까지만 변환</a:t>
          </a:r>
          <a:endParaRPr lang="ko-KR" altLang="en-US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ABE7D012-6867-48DA-AF76-FDB8ECBB944D}" type="sibTrans" cxnId="{0DC50B81-769A-4AC7-8C73-8EF8D8334AA1}">
      <dgm:prSet/>
      <dgm:spPr/>
      <dgm:t>
        <a:bodyPr rtlCol="0"/>
        <a:lstStyle/>
        <a:p>
          <a:pPr rtl="0"/>
          <a:endParaRPr lang="en-US"/>
        </a:p>
      </dgm:t>
    </dgm:pt>
    <dgm:pt modelId="{403B4542-B2F8-496D-BBEA-3A684B1106F9}" type="parTrans" cxnId="{0DC50B81-769A-4AC7-8C73-8EF8D8334AA1}">
      <dgm:prSet/>
      <dgm:spPr/>
      <dgm:t>
        <a:bodyPr rtlCol="0"/>
        <a:lstStyle/>
        <a:p>
          <a:pPr rtl="0"/>
          <a:endParaRPr lang="en-US"/>
        </a:p>
      </dgm:t>
    </dgm:pt>
    <dgm:pt modelId="{22D8E0AF-322E-4A8E-BC3C-6E9E9A51F58F}" type="pres">
      <dgm:prSet presAssocID="{C53CC6D8-DEFC-45FD-8207-E1ECCC27EA85}" presName="Name0" presStyleCnt="0">
        <dgm:presLayoutVars>
          <dgm:dir/>
          <dgm:animLvl val="lvl"/>
          <dgm:resizeHandles val="exact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B1443ED3-5E34-456D-8CD9-88B600EDA95F}" type="pres">
      <dgm:prSet presAssocID="{516A4DDC-76BD-494E-B503-625555CCBC4A}" presName="vertFlow" presStyleCnt="0"/>
      <dgm:spPr/>
    </dgm:pt>
    <dgm:pt modelId="{9BBCF6CE-E750-48B6-B333-305BBB100737}" type="pres">
      <dgm:prSet presAssocID="{516A4DDC-76BD-494E-B503-625555CCBC4A}" presName="header" presStyleLbl="node1" presStyleIdx="0" presStyleCnt="2" custLinFactY="-114141" custLinFactNeighborX="-368" custLinFactNeighborY="-200000"/>
      <dgm:spPr/>
      <dgm:t>
        <a:bodyPr rtlCol="0"/>
        <a:lstStyle/>
        <a:p>
          <a:pPr rtl="0"/>
          <a:endParaRPr lang="en-US"/>
        </a:p>
      </dgm:t>
    </dgm:pt>
    <dgm:pt modelId="{83820741-C14D-45B3-B666-92DDBE5FDD93}" type="pres">
      <dgm:prSet presAssocID="{A7A65ADC-DB8A-4F76-8458-BC8354307C90}" presName="parTrans" presStyleLbl="sibTrans2D1" presStyleIdx="0" presStyleCnt="2" custFlipVert="0" custScaleX="108578" custScaleY="115982"/>
      <dgm:spPr/>
      <dgm:t>
        <a:bodyPr/>
        <a:lstStyle/>
        <a:p>
          <a:pPr latinLnBrk="1"/>
          <a:endParaRPr lang="ko-KR" altLang="en-US"/>
        </a:p>
      </dgm:t>
    </dgm:pt>
    <dgm:pt modelId="{8C46515F-5745-4BFE-8634-C34D77574BE3}" type="pres">
      <dgm:prSet presAssocID="{87D09C77-9C5B-45C2-ACC9-ACEA66F18198}" presName="child" presStyleLbl="alignAccFollowNode1" presStyleIdx="0" presStyleCnt="2" custLinFactX="13235" custLinFactY="-222479" custLinFactNeighborX="100000" custLinFactNeighborY="-300000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8F2F3A22-7A2A-4EE4-9C5B-70F6E89B9064}" type="pres">
      <dgm:prSet presAssocID="{516A4DDC-76BD-494E-B503-625555CCBC4A}" presName="hSp" presStyleCnt="0"/>
      <dgm:spPr/>
    </dgm:pt>
    <dgm:pt modelId="{96EC6E5F-616C-4A0E-8B47-23C2DB360B15}" type="pres">
      <dgm:prSet presAssocID="{EA587102-578B-46F3-8D9E-CEC48527A898}" presName="vertFlow" presStyleCnt="0"/>
      <dgm:spPr/>
    </dgm:pt>
    <dgm:pt modelId="{67971461-EE07-4B5E-A0C3-A166C6559682}" type="pres">
      <dgm:prSet presAssocID="{EA587102-578B-46F3-8D9E-CEC48527A898}" presName="header" presStyleLbl="node1" presStyleIdx="1" presStyleCnt="2" custLinFactX="-14247" custLinFactY="98497" custLinFactNeighborX="-100000" custLinFactNeighborY="100000"/>
      <dgm:spPr/>
      <dgm:t>
        <a:bodyPr rtlCol="0"/>
        <a:lstStyle/>
        <a:p>
          <a:pPr rtl="0"/>
          <a:endParaRPr lang="en-US"/>
        </a:p>
      </dgm:t>
    </dgm:pt>
    <dgm:pt modelId="{BF9CEF10-4726-4D20-AC2F-85DE706D0D00}" type="pres">
      <dgm:prSet presAssocID="{403B4542-B2F8-496D-BBEA-3A684B1106F9}" presName="parTrans" presStyleLbl="sibTrans2D1" presStyleIdx="1" presStyleCnt="2"/>
      <dgm:spPr/>
      <dgm:t>
        <a:bodyPr rtlCol="0"/>
        <a:lstStyle/>
        <a:p>
          <a:pPr rtl="0"/>
          <a:endParaRPr lang="en-US"/>
        </a:p>
      </dgm:t>
    </dgm:pt>
    <dgm:pt modelId="{C1386769-D313-4B62-9BE9-A84DD636105E}" type="pres">
      <dgm:prSet presAssocID="{038F6A6A-232A-44A4-9628-ADFA8F068F81}" presName="child" presStyleLbl="alignAccFollowNode1" presStyleIdx="1" presStyleCnt="2" custLinFactNeighborX="-356" custLinFactNeighborY="-4294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</dgm:ptLst>
  <dgm:cxnLst>
    <dgm:cxn modelId="{20E91086-4757-4CF3-9C35-102C5A4D0079}" type="presOf" srcId="{403B4542-B2F8-496D-BBEA-3A684B1106F9}" destId="{BF9CEF10-4726-4D20-AC2F-85DE706D0D00}" srcOrd="0" destOrd="0" presId="urn:microsoft.com/office/officeart/2005/8/layout/lProcess1"/>
    <dgm:cxn modelId="{73058351-9FAC-4F4F-A5FB-FC365EDF9D02}" type="presOf" srcId="{C53CC6D8-DEFC-45FD-8207-E1ECCC27EA85}" destId="{22D8E0AF-322E-4A8E-BC3C-6E9E9A51F58F}" srcOrd="0" destOrd="0" presId="urn:microsoft.com/office/officeart/2005/8/layout/lProcess1"/>
    <dgm:cxn modelId="{A7B8947C-EA6E-47DE-814B-A0994EFA8C28}" srcId="{C53CC6D8-DEFC-45FD-8207-E1ECCC27EA85}" destId="{EA587102-578B-46F3-8D9E-CEC48527A898}" srcOrd="1" destOrd="0" parTransId="{5B4D99EA-4A7D-4EFB-95FC-BCCF98693CA7}" sibTransId="{8D504E2C-8A70-4591-8ECD-4A886FADED33}"/>
    <dgm:cxn modelId="{D2430375-0F29-4591-AAE4-CB3B30C4B793}" type="presOf" srcId="{EA587102-578B-46F3-8D9E-CEC48527A898}" destId="{67971461-EE07-4B5E-A0C3-A166C6559682}" srcOrd="0" destOrd="0" presId="urn:microsoft.com/office/officeart/2005/8/layout/lProcess1"/>
    <dgm:cxn modelId="{177AFE5D-5A5F-401C-8390-858F33CAC97C}" type="presOf" srcId="{87D09C77-9C5B-45C2-ACC9-ACEA66F18198}" destId="{8C46515F-5745-4BFE-8634-C34D77574BE3}" srcOrd="0" destOrd="0" presId="urn:microsoft.com/office/officeart/2005/8/layout/lProcess1"/>
    <dgm:cxn modelId="{621AAD4C-C7E2-45A1-837C-1B7A8EDFBAB5}" type="presOf" srcId="{A7A65ADC-DB8A-4F76-8458-BC8354307C90}" destId="{83820741-C14D-45B3-B666-92DDBE5FDD93}" srcOrd="0" destOrd="0" presId="urn:microsoft.com/office/officeart/2005/8/layout/lProcess1"/>
    <dgm:cxn modelId="{7B595755-BE81-46A0-903D-004D1EF6EE33}" srcId="{C53CC6D8-DEFC-45FD-8207-E1ECCC27EA85}" destId="{516A4DDC-76BD-494E-B503-625555CCBC4A}" srcOrd="0" destOrd="0" parTransId="{133DE2D2-6278-469E-8A80-F71EA996A07A}" sibTransId="{AE4D7DCA-0B66-4207-B896-C721B2CB4C13}"/>
    <dgm:cxn modelId="{F6742589-989F-4466-ABD8-B9A53946EFA3}" type="presOf" srcId="{038F6A6A-232A-44A4-9628-ADFA8F068F81}" destId="{C1386769-D313-4B62-9BE9-A84DD636105E}" srcOrd="0" destOrd="0" presId="urn:microsoft.com/office/officeart/2005/8/layout/lProcess1"/>
    <dgm:cxn modelId="{0DC50B81-769A-4AC7-8C73-8EF8D8334AA1}" srcId="{EA587102-578B-46F3-8D9E-CEC48527A898}" destId="{038F6A6A-232A-44A4-9628-ADFA8F068F81}" srcOrd="0" destOrd="0" parTransId="{403B4542-B2F8-496D-BBEA-3A684B1106F9}" sibTransId="{ABE7D012-6867-48DA-AF76-FDB8ECBB944D}"/>
    <dgm:cxn modelId="{542EFA5A-B279-4120-B9BA-FE4ABDE4AFDD}" srcId="{516A4DDC-76BD-494E-B503-625555CCBC4A}" destId="{87D09C77-9C5B-45C2-ACC9-ACEA66F18198}" srcOrd="0" destOrd="0" parTransId="{A7A65ADC-DB8A-4F76-8458-BC8354307C90}" sibTransId="{8234610D-6FEE-4546-99B0-60EDB0B3BAEC}"/>
    <dgm:cxn modelId="{F0586601-9ACD-4FBD-BD5A-48D73FF14301}" type="presOf" srcId="{516A4DDC-76BD-494E-B503-625555CCBC4A}" destId="{9BBCF6CE-E750-48B6-B333-305BBB100737}" srcOrd="0" destOrd="0" presId="urn:microsoft.com/office/officeart/2005/8/layout/lProcess1"/>
    <dgm:cxn modelId="{CC00200B-5AB6-421D-A39D-C942C3354FE4}" type="presParOf" srcId="{22D8E0AF-322E-4A8E-BC3C-6E9E9A51F58F}" destId="{B1443ED3-5E34-456D-8CD9-88B600EDA95F}" srcOrd="0" destOrd="0" presId="urn:microsoft.com/office/officeart/2005/8/layout/lProcess1"/>
    <dgm:cxn modelId="{D33AA10B-4ED8-4BB1-9C64-4F52A35D7099}" type="presParOf" srcId="{B1443ED3-5E34-456D-8CD9-88B600EDA95F}" destId="{9BBCF6CE-E750-48B6-B333-305BBB100737}" srcOrd="0" destOrd="0" presId="urn:microsoft.com/office/officeart/2005/8/layout/lProcess1"/>
    <dgm:cxn modelId="{AA71C62C-9996-4D8B-9401-74598CEB93A6}" type="presParOf" srcId="{B1443ED3-5E34-456D-8CD9-88B600EDA95F}" destId="{83820741-C14D-45B3-B666-92DDBE5FDD93}" srcOrd="1" destOrd="0" presId="urn:microsoft.com/office/officeart/2005/8/layout/lProcess1"/>
    <dgm:cxn modelId="{357EE53C-3487-4903-B62D-757AEA84453B}" type="presParOf" srcId="{B1443ED3-5E34-456D-8CD9-88B600EDA95F}" destId="{8C46515F-5745-4BFE-8634-C34D77574BE3}" srcOrd="2" destOrd="0" presId="urn:microsoft.com/office/officeart/2005/8/layout/lProcess1"/>
    <dgm:cxn modelId="{C3EBA94B-E35F-4A89-987B-27047E6BDC25}" type="presParOf" srcId="{22D8E0AF-322E-4A8E-BC3C-6E9E9A51F58F}" destId="{8F2F3A22-7A2A-4EE4-9C5B-70F6E89B9064}" srcOrd="1" destOrd="0" presId="urn:microsoft.com/office/officeart/2005/8/layout/lProcess1"/>
    <dgm:cxn modelId="{42D72CBF-2A51-4316-9C5E-92655A902468}" type="presParOf" srcId="{22D8E0AF-322E-4A8E-BC3C-6E9E9A51F58F}" destId="{96EC6E5F-616C-4A0E-8B47-23C2DB360B15}" srcOrd="2" destOrd="0" presId="urn:microsoft.com/office/officeart/2005/8/layout/lProcess1"/>
    <dgm:cxn modelId="{2EBB2F01-0952-416C-8D61-9CBBA685F51F}" type="presParOf" srcId="{96EC6E5F-616C-4A0E-8B47-23C2DB360B15}" destId="{67971461-EE07-4B5E-A0C3-A166C6559682}" srcOrd="0" destOrd="0" presId="urn:microsoft.com/office/officeart/2005/8/layout/lProcess1"/>
    <dgm:cxn modelId="{164E6B8A-ACC8-4A59-8C34-C15E679A8503}" type="presParOf" srcId="{96EC6E5F-616C-4A0E-8B47-23C2DB360B15}" destId="{BF9CEF10-4726-4D20-AC2F-85DE706D0D00}" srcOrd="1" destOrd="0" presId="urn:microsoft.com/office/officeart/2005/8/layout/lProcess1"/>
    <dgm:cxn modelId="{E7DA4B73-0D72-4516-ADC6-ED952C9FE81E}" type="presParOf" srcId="{96EC6E5F-616C-4A0E-8B47-23C2DB360B15}" destId="{C1386769-D313-4B62-9BE9-A84DD636105E}" srcOrd="2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CF6CE-E750-48B6-B333-305BBB100737}">
      <dsp:nvSpPr>
        <dsp:cNvPr id="0" name=""/>
        <dsp:cNvSpPr/>
      </dsp:nvSpPr>
      <dsp:spPr>
        <a:xfrm>
          <a:off x="0" y="0"/>
          <a:ext cx="4267199" cy="10667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rtlCol="0" anchor="ctr" anchorCtr="0">
          <a:noAutofit/>
        </a:bodyPr>
        <a:lstStyle/>
        <a:p>
          <a:pPr lvl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300" kern="1200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입력 범위 한계</a:t>
          </a:r>
          <a:endParaRPr lang="ko-KR" altLang="en-US" sz="43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31245" y="31245"/>
        <a:ext cx="4204709" cy="1004309"/>
      </dsp:txXfrm>
    </dsp:sp>
    <dsp:sp modelId="{83820741-C14D-45B3-B666-92DDBE5FDD93}">
      <dsp:nvSpPr>
        <dsp:cNvPr id="0" name=""/>
        <dsp:cNvSpPr/>
      </dsp:nvSpPr>
      <dsp:spPr>
        <a:xfrm>
          <a:off x="4397672" y="425136"/>
          <a:ext cx="309914" cy="21652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46515F-5745-4BFE-8634-C34D77574BE3}">
      <dsp:nvSpPr>
        <dsp:cNvPr id="0" name=""/>
        <dsp:cNvSpPr/>
      </dsp:nvSpPr>
      <dsp:spPr>
        <a:xfrm>
          <a:off x="4838059" y="0"/>
          <a:ext cx="4267199" cy="106679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rtlCol="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noProof="0" dirty="0" err="1" smtClean="0">
              <a:latin typeface="malgun gothic" panose="020B0503020000020004" pitchFamily="50" charset="-127"/>
              <a:ea typeface="malgun gothic" panose="020B0503020000020004" pitchFamily="50" charset="-127"/>
            </a:rPr>
            <a:t>Int</a:t>
          </a:r>
          <a:r>
            <a:rPr lang="en-US" altLang="ko-KR" sz="2800" kern="1200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 </a:t>
          </a:r>
          <a:r>
            <a:rPr lang="ko-KR" altLang="en-US" sz="2800" kern="1200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범위를 넘어설 수 없다</a:t>
          </a:r>
          <a:endParaRPr lang="ko-KR" altLang="en-US" sz="28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4869304" y="31245"/>
        <a:ext cx="4204709" cy="1004309"/>
      </dsp:txXfrm>
    </dsp:sp>
    <dsp:sp modelId="{67971461-EE07-4B5E-A0C3-A166C6559682}">
      <dsp:nvSpPr>
        <dsp:cNvPr id="0" name=""/>
        <dsp:cNvSpPr/>
      </dsp:nvSpPr>
      <dsp:spPr>
        <a:xfrm>
          <a:off x="0" y="2304255"/>
          <a:ext cx="4267199" cy="10667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rtlCol="0" anchor="ctr" anchorCtr="0">
          <a:noAutofit/>
        </a:bodyPr>
        <a:lstStyle/>
        <a:p>
          <a:pPr lvl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300" kern="1200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단위 한계</a:t>
          </a:r>
          <a:endParaRPr lang="ko-KR" altLang="en-US" sz="43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31245" y="2335500"/>
        <a:ext cx="4204709" cy="1004309"/>
      </dsp:txXfrm>
    </dsp:sp>
    <dsp:sp modelId="{BF9CEF10-4726-4D20-AC2F-85DE706D0D00}">
      <dsp:nvSpPr>
        <dsp:cNvPr id="0" name=""/>
        <dsp:cNvSpPr/>
      </dsp:nvSpPr>
      <dsp:spPr>
        <a:xfrm rot="1">
          <a:off x="4414278" y="2744311"/>
          <a:ext cx="294156" cy="186690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386769-D313-4B62-9BE9-A84DD636105E}">
      <dsp:nvSpPr>
        <dsp:cNvPr id="0" name=""/>
        <dsp:cNvSpPr/>
      </dsp:nvSpPr>
      <dsp:spPr>
        <a:xfrm>
          <a:off x="4855512" y="2304257"/>
          <a:ext cx="4267199" cy="106679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rtlCol="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억 단위 까지만 변환</a:t>
          </a:r>
          <a:endParaRPr lang="ko-KR" altLang="en-US" sz="28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4886757" y="2335502"/>
        <a:ext cx="4204709" cy="10043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0A38848-325C-4585-A576-0C2D9484DE11}" type="datetime1">
              <a:rPr lang="ko-KR" alt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2020-10-04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n-US" altLang="ko-KR">
                <a:latin typeface="malgun gothic" panose="020B0503020000020004" pitchFamily="50" charset="-127"/>
                <a:ea typeface="malgun gothic" panose="020B0503020000020004" pitchFamily="50" charset="-127"/>
              </a:rPr>
              <a:pPr algn="r" rtl="0"/>
              <a:t>‹#›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2B34C70B-81DE-478B-BC68-391D7A2B171D}" type="datetime1">
              <a:rPr lang="ko-KR" altLang="en-US" smtClean="0"/>
              <a:pPr/>
              <a:t>2020-10-04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EE2CF44-2B13-41B4-A334-1CDF534EEBBF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3084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581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820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7158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737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8172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55197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5005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1357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7" name="직사각형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ko-KR" altLang="en-US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8CE1086-A3BD-48EF-A323-678893A53D35}" type="datetime1">
              <a:rPr lang="ko-KR" altLang="en-US" smtClean="0"/>
              <a:pPr/>
              <a:t>2020-10-04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ko-KR" altLang="en-US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A4C49E-3278-403A-903E-EF3D15875233}" type="datetime1">
              <a:rPr lang="ko-KR" altLang="en-US" smtClean="0"/>
              <a:pPr/>
              <a:t>2020-10-04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rtl="0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algn="l" rtl="0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7B1F5DF-468D-4526-9AD3-FCEB4539BE9E}" type="datetime1">
              <a:rPr lang="ko-KR" altLang="en-US" smtClean="0"/>
              <a:pPr/>
              <a:t>2020-10-04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ko-KR" altLang="en-US" noProof="0" dirty="0" smtClean="0"/>
              <a:t>마스터 텍스트 스타일을 편집합니다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42E9B4-9CCE-4307-BDB1-EE18E3DD4AB2}" type="datetime1">
              <a:rPr lang="ko-KR" altLang="en-US" smtClean="0"/>
              <a:pPr/>
              <a:t>2020-10-04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noProof="0" dirty="0" smtClean="0"/>
              <a:t>마스터 텍스트 스타일을 편집합니다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noProof="0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noProof="0" dirty="0" smtClean="0"/>
              <a:t>마스터 텍스트 스타일을 편집합니다</a:t>
            </a:r>
            <a:endParaRPr lang="ko-KR" altLang="en-US" noProof="0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noProof="0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381DCFB-4CBD-4994-8BAE-751FAAE07E5B}" type="datetime1">
              <a:rPr lang="ko-KR" altLang="en-US" smtClean="0"/>
              <a:pPr/>
              <a:t>2020-10-04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7F9172-712F-4274-AA50-4E268DAA3039}" type="datetime1">
              <a:rPr lang="ko-KR" altLang="en-US" smtClean="0"/>
              <a:pPr/>
              <a:t>2020-10-04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EBB456-6E40-4840-BC62-AD77175292E5}" type="datetime1">
              <a:rPr lang="ko-KR" altLang="en-US" smtClean="0"/>
              <a:pPr/>
              <a:t>2020-10-04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ko-KR" altLang="en-US" dirty="0" smtClean="0"/>
              <a:t>마스터 텍스트 스타일을 편집합니다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CD9761-6B96-4BBC-A321-D317D8E7C564}" type="datetime1">
              <a:rPr lang="ko-KR" altLang="en-US" smtClean="0"/>
              <a:pPr/>
              <a:t>2020-10-04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600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ko-KR" altLang="en-US" noProof="0" dirty="0" smtClean="0"/>
              <a:t>마스터 텍스트 스타일을 편집합니다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96DD9EE9-B0D3-429F-B9CA-4B9779BB7761}" type="datetime1">
              <a:rPr lang="ko-KR" altLang="en-US" smtClean="0"/>
              <a:pPr/>
              <a:t>2020-10-04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 smtClean="0"/>
              <a:t>마스터 텍스트 스타일을 편집합니다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</a:t>
            </a:r>
            <a:r>
              <a:rPr lang="ko-KR" altLang="en-US" noProof="0" dirty="0"/>
              <a:t>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11DBD0AD-5711-45AA-9DE6-936CF2BF62F6}" type="datetime1">
              <a:rPr lang="ko-KR" altLang="en-US" smtClean="0"/>
              <a:pPr/>
              <a:t>2020-10-04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59436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91440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123444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150876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7830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0938" y="1340768"/>
            <a:ext cx="10058400" cy="1231776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8000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게임 프로그래밍</a:t>
            </a:r>
            <a:endParaRPr lang="ko-KR" altLang="en-US" sz="800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038381" y="4509120"/>
            <a:ext cx="10058400" cy="1258271"/>
          </a:xfrm>
        </p:spPr>
        <p:txBody>
          <a:bodyPr rtlCol="0">
            <a:noAutofit/>
          </a:bodyPr>
          <a:lstStyle/>
          <a:p>
            <a:pPr rtl="0"/>
            <a:r>
              <a:rPr lang="ko-KR" altLang="en-US" sz="3200" dirty="0" smtClean="0"/>
              <a:t>소프트웨어학과 </a:t>
            </a:r>
            <a:endParaRPr lang="en-US" altLang="ko-KR" sz="3200" dirty="0" smtClean="0"/>
          </a:p>
          <a:p>
            <a:pPr rtl="0"/>
            <a:r>
              <a:rPr lang="en-US" altLang="ko-KR" sz="3200" dirty="0" smtClean="0"/>
              <a:t>2015542001 </a:t>
            </a:r>
            <a:r>
              <a:rPr lang="ko-KR" altLang="en-US" sz="3200" dirty="0" smtClean="0"/>
              <a:t>강동훈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5604" y="2420888"/>
            <a:ext cx="9349680" cy="182880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sz="8800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감사합니다</a:t>
            </a:r>
            <a:endParaRPr lang="ko-KR" altLang="en-US" sz="880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sz="5400" dirty="0" smtClean="0"/>
              <a:t>목차</a:t>
            </a:r>
            <a:endParaRPr lang="ko-KR" altLang="en-US" sz="540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1524000" y="1916832"/>
            <a:ext cx="9144000" cy="426720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3200" dirty="0" smtClean="0"/>
              <a:t>문제정의</a:t>
            </a:r>
            <a:endParaRPr lang="en-US" altLang="ko-KR" sz="3200" dirty="0" smtClean="0"/>
          </a:p>
          <a:p>
            <a:pPr rtl="0"/>
            <a:r>
              <a:rPr lang="ko-KR" altLang="en-US" sz="3200" dirty="0" smtClean="0"/>
              <a:t>처리할 순서와 처리할 내용</a:t>
            </a:r>
            <a:endParaRPr lang="en-US" altLang="ko-KR" sz="3200" dirty="0" smtClean="0"/>
          </a:p>
          <a:p>
            <a:pPr rtl="0"/>
            <a:r>
              <a:rPr lang="ko-KR" altLang="en-US" sz="3200" dirty="0" smtClean="0"/>
              <a:t>프로그램 작성과 완성</a:t>
            </a:r>
            <a:endParaRPr lang="en-US" altLang="ko-KR" sz="3200" dirty="0" smtClean="0"/>
          </a:p>
          <a:p>
            <a:pPr rtl="0"/>
            <a:r>
              <a:rPr lang="ko-KR" altLang="en-US" sz="3200" dirty="0" smtClean="0"/>
              <a:t>프로그램 실행과 문서화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 smtClean="0"/>
              <a:t>문제정의</a:t>
            </a:r>
            <a:r>
              <a:rPr lang="en-US" altLang="ko-KR" sz="3200" dirty="0" smtClean="0"/>
              <a:t>(1)</a:t>
            </a:r>
            <a:endParaRPr lang="ko-KR" altLang="en-US" sz="32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3512" y="2132856"/>
            <a:ext cx="7226985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56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43472" y="1124744"/>
            <a:ext cx="9144000" cy="1506537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3400" dirty="0" smtClean="0">
                <a:latin typeface="malgun gothic" panose="020B0503020000020004" pitchFamily="50" charset="-127"/>
              </a:rPr>
              <a:t>문제정의</a:t>
            </a:r>
            <a:r>
              <a:rPr lang="en-US" altLang="ko-KR" sz="3400" dirty="0" smtClean="0">
                <a:latin typeface="malgun gothic" panose="020B0503020000020004" pitchFamily="50" charset="-127"/>
              </a:rPr>
              <a:t>(2)</a:t>
            </a:r>
            <a:endParaRPr lang="ko-KR" altLang="en-US" sz="3400" dirty="0">
              <a:latin typeface="malgun gothic" panose="020B0503020000020004" pitchFamily="50" charset="-127"/>
            </a:endParaRPr>
          </a:p>
        </p:txBody>
      </p:sp>
      <p:graphicFrame>
        <p:nvGraphicFramePr>
          <p:cNvPr id="5" name="내용 개체 틀 8" descr="프로세스 목록형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3379271"/>
              </p:ext>
            </p:extLst>
          </p:nvPr>
        </p:nvGraphicFramePr>
        <p:xfrm>
          <a:off x="1364759" y="2132856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243608"/>
          </a:xfrm>
        </p:spPr>
        <p:txBody>
          <a:bodyPr rtlCol="0"/>
          <a:lstStyle/>
          <a:p>
            <a:r>
              <a:rPr lang="ko-KR" altLang="en-US" sz="3600" dirty="0"/>
              <a:t>처리할 순서와 처리할 내용</a:t>
            </a:r>
            <a:endParaRPr lang="en-US" altLang="ko-KR" sz="360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9252520" cy="427037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3200" dirty="0" smtClean="0"/>
              <a:t>입력 받는 값을 </a:t>
            </a:r>
            <a:r>
              <a:rPr lang="ko-KR" altLang="en-US" sz="3200" dirty="0" smtClean="0"/>
              <a:t>정수</a:t>
            </a:r>
            <a:r>
              <a:rPr lang="ko-KR" altLang="en-US" sz="3200" dirty="0" smtClean="0"/>
              <a:t>가 아닌 </a:t>
            </a:r>
            <a:r>
              <a:rPr lang="ko-KR" altLang="en-US" sz="3200" dirty="0" smtClean="0"/>
              <a:t>문자열로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입력 받아 값을 변환한다</a:t>
            </a:r>
            <a:r>
              <a:rPr lang="en-US" altLang="ko-KR" sz="3200" dirty="0" smtClean="0"/>
              <a:t>.</a:t>
            </a:r>
            <a:endParaRPr lang="ko-KR" altLang="en-US" sz="3200" dirty="0"/>
          </a:p>
          <a:p>
            <a:pPr rtl="0"/>
            <a:r>
              <a:rPr lang="ko-KR" altLang="en-US" sz="3200" dirty="0" smtClean="0"/>
              <a:t>문자열</a:t>
            </a:r>
            <a:r>
              <a:rPr lang="ko-KR" altLang="en-US" sz="3200" dirty="0" smtClean="0"/>
              <a:t>을 </a:t>
            </a:r>
            <a:r>
              <a:rPr lang="ko-KR" altLang="en-US" sz="3200" smtClean="0"/>
              <a:t>적당히 자르고 </a:t>
            </a:r>
            <a:r>
              <a:rPr lang="ko-KR" altLang="en-US" sz="3200" dirty="0" smtClean="0"/>
              <a:t>단위를 출력한다</a:t>
            </a:r>
            <a:r>
              <a:rPr lang="en-US" altLang="ko-KR" sz="3200" dirty="0" smtClean="0"/>
              <a:t>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0254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0297" y="908720"/>
            <a:ext cx="9144000" cy="1143000"/>
          </a:xfrm>
        </p:spPr>
        <p:txBody>
          <a:bodyPr rtlCol="0"/>
          <a:lstStyle/>
          <a:p>
            <a:r>
              <a:rPr lang="ko-KR" altLang="en-US" sz="3600" dirty="0"/>
              <a:t>프로그램 작성과 </a:t>
            </a:r>
            <a:r>
              <a:rPr lang="ko-KR" altLang="en-US" sz="3600" dirty="0" smtClean="0"/>
              <a:t>완성</a:t>
            </a:r>
            <a:r>
              <a:rPr lang="en-US" altLang="ko-KR" sz="3600" dirty="0" smtClean="0"/>
              <a:t>(1)</a:t>
            </a:r>
            <a:r>
              <a:rPr lang="en-US" altLang="ko-KR" sz="3600" dirty="0"/>
              <a:t/>
            </a:r>
            <a:br>
              <a:rPr lang="en-US" altLang="ko-KR" sz="3600" dirty="0"/>
            </a:b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15228" y="3244334"/>
            <a:ext cx="2361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프로그램 작성과 완성</a:t>
            </a:r>
            <a:endParaRPr lang="en-US" altLang="ko-KR" dirty="0"/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723" y="1772816"/>
            <a:ext cx="9110573" cy="4498114"/>
          </a:xfrm>
        </p:spPr>
      </p:pic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0297" y="908720"/>
            <a:ext cx="9144000" cy="1143000"/>
          </a:xfrm>
        </p:spPr>
        <p:txBody>
          <a:bodyPr rtlCol="0"/>
          <a:lstStyle/>
          <a:p>
            <a:r>
              <a:rPr lang="ko-KR" altLang="en-US" sz="3600" dirty="0"/>
              <a:t>프로그램 작성과 </a:t>
            </a:r>
            <a:r>
              <a:rPr lang="ko-KR" altLang="en-US" sz="3600" dirty="0" smtClean="0"/>
              <a:t>완성</a:t>
            </a:r>
            <a:r>
              <a:rPr lang="en-US" altLang="ko-KR" sz="3600" dirty="0" smtClean="0"/>
              <a:t>(2)</a:t>
            </a:r>
            <a:r>
              <a:rPr lang="en-US" altLang="ko-KR" sz="3600" dirty="0"/>
              <a:t/>
            </a:r>
            <a:br>
              <a:rPr lang="en-US" altLang="ko-KR" sz="3600" dirty="0"/>
            </a:b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297" y="1772816"/>
            <a:ext cx="9144000" cy="4425789"/>
          </a:xfrm>
        </p:spPr>
      </p:pic>
      <p:sp>
        <p:nvSpPr>
          <p:cNvPr id="7" name="직사각형 6"/>
          <p:cNvSpPr/>
          <p:nvPr/>
        </p:nvSpPr>
        <p:spPr>
          <a:xfrm>
            <a:off x="4915228" y="3244334"/>
            <a:ext cx="2361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프로그램 작성과 완성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4799812" y="3244334"/>
            <a:ext cx="2592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프로그램 실행과 문서화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799812" y="3244334"/>
            <a:ext cx="2592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프로그램 실행과 문서화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896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243608"/>
          </a:xfrm>
        </p:spPr>
        <p:txBody>
          <a:bodyPr rtlCol="0"/>
          <a:lstStyle/>
          <a:p>
            <a:r>
              <a:rPr lang="ko-KR" altLang="en-US" sz="3600" dirty="0"/>
              <a:t>프로그램 </a:t>
            </a:r>
            <a:r>
              <a:rPr lang="ko-KR" altLang="en-US" sz="3600" dirty="0" smtClean="0"/>
              <a:t>실행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536830" y="1736086"/>
            <a:ext cx="5850800" cy="13328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6830" y="3139407"/>
            <a:ext cx="5954124" cy="14417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4581128"/>
            <a:ext cx="5863630" cy="144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2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243608"/>
          </a:xfrm>
        </p:spPr>
        <p:txBody>
          <a:bodyPr rtlCol="0"/>
          <a:lstStyle/>
          <a:p>
            <a:r>
              <a:rPr lang="ko-KR" altLang="en-US" sz="3600" dirty="0" smtClean="0"/>
              <a:t>문서화</a:t>
            </a:r>
            <a:endParaRPr lang="ko-KR" altLang="en-US" sz="3600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498666" y="1988840"/>
            <a:ext cx="9144000" cy="37444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j-cs"/>
              </a:defRPr>
            </a:lvl1pPr>
          </a:lstStyle>
          <a:p>
            <a:endParaRPr lang="ko-KR" altLang="en-US" sz="3600" dirty="0"/>
          </a:p>
        </p:txBody>
      </p:sp>
      <p:sp>
        <p:nvSpPr>
          <p:cNvPr id="8" name="내용 개체 틀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9252520" cy="427037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3200" dirty="0" smtClean="0"/>
              <a:t>기존 화폐 단위 출력프로그램의 입력 범위를 수정하여 더 넓은 범위의 값을 받을 수 있게 수정하였다</a:t>
            </a:r>
            <a:r>
              <a:rPr lang="en-US" altLang="ko-KR" sz="3200" dirty="0" smtClean="0"/>
              <a:t>.</a:t>
            </a:r>
          </a:p>
          <a:p>
            <a:pPr rtl="0"/>
            <a:endParaRPr lang="en-US" altLang="ko-KR" sz="3200" dirty="0" smtClean="0"/>
          </a:p>
          <a:p>
            <a:pPr rtl="0"/>
            <a:r>
              <a:rPr lang="ko-KR" altLang="en-US" sz="3200" dirty="0" smtClean="0"/>
              <a:t>약간의 수정을 통해 더 큰 범위의 값도 받을 수 있다</a:t>
            </a:r>
            <a:r>
              <a:rPr lang="en-US" altLang="ko-KR" sz="3200" dirty="0" smtClean="0"/>
              <a:t>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0559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기술 컴퓨터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71_TF02901026_TF02901026.potx" id="{2203E5E0-3982-4970-BA82-A58D8043B518}" vid="{3C2F52B7-6A4C-491E-8D8F-92BEBBC3C2D9}"/>
    </a:ext>
  </a:extLst>
</a:theme>
</file>

<file path=ppt/theme/theme2.xml><?xml version="1.0" encoding="utf-8"?>
<a:theme xmlns:a="http://schemas.openxmlformats.org/drawingml/2006/main" name="Office 테마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873beb7-5857-4685-be1f-d57550cc96c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비즈니스 기술 회로 보드 디자인 프레젠테이션(와이드스크린)</Template>
  <TotalTime>0</TotalTime>
  <Words>124</Words>
  <Application>Microsoft Office PowerPoint</Application>
  <PresentationFormat>와이드스크린</PresentationFormat>
  <Paragraphs>38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HY중고딕</vt:lpstr>
      <vt:lpstr>malgun gothic</vt:lpstr>
      <vt:lpstr>Arial</vt:lpstr>
      <vt:lpstr>Candara</vt:lpstr>
      <vt:lpstr>Consolas</vt:lpstr>
      <vt:lpstr>기술 컴퓨터 16x9</vt:lpstr>
      <vt:lpstr>게임 프로그래밍</vt:lpstr>
      <vt:lpstr>목차</vt:lpstr>
      <vt:lpstr>문제정의(1)</vt:lpstr>
      <vt:lpstr>PowerPoint 프레젠테이션</vt:lpstr>
      <vt:lpstr>처리할 순서와 처리할 내용</vt:lpstr>
      <vt:lpstr>프로그램 작성과 완성(1) </vt:lpstr>
      <vt:lpstr>프로그램 작성과 완성(2) </vt:lpstr>
      <vt:lpstr>프로그램 실행</vt:lpstr>
      <vt:lpstr>문서화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2020-10-04T03:14:14Z</dcterms:created>
  <dcterms:modified xsi:type="dcterms:W3CDTF">2020-10-04T04:06:15Z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