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89" r:id="rId7"/>
    <p:sldId id="278" r:id="rId8"/>
    <p:sldId id="285" r:id="rId9"/>
    <p:sldId id="287" r:id="rId10"/>
    <p:sldId id="288" r:id="rId11"/>
    <p:sldId id="286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0398" autoAdjust="0"/>
  </p:normalViewPr>
  <p:slideViewPr>
    <p:cSldViewPr>
      <p:cViewPr varScale="1">
        <p:scale>
          <a:sx n="70" d="100"/>
          <a:sy n="70" d="100"/>
        </p:scale>
        <p:origin x="66" y="12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횟수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ko-KR" altLang="en-US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다시하기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F5</a:t>
          </a:r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사용해서만 다시 가능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몇 남았는지 모르겠다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LinFactY="-114141" custLinFactNeighborX="-368" custLinFactNeighborY="-200000"/>
      <dgm:spPr/>
      <dgm:t>
        <a:bodyPr rtlCol="0"/>
        <a:lstStyle/>
        <a:p>
          <a:pPr rtl="0"/>
          <a:endParaRPr lang="en-US"/>
        </a:p>
      </dgm:t>
    </dgm:pt>
    <dgm:pt modelId="{83820741-C14D-45B3-B666-92DDBE5FDD93}" type="pres">
      <dgm:prSet presAssocID="{A7A65ADC-DB8A-4F76-8458-BC8354307C90}" presName="parTrans" presStyleLbl="sibTrans2D1" presStyleIdx="0" presStyleCnt="2" custFlipVert="0" custScaleX="108578" custScaleY="115982"/>
      <dgm:spPr/>
      <dgm:t>
        <a:bodyPr/>
        <a:lstStyle/>
        <a:p>
          <a:pPr latinLnBrk="1"/>
          <a:endParaRPr lang="ko-KR" altLang="en-US"/>
        </a:p>
      </dgm:t>
    </dgm:pt>
    <dgm:pt modelId="{8C46515F-5745-4BFE-8634-C34D77574BE3}" type="pres">
      <dgm:prSet presAssocID="{87D09C77-9C5B-45C2-ACC9-ACEA66F18198}" presName="child" presStyleLbl="alignAccFollowNode1" presStyleIdx="0" presStyleCnt="2" custLinFactX="6501" custLinFactY="-160424" custLinFactNeighborX="100000" custLinFactNeighborY="-200000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1" presStyleCnt="2" custLinFactX="-14642" custLinFactY="84997" custLinFactNeighborX="-100000" custLinFactNeighborY="100000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1" presStyleCnt="2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1" presStyleCnt="2" custLinFactNeighborX="-7727" custLinFactNeighborY="-61844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1" destOrd="0" parTransId="{5B4D99EA-4A7D-4EFB-95FC-BCCF98693CA7}" sibTransId="{8D504E2C-8A70-4591-8ECD-4A886FADED33}"/>
    <dgm:cxn modelId="{542EFA5A-B279-4120-B9BA-FE4ABDE4AFDD}" srcId="{516A4DDC-76BD-494E-B503-625555CCBC4A}" destId="{87D09C77-9C5B-45C2-ACC9-ACEA66F18198}" srcOrd="0" destOrd="0" parTransId="{A7A65ADC-DB8A-4F76-8458-BC8354307C90}" sibTransId="{8234610D-6FEE-4546-99B0-60EDB0B3BAEC}"/>
    <dgm:cxn modelId="{621AAD4C-C7E2-45A1-837C-1B7A8EDFBAB5}" type="presOf" srcId="{A7A65ADC-DB8A-4F76-8458-BC8354307C90}" destId="{83820741-C14D-45B3-B666-92DDBE5FDD93}" srcOrd="0" destOrd="0" presId="urn:microsoft.com/office/officeart/2005/8/layout/lProcess1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AA71C62C-9996-4D8B-9401-74598CEB93A6}" type="presParOf" srcId="{B1443ED3-5E34-456D-8CD9-88B600EDA95F}" destId="{83820741-C14D-45B3-B666-92DDBE5FDD93}" srcOrd="1" destOrd="0" presId="urn:microsoft.com/office/officeart/2005/8/layout/lProcess1"/>
    <dgm:cxn modelId="{357EE53C-3487-4903-B62D-757AEA84453B}" type="presParOf" srcId="{B1443ED3-5E34-456D-8CD9-88B600EDA95F}" destId="{8C46515F-5745-4BFE-8634-C34D77574BE3}" srcOrd="2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42D72CBF-2A51-4316-9C5E-92655A902468}" type="presParOf" srcId="{22D8E0AF-322E-4A8E-BC3C-6E9E9A51F58F}" destId="{96EC6E5F-616C-4A0E-8B47-23C2DB360B15}" srcOrd="2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난이도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대소문자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소문자로 되어있음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어렵다</a:t>
          </a:r>
          <a:endParaRPr lang="ko-KR" altLang="en-US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2" custLinFactY="-114141" custLinFactNeighborX="-368" custLinFactNeighborY="-200000"/>
      <dgm:spPr/>
      <dgm:t>
        <a:bodyPr rtlCol="0"/>
        <a:lstStyle/>
        <a:p>
          <a:pPr rtl="0"/>
          <a:endParaRPr lang="en-US"/>
        </a:p>
      </dgm:t>
    </dgm:pt>
    <dgm:pt modelId="{83820741-C14D-45B3-B666-92DDBE5FDD93}" type="pres">
      <dgm:prSet presAssocID="{A7A65ADC-DB8A-4F76-8458-BC8354307C90}" presName="parTrans" presStyleLbl="sibTrans2D1" presStyleIdx="0" presStyleCnt="2" custFlipVert="0" custScaleX="108578" custScaleY="115982"/>
      <dgm:spPr/>
      <dgm:t>
        <a:bodyPr/>
        <a:lstStyle/>
        <a:p>
          <a:pPr latinLnBrk="1"/>
          <a:endParaRPr lang="ko-KR" altLang="en-US"/>
        </a:p>
      </dgm:t>
    </dgm:pt>
    <dgm:pt modelId="{8C46515F-5745-4BFE-8634-C34D77574BE3}" type="pres">
      <dgm:prSet presAssocID="{87D09C77-9C5B-45C2-ACC9-ACEA66F18198}" presName="child" presStyleLbl="alignAccFollowNode1" presStyleIdx="0" presStyleCnt="2" custLinFactX="6501" custLinFactY="-160424" custLinFactNeighborX="100000" custLinFactNeighborY="-200000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1" presStyleCnt="2" custLinFactX="-14642" custLinFactY="84997" custLinFactNeighborX="-100000" custLinFactNeighborY="100000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1" presStyleCnt="2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1" presStyleCnt="2" custLinFactNeighborX="-6974" custLinFactNeighborY="-64094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A7B8947C-EA6E-47DE-814B-A0994EFA8C28}" srcId="{C53CC6D8-DEFC-45FD-8207-E1ECCC27EA85}" destId="{EA587102-578B-46F3-8D9E-CEC48527A898}" srcOrd="1" destOrd="0" parTransId="{5B4D99EA-4A7D-4EFB-95FC-BCCF98693CA7}" sibTransId="{8D504E2C-8A70-4591-8ECD-4A886FADED33}"/>
    <dgm:cxn modelId="{542EFA5A-B279-4120-B9BA-FE4ABDE4AFDD}" srcId="{516A4DDC-76BD-494E-B503-625555CCBC4A}" destId="{87D09C77-9C5B-45C2-ACC9-ACEA66F18198}" srcOrd="0" destOrd="0" parTransId="{A7A65ADC-DB8A-4F76-8458-BC8354307C90}" sibTransId="{8234610D-6FEE-4546-99B0-60EDB0B3BAEC}"/>
    <dgm:cxn modelId="{621AAD4C-C7E2-45A1-837C-1B7A8EDFBAB5}" type="presOf" srcId="{A7A65ADC-DB8A-4F76-8458-BC8354307C90}" destId="{83820741-C14D-45B3-B666-92DDBE5FDD93}" srcOrd="0" destOrd="0" presId="urn:microsoft.com/office/officeart/2005/8/layout/lProcess1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AA71C62C-9996-4D8B-9401-74598CEB93A6}" type="presParOf" srcId="{B1443ED3-5E34-456D-8CD9-88B600EDA95F}" destId="{83820741-C14D-45B3-B666-92DDBE5FDD93}" srcOrd="1" destOrd="0" presId="urn:microsoft.com/office/officeart/2005/8/layout/lProcess1"/>
    <dgm:cxn modelId="{357EE53C-3487-4903-B62D-757AEA84453B}" type="presParOf" srcId="{B1443ED3-5E34-456D-8CD9-88B600EDA95F}" destId="{8C46515F-5745-4BFE-8634-C34D77574BE3}" srcOrd="2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42D72CBF-2A51-4316-9C5E-92655A902468}" type="presParOf" srcId="{22D8E0AF-322E-4A8E-BC3C-6E9E9A51F58F}" destId="{96EC6E5F-616C-4A0E-8B47-23C2DB360B15}" srcOrd="2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214616" y="0"/>
          <a:ext cx="4058363" cy="1014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횟수</a:t>
          </a:r>
          <a:endParaRPr lang="ko-KR" altLang="en-US" sz="41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44332" y="29716"/>
        <a:ext cx="3998931" cy="955158"/>
      </dsp:txXfrm>
    </dsp:sp>
    <dsp:sp modelId="{83820741-C14D-45B3-B666-92DDBE5FDD93}">
      <dsp:nvSpPr>
        <dsp:cNvPr id="0" name=""/>
        <dsp:cNvSpPr/>
      </dsp:nvSpPr>
      <dsp:spPr>
        <a:xfrm>
          <a:off x="4336693" y="404330"/>
          <a:ext cx="151340" cy="205929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551748" y="0"/>
          <a:ext cx="4058363" cy="10145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몇 남았는지 모르겠다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581464" y="29716"/>
        <a:ext cx="3998931" cy="955158"/>
      </dsp:txXfrm>
    </dsp:sp>
    <dsp:sp modelId="{67971461-EE07-4B5E-A0C3-A166C6559682}">
      <dsp:nvSpPr>
        <dsp:cNvPr id="0" name=""/>
        <dsp:cNvSpPr/>
      </dsp:nvSpPr>
      <dsp:spPr>
        <a:xfrm>
          <a:off x="203496" y="1218148"/>
          <a:ext cx="4058363" cy="1014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noProof="0" dirty="0" err="1" smtClean="0">
              <a:latin typeface="malgun gothic" panose="020B0503020000020004" pitchFamily="50" charset="-127"/>
              <a:ea typeface="malgun gothic" panose="020B0503020000020004" pitchFamily="50" charset="-127"/>
            </a:rPr>
            <a:t>다시하기</a:t>
          </a:r>
          <a:endParaRPr lang="ko-KR" altLang="en-US" sz="41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33212" y="1247864"/>
        <a:ext cx="3998931" cy="955158"/>
      </dsp:txXfrm>
    </dsp:sp>
    <dsp:sp modelId="{BF9CEF10-4726-4D20-AC2F-85DE706D0D00}">
      <dsp:nvSpPr>
        <dsp:cNvPr id="0" name=""/>
        <dsp:cNvSpPr/>
      </dsp:nvSpPr>
      <dsp:spPr>
        <a:xfrm rot="21546609">
          <a:off x="4332010" y="1602970"/>
          <a:ext cx="140334" cy="17755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542495" y="1150755"/>
          <a:ext cx="4058363" cy="10145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rtlCol="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F5</a:t>
          </a:r>
          <a:r>
            <a:rPr lang="ko-KR" altLang="en-US" sz="28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사용해서만 다시 가능</a:t>
          </a:r>
          <a:endParaRPr lang="ko-KR" altLang="en-US" sz="28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572211" y="1180471"/>
        <a:ext cx="3998931" cy="955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214616" y="0"/>
          <a:ext cx="4058363" cy="1014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난이도</a:t>
          </a:r>
          <a:endParaRPr lang="ko-KR" altLang="en-US" sz="41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44332" y="29716"/>
        <a:ext cx="3998931" cy="955158"/>
      </dsp:txXfrm>
    </dsp:sp>
    <dsp:sp modelId="{83820741-C14D-45B3-B666-92DDBE5FDD93}">
      <dsp:nvSpPr>
        <dsp:cNvPr id="0" name=""/>
        <dsp:cNvSpPr/>
      </dsp:nvSpPr>
      <dsp:spPr>
        <a:xfrm>
          <a:off x="4336693" y="404330"/>
          <a:ext cx="151340" cy="205929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551748" y="0"/>
          <a:ext cx="4058363" cy="10145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어렵다</a:t>
          </a:r>
          <a:endParaRPr lang="ko-KR" altLang="en-US" sz="36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581464" y="29716"/>
        <a:ext cx="3998931" cy="955158"/>
      </dsp:txXfrm>
    </dsp:sp>
    <dsp:sp modelId="{67971461-EE07-4B5E-A0C3-A166C6559682}">
      <dsp:nvSpPr>
        <dsp:cNvPr id="0" name=""/>
        <dsp:cNvSpPr/>
      </dsp:nvSpPr>
      <dsp:spPr>
        <a:xfrm>
          <a:off x="203496" y="1218148"/>
          <a:ext cx="4058363" cy="10145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rtlCol="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대소문자</a:t>
          </a:r>
          <a:endParaRPr lang="ko-KR" altLang="en-US" sz="41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233212" y="1247864"/>
        <a:ext cx="3998931" cy="955158"/>
      </dsp:txXfrm>
    </dsp:sp>
    <dsp:sp modelId="{BF9CEF10-4726-4D20-AC2F-85DE706D0D00}">
      <dsp:nvSpPr>
        <dsp:cNvPr id="0" name=""/>
        <dsp:cNvSpPr/>
      </dsp:nvSpPr>
      <dsp:spPr>
        <a:xfrm rot="21540698">
          <a:off x="4339647" y="1598975"/>
          <a:ext cx="155620" cy="177553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573055" y="1142765"/>
          <a:ext cx="4058363" cy="101459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noProof="0" dirty="0" smtClean="0">
              <a:latin typeface="malgun gothic" panose="020B0503020000020004" pitchFamily="50" charset="-127"/>
              <a:ea typeface="malgun gothic" panose="020B0503020000020004" pitchFamily="50" charset="-127"/>
            </a:rPr>
            <a:t>소문자로 되어있음</a:t>
          </a:r>
          <a:endParaRPr lang="ko-KR" altLang="en-US" sz="3600" kern="1200" noProof="0" dirty="0">
            <a:latin typeface="malgun gothic" panose="020B0503020000020004" pitchFamily="50" charset="-127"/>
            <a:ea typeface="malgun gothic" panose="020B0503020000020004" pitchFamily="50" charset="-127"/>
          </a:endParaRPr>
        </a:p>
      </dsp:txBody>
      <dsp:txXfrm>
        <a:off x="4602771" y="1172481"/>
        <a:ext cx="3998931" cy="955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2020-11-16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3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4375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076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361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19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</a:t>
            </a:r>
            <a:r>
              <a:rPr lang="ko-KR" altLang="en-US" noProof="0" dirty="0"/>
              <a:t>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2020-11-16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게임 프로그래밍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행맨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953000"/>
            <a:ext cx="10058400" cy="128431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 smtClean="0"/>
              <a:t>2015542001</a:t>
            </a:r>
          </a:p>
          <a:p>
            <a:pPr rtl="0"/>
            <a:r>
              <a:rPr lang="ko-KR" altLang="en-US" dirty="0" smtClean="0"/>
              <a:t>소프트웨어학과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강동훈</a:t>
            </a:r>
            <a:endParaRPr lang="en-US" altLang="ko-KR" dirty="0" smtClean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400" dirty="0" smtClean="0"/>
              <a:t>목차</a:t>
            </a:r>
            <a:endParaRPr lang="ko-KR" altLang="en-US" sz="54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524000" y="1916832"/>
            <a:ext cx="9144000" cy="4267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smtClean="0"/>
              <a:t>문제정의</a:t>
            </a:r>
            <a:endParaRPr lang="en-US" altLang="ko-KR" sz="3200" dirty="0" smtClean="0"/>
          </a:p>
          <a:p>
            <a:pPr rtl="0"/>
            <a:r>
              <a:rPr lang="ko-KR" altLang="en-US" sz="3200" dirty="0" smtClean="0"/>
              <a:t>처리할 순서와 처리할 내용</a:t>
            </a:r>
            <a:endParaRPr lang="en-US" altLang="ko-KR" sz="3200" dirty="0" smtClean="0"/>
          </a:p>
          <a:p>
            <a:pPr rtl="0"/>
            <a:r>
              <a:rPr lang="ko-KR" altLang="en-US" sz="3200" dirty="0" smtClean="0"/>
              <a:t>프로그램 작성과 완성</a:t>
            </a:r>
          </a:p>
          <a:p>
            <a:pPr rtl="0"/>
            <a:r>
              <a:rPr lang="ko-KR" altLang="en-US" sz="3200" dirty="0" smtClean="0"/>
              <a:t>프로그램 실행</a:t>
            </a:r>
            <a:endParaRPr lang="en-US" altLang="ko-KR" sz="3200" dirty="0" smtClean="0"/>
          </a:p>
          <a:p>
            <a:pPr marL="0" indent="0" rtl="0">
              <a:buNone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67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문제정의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609835"/>
            <a:ext cx="8628432" cy="433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3472" y="1124744"/>
            <a:ext cx="9144000" cy="150653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400" dirty="0" smtClean="0">
                <a:latin typeface="malgun gothic" panose="020B0503020000020004" pitchFamily="50" charset="-127"/>
              </a:rPr>
              <a:t>문제정의</a:t>
            </a:r>
            <a:r>
              <a:rPr lang="en-US" altLang="ko-KR" sz="3400" dirty="0" smtClean="0">
                <a:latin typeface="malgun gothic" panose="020B0503020000020004" pitchFamily="50" charset="-127"/>
              </a:rPr>
              <a:t>-</a:t>
            </a:r>
            <a:r>
              <a:rPr lang="ko-KR" altLang="en-US" sz="3400" dirty="0" err="1" smtClean="0">
                <a:latin typeface="malgun gothic" panose="020B0503020000020004" pitchFamily="50" charset="-127"/>
              </a:rPr>
              <a:t>행맨</a:t>
            </a:r>
            <a:endParaRPr lang="ko-KR" altLang="en-US" sz="3400" dirty="0">
              <a:latin typeface="malgun gothic" panose="020B0503020000020004" pitchFamily="50" charset="-127"/>
            </a:endParaRPr>
          </a:p>
        </p:txBody>
      </p:sp>
      <p:graphicFrame>
        <p:nvGraphicFramePr>
          <p:cNvPr id="5" name="내용 개체 틀 8" descr="프로세스 목록형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152742"/>
              </p:ext>
            </p:extLst>
          </p:nvPr>
        </p:nvGraphicFramePr>
        <p:xfrm>
          <a:off x="1343472" y="1700808"/>
          <a:ext cx="9144000" cy="238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내용 개체 틀 8" descr="프로세스 목록형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692634"/>
              </p:ext>
            </p:extLst>
          </p:nvPr>
        </p:nvGraphicFramePr>
        <p:xfrm>
          <a:off x="1313967" y="4086436"/>
          <a:ext cx="9144000" cy="2385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203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43608"/>
          </a:xfrm>
        </p:spPr>
        <p:txBody>
          <a:bodyPr rtlCol="0"/>
          <a:lstStyle/>
          <a:p>
            <a:r>
              <a:rPr lang="ko-KR" altLang="en-US" sz="3600" dirty="0"/>
              <a:t>처리할 순서와 처리할 내용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252520" cy="4270375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ko-KR" altLang="en-US" sz="3200" dirty="0" smtClean="0"/>
              <a:t>소문자를 대문자로 바꿔보기</a:t>
            </a:r>
            <a:endParaRPr lang="en-US" altLang="ko-KR" sz="3200" dirty="0" smtClean="0"/>
          </a:p>
          <a:p>
            <a:pPr rtl="0"/>
            <a:endParaRPr lang="en-US" altLang="ko-KR" sz="3200" dirty="0"/>
          </a:p>
          <a:p>
            <a:pPr rtl="0"/>
            <a:r>
              <a:rPr lang="ko-KR" altLang="en-US" sz="3200" dirty="0" smtClean="0"/>
              <a:t>문제 단어 늘리기</a:t>
            </a:r>
            <a:endParaRPr lang="en-US" altLang="ko-KR" sz="3200" dirty="0" smtClean="0"/>
          </a:p>
          <a:p>
            <a:pPr rtl="0"/>
            <a:endParaRPr lang="en-US" altLang="ko-KR" sz="3200" dirty="0"/>
          </a:p>
          <a:p>
            <a:pPr rtl="0"/>
            <a:r>
              <a:rPr lang="ko-KR" altLang="en-US" sz="3200" dirty="0" err="1" smtClean="0"/>
              <a:t>다시하기</a:t>
            </a:r>
            <a:r>
              <a:rPr lang="ko-KR" altLang="en-US" sz="3200" dirty="0" smtClean="0"/>
              <a:t> 버튼 만들기</a:t>
            </a:r>
            <a:endParaRPr lang="en-US" altLang="ko-KR" sz="3200" dirty="0" smtClean="0"/>
          </a:p>
          <a:p>
            <a:pPr rtl="0"/>
            <a:endParaRPr lang="en-US" altLang="ko-KR" sz="3200" dirty="0"/>
          </a:p>
          <a:p>
            <a:pPr rtl="0"/>
            <a:r>
              <a:rPr lang="ko-KR" altLang="en-US" sz="3200" dirty="0" smtClean="0"/>
              <a:t>남은 횟수 표기</a:t>
            </a:r>
            <a:endParaRPr lang="en-US" altLang="ko-KR" sz="3200" dirty="0" smtClean="0"/>
          </a:p>
          <a:p>
            <a:pPr rtl="0"/>
            <a:endParaRPr lang="en-US" altLang="ko-KR" sz="3200" dirty="0"/>
          </a:p>
          <a:p>
            <a:pPr rtl="0"/>
            <a:r>
              <a:rPr lang="ko-KR" altLang="en-US" sz="3200" dirty="0" smtClean="0"/>
              <a:t>난이도를 하향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96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0297" y="908720"/>
            <a:ext cx="9144000" cy="1143000"/>
          </a:xfrm>
        </p:spPr>
        <p:txBody>
          <a:bodyPr rtlCol="0"/>
          <a:lstStyle/>
          <a:p>
            <a:r>
              <a:rPr lang="ko-KR" altLang="en-US" sz="3600" dirty="0"/>
              <a:t>프로그램 작성과 </a:t>
            </a:r>
            <a:r>
              <a:rPr lang="ko-KR" altLang="en-US" sz="3600" dirty="0" smtClean="0"/>
              <a:t>완성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87" y="1628800"/>
            <a:ext cx="4770952" cy="1084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387" y="2773720"/>
            <a:ext cx="5056668" cy="1320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295" y="4223054"/>
            <a:ext cx="5012737" cy="9778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295" y="5396092"/>
            <a:ext cx="7884172" cy="3504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8754" y="5892985"/>
            <a:ext cx="8112741" cy="33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5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243608"/>
          </a:xfrm>
        </p:spPr>
        <p:txBody>
          <a:bodyPr rtlCol="0">
            <a:normAutofit/>
          </a:bodyPr>
          <a:lstStyle/>
          <a:p>
            <a:r>
              <a:rPr lang="ko-KR" altLang="en-US" sz="3600" dirty="0"/>
              <a:t>프로그램 </a:t>
            </a:r>
            <a:r>
              <a:rPr lang="ko-KR" altLang="en-US" sz="3600" dirty="0" smtClean="0"/>
              <a:t>실행</a:t>
            </a:r>
            <a:endParaRPr lang="ko-KR" altLang="en-US" sz="36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65198" y="2110713"/>
            <a:ext cx="3312368" cy="2814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736" y="2110713"/>
            <a:ext cx="3313630" cy="28153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516" y="2111784"/>
            <a:ext cx="3312368" cy="281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4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5604" y="2420888"/>
            <a:ext cx="9349680" cy="182880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88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감사합니다</a:t>
            </a:r>
            <a:endParaRPr lang="ko-KR" altLang="en-US" sz="88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0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4873beb7-5857-4685-be1f-d57550cc96cc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67</Words>
  <Application>Microsoft Office PowerPoint</Application>
  <PresentationFormat>와이드스크린</PresentationFormat>
  <Paragraphs>39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HY중고딕</vt:lpstr>
      <vt:lpstr>malgun gothic</vt:lpstr>
      <vt:lpstr>Arial</vt:lpstr>
      <vt:lpstr>Candara</vt:lpstr>
      <vt:lpstr>Consolas</vt:lpstr>
      <vt:lpstr>기술 컴퓨터 16x9</vt:lpstr>
      <vt:lpstr>게임 프로그래밍-행맨</vt:lpstr>
      <vt:lpstr>목차</vt:lpstr>
      <vt:lpstr>문제정의</vt:lpstr>
      <vt:lpstr>PowerPoint 프레젠테이션</vt:lpstr>
      <vt:lpstr>처리할 순서와 처리할 내용</vt:lpstr>
      <vt:lpstr>프로그램 작성과 완성 </vt:lpstr>
      <vt:lpstr>프로그램 실행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2020-11-15T08:20:10Z</dcterms:created>
  <dcterms:modified xsi:type="dcterms:W3CDTF">2020-11-16T07:37:14Z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