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5" r:id="rId1"/>
    <p:sldMasterId id="2147483936" r:id="rId2"/>
    <p:sldMasterId id="2147483937" r:id="rId3"/>
  </p:sldMasterIdLst>
  <p:sldIdLst>
    <p:sldId id="257" r:id="rId4"/>
    <p:sldId id="258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061"/>
    <p:restoredTop sz="94660"/>
  </p:normalViewPr>
  <p:slideViewPr>
    <p:cSldViewPr snapToGrid="0">
      <p:cViewPr varScale="1">
        <p:scale>
          <a:sx n="100" d="100"/>
          <a:sy n="100" d="100"/>
        </p:scale>
        <p:origin x="102" y="58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3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3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4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02220"/>
      </p:ext>
    </p:extLst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3340101"/>
          </a:xfrm>
          <a:prstGeom prst="rect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6216324" y="4368525"/>
            <a:ext cx="5239408" cy="19112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r">
              <a:defRPr/>
            </a:pP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소프트웨어 학과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2015542001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강동훈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2015742022 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김장훈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  <a:p>
            <a:pPr lvl="0" algn="r">
              <a:defRPr/>
            </a:pPr>
            <a:r>
              <a:rPr lang="en-US" altLang="ko-KR" sz="3000">
                <a:solidFill>
                  <a:schemeClr val="tx1"/>
                </a:solidFill>
                <a:latin typeface="KoPub돋움체 Bold"/>
                <a:ea typeface="KoPub돋움체 Bold"/>
              </a:rPr>
              <a:t>2015844042</a:t>
            </a:r>
            <a:r>
              <a:rPr lang="ko-KR" altLang="en-US" sz="3000">
                <a:solidFill>
                  <a:schemeClr val="tx1"/>
                </a:solidFill>
                <a:latin typeface="KoPub돋움체 Bold"/>
                <a:ea typeface="KoPub돋움체 Bold"/>
              </a:rPr>
              <a:t> 김형빈</a:t>
            </a:r>
            <a:endParaRPr lang="ko-KR" altLang="en-US" sz="300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2109842" y="2243487"/>
            <a:ext cx="7972316" cy="19170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게임 프로그래밍</a:t>
            </a:r>
            <a:endParaRPr lang="ko-KR" altLang="en-US" sz="7000" b="1"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  <a:p>
            <a:pPr lvl="0" algn="ctr">
              <a:defRPr/>
            </a:pP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 루나 </a:t>
            </a:r>
            <a:r>
              <a:rPr lang="en-US" altLang="ko-KR" sz="5000" b="1">
                <a:ln w="9525">
                  <a:solidFill>
                    <a:schemeClr val="accent2"/>
                  </a:solidFill>
                </a:ln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-</a:t>
            </a:r>
            <a:endParaRPr lang="en-US" altLang="ko-KR" sz="5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9900" y="1109135"/>
            <a:ext cx="8661129" cy="4639729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758111" y="3127699"/>
            <a:ext cx="1739769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Source Tree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선택 게임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3600" y="2152560"/>
            <a:ext cx="2670084" cy="803388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1059801" y="2233515"/>
            <a:ext cx="2332652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 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Base  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1147470" y="4368864"/>
            <a:ext cx="2157703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추가 예정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3586649" y="4371781"/>
            <a:ext cx="5238751" cy="1700893"/>
          </a:xfrm>
          <a:prstGeom prst="rect">
            <a:avLst/>
          </a:prstGeom>
          <a:solidFill>
            <a:srgbClr val="dfe6f7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1.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배경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2.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사운드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3.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캐릭터 모델링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4.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좀비 추가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5.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 캐릭터 및 좀비 이동 등등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1147080" y="3270574"/>
            <a:ext cx="2157703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만들 예정      </a:t>
            </a: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-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3595396" y="3258911"/>
            <a:ext cx="5180433" cy="602601"/>
          </a:xfrm>
          <a:prstGeom prst="rect">
            <a:avLst/>
          </a:prstGeom>
          <a:solidFill>
            <a:srgbClr val="fff7cc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좀비를 피해 골지점까지 이동해라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3c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8"/>
          <p:cNvSpPr txBox="1"/>
          <p:nvPr/>
        </p:nvSpPr>
        <p:spPr>
          <a:xfrm>
            <a:off x="2109842" y="2851483"/>
            <a:ext cx="7972316" cy="11566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ko-KR" altLang="en-US" sz="7000" b="1">
                <a:solidFill>
                  <a:schemeClr val="accent1">
                    <a:lumMod val="30000"/>
                  </a:schemeClr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7000" b="1">
              <a:ln w="9525">
                <a:solidFill>
                  <a:schemeClr val="accent2"/>
                </a:solidFill>
              </a:ln>
              <a:solidFill>
                <a:schemeClr val="accent1">
                  <a:lumMod val="30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76"/>
          <p:cNvSpPr/>
          <p:nvPr/>
        </p:nvSpPr>
        <p:spPr>
          <a:xfrm>
            <a:off x="537882" y="300840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066423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407688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067145" y="2911350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24" name="직사각형 23"/>
          <p:cNvSpPr/>
          <p:nvPr/>
        </p:nvSpPr>
        <p:spPr>
          <a:xfrm>
            <a:off x="1684934" y="3599921"/>
            <a:ext cx="1779622" cy="122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Gant chart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사용 프로그램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 (Excel)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계획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평행 사변형 27"/>
          <p:cNvSpPr/>
          <p:nvPr/>
        </p:nvSpPr>
        <p:spPr>
          <a:xfrm flipV="1">
            <a:off x="363060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010624" y="1838549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3638393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37" name="평행 사변형 36"/>
          <p:cNvSpPr/>
          <p:nvPr/>
        </p:nvSpPr>
        <p:spPr>
          <a:xfrm flipV="1">
            <a:off x="6228602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6613560" y="1789952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6226046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1" name="평행 사변형 27"/>
          <p:cNvSpPr/>
          <p:nvPr/>
        </p:nvSpPr>
        <p:spPr>
          <a:xfrm flipV="1">
            <a:off x="8829130" y="364965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79" name="평행 사변형 37"/>
          <p:cNvSpPr/>
          <p:nvPr/>
        </p:nvSpPr>
        <p:spPr>
          <a:xfrm>
            <a:off x="9216497" y="1835438"/>
            <a:ext cx="1440000" cy="3261600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83" name="직사각형 23"/>
          <p:cNvSpPr/>
          <p:nvPr/>
        </p:nvSpPr>
        <p:spPr>
          <a:xfrm>
            <a:off x="4268753" y="3589035"/>
            <a:ext cx="1779622" cy="95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협업 툴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사용 프로그램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(Teams)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직사각형 23"/>
          <p:cNvSpPr/>
          <p:nvPr/>
        </p:nvSpPr>
        <p:spPr>
          <a:xfrm>
            <a:off x="6869256" y="3590201"/>
            <a:ext cx="1779622" cy="1227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병합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Git Hub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VS Code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Source Tree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직사각형 23"/>
          <p:cNvSpPr/>
          <p:nvPr/>
        </p:nvSpPr>
        <p:spPr>
          <a:xfrm>
            <a:off x="9489212" y="3590202"/>
            <a:ext cx="1779622" cy="116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선택 게임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계획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평행 사변형 34"/>
          <p:cNvSpPr/>
          <p:nvPr/>
        </p:nvSpPr>
        <p:spPr>
          <a:xfrm>
            <a:off x="8830392" y="2910075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04</a:t>
            </a:r>
            <a:endParaRPr lang="en-US" altLang="ko-KR" sz="2000" b="1"/>
          </a:p>
        </p:txBody>
      </p:sp>
      <p:sp>
        <p:nvSpPr>
          <p:cNvPr id="87" name="평행 사변형 22"/>
          <p:cNvSpPr/>
          <p:nvPr/>
        </p:nvSpPr>
        <p:spPr>
          <a:xfrm>
            <a:off x="775563" y="1046393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34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목차</a:t>
            </a:r>
            <a:endParaRPr lang="ko-KR" altLang="en-US" sz="3400" b="1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855" y="3171517"/>
            <a:ext cx="9008901" cy="3308353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8007" y="1974514"/>
            <a:ext cx="3798129" cy="1014971"/>
          </a:xfrm>
          <a:prstGeom prst="rect">
            <a:avLst/>
          </a:prstGeom>
        </p:spPr>
      </p:pic>
      <p:sp>
        <p:nvSpPr>
          <p:cNvPr id="88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01</a:t>
            </a:r>
            <a:endParaRPr lang="en-US" altLang="ko-KR" sz="2000" b="1"/>
          </a:p>
        </p:txBody>
      </p:sp>
      <p:sp>
        <p:nvSpPr>
          <p:cNvPr id="89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Gant chart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672582" y="2408464"/>
            <a:ext cx="1710612" cy="32073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사용 프로그램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1068744" y="4572778"/>
            <a:ext cx="913622" cy="32073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계획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평행 사변형 34"/>
          <p:cNvSpPr/>
          <p:nvPr/>
        </p:nvSpPr>
        <p:spPr>
          <a:xfrm>
            <a:off x="839209" y="528824"/>
            <a:ext cx="2160000" cy="73800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02</a:t>
            </a:r>
            <a:endParaRPr lang="en-US" altLang="ko-KR" sz="2000" b="1"/>
          </a:p>
        </p:txBody>
      </p:sp>
      <p:sp>
        <p:nvSpPr>
          <p:cNvPr id="88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협업 툴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5633" y="473142"/>
            <a:ext cx="1867061" cy="1760372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833" y="2244954"/>
            <a:ext cx="6818333" cy="389115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306" y="807547"/>
            <a:ext cx="8897388" cy="524290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361" y="536146"/>
            <a:ext cx="7586166" cy="260627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559" y="3429000"/>
            <a:ext cx="7596882" cy="290958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평행 사변형 22"/>
          <p:cNvSpPr/>
          <p:nvPr/>
        </p:nvSpPr>
        <p:spPr>
          <a:xfrm>
            <a:off x="843599" y="539819"/>
            <a:ext cx="2160000" cy="73800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2000" b="1"/>
              <a:t>STEP 03</a:t>
            </a:r>
            <a:endParaRPr lang="en-US" altLang="ko-KR" sz="2000" b="1"/>
          </a:p>
        </p:txBody>
      </p:sp>
      <p:sp>
        <p:nvSpPr>
          <p:cNvPr id="86" name=""/>
          <p:cNvSpPr/>
          <p:nvPr/>
        </p:nvSpPr>
        <p:spPr>
          <a:xfrm>
            <a:off x="882473" y="1273644"/>
            <a:ext cx="2135909" cy="53878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병합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3632" y="869824"/>
            <a:ext cx="5224736" cy="5118350"/>
          </a:xfrm>
          <a:prstGeom prst="rect">
            <a:avLst/>
          </a:prstGeom>
        </p:spPr>
      </p:pic>
      <p:sp>
        <p:nvSpPr>
          <p:cNvPr id="90" name=""/>
          <p:cNvSpPr/>
          <p:nvPr/>
        </p:nvSpPr>
        <p:spPr>
          <a:xfrm>
            <a:off x="2256841" y="3127699"/>
            <a:ext cx="1302397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Git Hub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7896" y="765579"/>
            <a:ext cx="9076207" cy="532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5"/>
          <p:cNvSpPr/>
          <p:nvPr/>
        </p:nvSpPr>
        <p:spPr>
          <a:xfrm>
            <a:off x="537882" y="287355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7489" y="1249029"/>
            <a:ext cx="9208019" cy="4359941"/>
          </a:xfrm>
          <a:prstGeom prst="rect">
            <a:avLst/>
          </a:prstGeom>
        </p:spPr>
      </p:pic>
      <p:sp>
        <p:nvSpPr>
          <p:cNvPr id="92" name=""/>
          <p:cNvSpPr/>
          <p:nvPr/>
        </p:nvSpPr>
        <p:spPr>
          <a:xfrm>
            <a:off x="740617" y="3127699"/>
            <a:ext cx="1302397" cy="6026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VS Code</a:t>
            </a:r>
            <a:endParaRPr lang="en-US" altLang="ko-KR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</ep:Words>
  <ep:PresentationFormat>와이드스크린</ep:PresentationFormat>
  <ep:Paragraphs>48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ep:HeadingPairs>
  <ep:TitlesOfParts>
    <vt:vector size="15" baseType="lpstr">
      <vt:lpstr>1_Office 테마</vt:lpstr>
      <vt:lpstr>5_Office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jangdebug</cp:lastModifiedBy>
  <dcterms:modified xsi:type="dcterms:W3CDTF">2020-11-29T08:30:35.429</dcterms:modified>
  <cp:revision>420</cp:revision>
  <dc:title>PowerPoint 프레젠테이션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