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5" d="100"/>
          <a:sy n="115" d="100"/>
        </p:scale>
        <p:origin x="12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3838494-AC59-4899-8B47-FE19DE443319}" type="datetimeFigureOut">
              <a:rPr lang="zh-TW" altLang="en-US" smtClean="0"/>
              <a:t>2019/6/15</a:t>
            </a:fld>
            <a:endParaRPr lang="zh-TW"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TW"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D5F7471-20E2-4E2E-A3C9-1A6D72D72E92}" type="slidenum">
              <a:rPr lang="zh-TW" altLang="en-US" smtClean="0"/>
              <a:t>‹#›</a:t>
            </a:fld>
            <a:endParaRPr lang="zh-TW"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7998355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3838494-AC59-4899-8B47-FE19DE443319}" type="datetimeFigureOut">
              <a:rPr lang="zh-TW" altLang="en-US" smtClean="0"/>
              <a:t>2019/6/15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D5F7471-20E2-4E2E-A3C9-1A6D72D72E92}" type="slidenum">
              <a:rPr lang="zh-TW" altLang="en-US" smtClean="0"/>
              <a:t>‹#›</a:t>
            </a:fld>
            <a:endParaRPr lang="zh-TW" altLang="en-US"/>
          </a:p>
        </p:txBody>
      </p:sp>
    </p:spTree>
    <p:extLst>
      <p:ext uri="{BB962C8B-B14F-4D97-AF65-F5344CB8AC3E}">
        <p14:creationId xmlns:p14="http://schemas.microsoft.com/office/powerpoint/2010/main" val="393773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3838494-AC59-4899-8B47-FE19DE443319}" type="datetimeFigureOut">
              <a:rPr lang="zh-TW" altLang="en-US" smtClean="0"/>
              <a:t>2019/6/15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D5F7471-20E2-4E2E-A3C9-1A6D72D72E92}" type="slidenum">
              <a:rPr lang="zh-TW" altLang="en-US" smtClean="0"/>
              <a:t>‹#›</a:t>
            </a:fld>
            <a:endParaRPr lang="zh-TW" altLang="en-US"/>
          </a:p>
        </p:txBody>
      </p:sp>
    </p:spTree>
    <p:extLst>
      <p:ext uri="{BB962C8B-B14F-4D97-AF65-F5344CB8AC3E}">
        <p14:creationId xmlns:p14="http://schemas.microsoft.com/office/powerpoint/2010/main" val="3485752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3838494-AC59-4899-8B47-FE19DE443319}" type="datetimeFigureOut">
              <a:rPr lang="zh-TW" altLang="en-US" smtClean="0"/>
              <a:t>2019/6/15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D5F7471-20E2-4E2E-A3C9-1A6D72D72E92}" type="slidenum">
              <a:rPr lang="zh-TW" altLang="en-US" smtClean="0"/>
              <a:t>‹#›</a:t>
            </a:fld>
            <a:endParaRPr lang="zh-TW" altLang="en-US"/>
          </a:p>
        </p:txBody>
      </p:sp>
    </p:spTree>
    <p:extLst>
      <p:ext uri="{BB962C8B-B14F-4D97-AF65-F5344CB8AC3E}">
        <p14:creationId xmlns:p14="http://schemas.microsoft.com/office/powerpoint/2010/main" val="2206482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3838494-AC59-4899-8B47-FE19DE443319}" type="datetimeFigureOut">
              <a:rPr lang="zh-TW" altLang="en-US" smtClean="0"/>
              <a:t>2019/6/15</a:t>
            </a:fld>
            <a:endParaRPr lang="zh-TW"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TW"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D5F7471-20E2-4E2E-A3C9-1A6D72D72E92}" type="slidenum">
              <a:rPr lang="zh-TW" altLang="en-US" smtClean="0"/>
              <a:t>‹#›</a:t>
            </a:fld>
            <a:endParaRPr lang="zh-TW"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62445812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23838494-AC59-4899-8B47-FE19DE443319}" type="datetimeFigureOut">
              <a:rPr lang="zh-TW" altLang="en-US" smtClean="0"/>
              <a:t>2019/6/15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D5F7471-20E2-4E2E-A3C9-1A6D72D72E92}" type="slidenum">
              <a:rPr lang="zh-TW" altLang="en-US" smtClean="0"/>
              <a:t>‹#›</a:t>
            </a:fld>
            <a:endParaRPr lang="zh-TW" altLang="en-US"/>
          </a:p>
        </p:txBody>
      </p:sp>
    </p:spTree>
    <p:extLst>
      <p:ext uri="{BB962C8B-B14F-4D97-AF65-F5344CB8AC3E}">
        <p14:creationId xmlns:p14="http://schemas.microsoft.com/office/powerpoint/2010/main" val="112888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23838494-AC59-4899-8B47-FE19DE443319}" type="datetimeFigureOut">
              <a:rPr lang="zh-TW" altLang="en-US" smtClean="0"/>
              <a:t>2019/6/15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BD5F7471-20E2-4E2E-A3C9-1A6D72D72E92}" type="slidenum">
              <a:rPr lang="zh-TW" altLang="en-US" smtClean="0"/>
              <a:t>‹#›</a:t>
            </a:fld>
            <a:endParaRPr lang="zh-TW" altLang="en-US"/>
          </a:p>
        </p:txBody>
      </p:sp>
    </p:spTree>
    <p:extLst>
      <p:ext uri="{BB962C8B-B14F-4D97-AF65-F5344CB8AC3E}">
        <p14:creationId xmlns:p14="http://schemas.microsoft.com/office/powerpoint/2010/main" val="284068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23838494-AC59-4899-8B47-FE19DE443319}" type="datetimeFigureOut">
              <a:rPr lang="zh-TW" altLang="en-US" smtClean="0"/>
              <a:t>2019/6/15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D5F7471-20E2-4E2E-A3C9-1A6D72D72E92}" type="slidenum">
              <a:rPr lang="zh-TW" altLang="en-US" smtClean="0"/>
              <a:t>‹#›</a:t>
            </a:fld>
            <a:endParaRPr lang="zh-TW" altLang="en-US"/>
          </a:p>
        </p:txBody>
      </p:sp>
    </p:spTree>
    <p:extLst>
      <p:ext uri="{BB962C8B-B14F-4D97-AF65-F5344CB8AC3E}">
        <p14:creationId xmlns:p14="http://schemas.microsoft.com/office/powerpoint/2010/main" val="197195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838494-AC59-4899-8B47-FE19DE443319}" type="datetimeFigureOut">
              <a:rPr lang="zh-TW" altLang="en-US" smtClean="0"/>
              <a:t>2019/6/15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BD5F7471-20E2-4E2E-A3C9-1A6D72D72E92}" type="slidenum">
              <a:rPr lang="zh-TW" altLang="en-US" smtClean="0"/>
              <a:t>‹#›</a:t>
            </a:fld>
            <a:endParaRPr lang="zh-TW" altLang="en-US"/>
          </a:p>
        </p:txBody>
      </p:sp>
    </p:spTree>
    <p:extLst>
      <p:ext uri="{BB962C8B-B14F-4D97-AF65-F5344CB8AC3E}">
        <p14:creationId xmlns:p14="http://schemas.microsoft.com/office/powerpoint/2010/main" val="935128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3838494-AC59-4899-8B47-FE19DE443319}" type="datetimeFigureOut">
              <a:rPr lang="zh-TW" altLang="en-US" smtClean="0"/>
              <a:t>2019/6/15</a:t>
            </a:fld>
            <a:endParaRPr lang="zh-TW"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TW"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D5F7471-20E2-4E2E-A3C9-1A6D72D72E92}" type="slidenum">
              <a:rPr lang="zh-TW" altLang="en-US" smtClean="0"/>
              <a:t>‹#›</a:t>
            </a:fld>
            <a:endParaRPr lang="zh-TW"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54531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3838494-AC59-4899-8B47-FE19DE443319}" type="datetimeFigureOut">
              <a:rPr lang="zh-TW" altLang="en-US" smtClean="0"/>
              <a:t>2019/6/15</a:t>
            </a:fld>
            <a:endParaRPr lang="zh-TW"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TW"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D5F7471-20E2-4E2E-A3C9-1A6D72D72E92}" type="slidenum">
              <a:rPr lang="zh-TW" altLang="en-US" smtClean="0"/>
              <a:t>‹#›</a:t>
            </a:fld>
            <a:endParaRPr lang="zh-TW"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653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3838494-AC59-4899-8B47-FE19DE443319}" type="datetimeFigureOut">
              <a:rPr lang="zh-TW" altLang="en-US" smtClean="0"/>
              <a:t>2019/6/15</a:t>
            </a:fld>
            <a:endParaRPr lang="zh-TW"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TW"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D5F7471-20E2-4E2E-A3C9-1A6D72D72E92}" type="slidenum">
              <a:rPr lang="zh-TW" altLang="en-US" smtClean="0"/>
              <a:t>‹#›</a:t>
            </a:fld>
            <a:endParaRPr lang="zh-TW"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151634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915127" y="1913145"/>
            <a:ext cx="8361229" cy="1428571"/>
          </a:xfrm>
        </p:spPr>
        <p:txBody>
          <a:bodyPr/>
          <a:lstStyle/>
          <a:p>
            <a:r>
              <a:rPr lang="zh-TW" altLang="zh-TW" sz="3000" b="1" dirty="0"/>
              <a:t>多媒體程式設計</a:t>
            </a:r>
            <a:r>
              <a:rPr lang="en-US" altLang="zh-TW" sz="3000" b="1" dirty="0"/>
              <a:t>-</a:t>
            </a:r>
            <a:r>
              <a:rPr lang="zh-TW" altLang="zh-TW" sz="3000" b="1" dirty="0"/>
              <a:t>期末專案最終進度報告</a:t>
            </a:r>
            <a:r>
              <a:rPr lang="zh-TW" altLang="zh-TW" sz="3000" dirty="0"/>
              <a:t/>
            </a:r>
            <a:br>
              <a:rPr lang="zh-TW" altLang="zh-TW" sz="3000" dirty="0"/>
            </a:br>
            <a:endParaRPr lang="zh-TW" altLang="en-US" sz="3000" dirty="0"/>
          </a:p>
        </p:txBody>
      </p:sp>
      <p:sp>
        <p:nvSpPr>
          <p:cNvPr id="3" name="副標題 2"/>
          <p:cNvSpPr>
            <a:spLocks noGrp="1"/>
          </p:cNvSpPr>
          <p:nvPr>
            <p:ph type="subTitle" idx="1"/>
          </p:nvPr>
        </p:nvSpPr>
        <p:spPr>
          <a:xfrm>
            <a:off x="2679904" y="3640396"/>
            <a:ext cx="6831673" cy="1086237"/>
          </a:xfrm>
        </p:spPr>
        <p:txBody>
          <a:bodyPr/>
          <a:lstStyle/>
          <a:p>
            <a:r>
              <a:rPr lang="en-US" altLang="zh-TW" sz="1800" b="1" dirty="0" smtClean="0"/>
              <a:t>10644211 </a:t>
            </a:r>
            <a:r>
              <a:rPr lang="zh-TW" altLang="zh-TW" sz="1800" b="1" dirty="0" smtClean="0"/>
              <a:t>鄭</a:t>
            </a:r>
            <a:r>
              <a:rPr lang="zh-TW" altLang="zh-TW" sz="1800" b="1" dirty="0"/>
              <a:t>丞峻：網頁設計、美化</a:t>
            </a:r>
            <a:r>
              <a:rPr lang="zh-TW" altLang="zh-TW" sz="1800" b="1" smtClean="0"/>
              <a:t>網頁</a:t>
            </a:r>
            <a:r>
              <a:rPr lang="en-US" altLang="zh-TW" sz="1800" b="1" smtClean="0"/>
              <a:t>(55%)</a:t>
            </a:r>
            <a:endParaRPr lang="en-US" altLang="zh-TW" sz="1800" b="1" dirty="0" smtClean="0"/>
          </a:p>
          <a:p>
            <a:r>
              <a:rPr lang="en-US" altLang="zh-TW" sz="1800" b="1" dirty="0" smtClean="0"/>
              <a:t>10644214 </a:t>
            </a:r>
            <a:r>
              <a:rPr lang="zh-TW" altLang="zh-TW" sz="1800" b="1" dirty="0" smtClean="0"/>
              <a:t>陳</a:t>
            </a:r>
            <a:r>
              <a:rPr lang="zh-TW" altLang="zh-TW" sz="1800" b="1" dirty="0"/>
              <a:t>哲頎：圖片蒐集、流程</a:t>
            </a:r>
            <a:r>
              <a:rPr lang="zh-TW" altLang="zh-TW" sz="1800" b="1" smtClean="0"/>
              <a:t>構思</a:t>
            </a:r>
            <a:r>
              <a:rPr lang="en-US" altLang="zh-TW" sz="1800" b="1" smtClean="0"/>
              <a:t>(45%)</a:t>
            </a:r>
            <a:endParaRPr lang="zh-TW" altLang="zh-TW" sz="1800" dirty="0"/>
          </a:p>
          <a:p>
            <a:endParaRPr lang="zh-TW" altLang="en-US" dirty="0"/>
          </a:p>
        </p:txBody>
      </p:sp>
    </p:spTree>
    <p:extLst>
      <p:ext uri="{BB962C8B-B14F-4D97-AF65-F5344CB8AC3E}">
        <p14:creationId xmlns:p14="http://schemas.microsoft.com/office/powerpoint/2010/main" val="103260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13162" y="644236"/>
            <a:ext cx="3034145" cy="802178"/>
          </a:xfrm>
        </p:spPr>
        <p:txBody>
          <a:bodyPr>
            <a:noAutofit/>
          </a:bodyPr>
          <a:lstStyle/>
          <a:p>
            <a:r>
              <a:rPr lang="zh-TW" altLang="en-US" sz="3500" b="1" dirty="0" smtClean="0"/>
              <a:t>網站內容介紹</a:t>
            </a:r>
            <a:r>
              <a:rPr lang="en-US" altLang="zh-TW" sz="3500" b="1" dirty="0" smtClean="0"/>
              <a:t>(BOOOO)</a:t>
            </a:r>
            <a:endParaRPr lang="zh-TW" altLang="en-US" sz="3500" b="1" dirty="0"/>
          </a:p>
        </p:txBody>
      </p:sp>
      <p:sp>
        <p:nvSpPr>
          <p:cNvPr id="3" name="內容版面配置區 2"/>
          <p:cNvSpPr>
            <a:spLocks noGrp="1"/>
          </p:cNvSpPr>
          <p:nvPr>
            <p:ph idx="1"/>
          </p:nvPr>
        </p:nvSpPr>
        <p:spPr>
          <a:xfrm>
            <a:off x="2086494" y="1911928"/>
            <a:ext cx="8886306" cy="3374967"/>
          </a:xfrm>
        </p:spPr>
        <p:txBody>
          <a:bodyPr/>
          <a:lstStyle/>
          <a:p>
            <a:pPr marL="0" indent="0">
              <a:buNone/>
            </a:pPr>
            <a:r>
              <a:rPr lang="zh-TW" altLang="en-US" sz="1800" dirty="0"/>
              <a:t> </a:t>
            </a:r>
            <a:r>
              <a:rPr lang="zh-TW" altLang="en-US" sz="1800" dirty="0" smtClean="0"/>
              <a:t>        </a:t>
            </a:r>
            <a:r>
              <a:rPr lang="zh-TW" altLang="zh-TW" sz="2300" kern="2000" dirty="0" smtClean="0"/>
              <a:t>我們</a:t>
            </a:r>
            <a:r>
              <a:rPr lang="zh-TW" altLang="zh-TW" sz="2300" kern="2000" dirty="0"/>
              <a:t>這次主要的特色是下單快速、方便，無須加入會員即可購買商品，只要填寫付款方式和配送方式就能在家輕鬆購買自己想要的商品，網站主要的風格我們以簡約、乾淨為主，不用華麗的動畫以及豐富的顏色，讓消費者能夠簡單明瞭的搜尋所有商品，每個商品下面都有專屬的留言板，讓不了解商品可是又想購買的消費者能夠參考之前購買者的評價來決定是否要下單，這就是</a:t>
            </a:r>
            <a:r>
              <a:rPr lang="zh-TW" altLang="zh-TW" sz="2300" kern="2000" dirty="0" smtClean="0"/>
              <a:t>我們的</a:t>
            </a:r>
            <a:r>
              <a:rPr lang="zh-TW" altLang="zh-TW" sz="2300" kern="2000" dirty="0"/>
              <a:t>理念。</a:t>
            </a:r>
          </a:p>
          <a:p>
            <a:endParaRPr lang="zh-TW" altLang="en-US" dirty="0"/>
          </a:p>
        </p:txBody>
      </p:sp>
    </p:spTree>
    <p:extLst>
      <p:ext uri="{BB962C8B-B14F-4D97-AF65-F5344CB8AC3E}">
        <p14:creationId xmlns:p14="http://schemas.microsoft.com/office/powerpoint/2010/main" val="2144830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1600" y="685800"/>
            <a:ext cx="2161309" cy="627611"/>
          </a:xfrm>
        </p:spPr>
        <p:txBody>
          <a:bodyPr>
            <a:normAutofit/>
          </a:bodyPr>
          <a:lstStyle/>
          <a:p>
            <a:r>
              <a:rPr lang="zh-TW" altLang="en-US" sz="3500" b="1" dirty="0"/>
              <a:t>網站架構</a:t>
            </a:r>
          </a:p>
        </p:txBody>
      </p:sp>
      <p:pic>
        <p:nvPicPr>
          <p:cNvPr id="4" name="內容版面配置區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38299" y="1313411"/>
            <a:ext cx="7403227" cy="4920796"/>
          </a:xfrm>
          <a:prstGeom prst="rect">
            <a:avLst/>
          </a:prstGeom>
        </p:spPr>
      </p:pic>
    </p:spTree>
    <p:extLst>
      <p:ext uri="{BB962C8B-B14F-4D97-AF65-F5344CB8AC3E}">
        <p14:creationId xmlns:p14="http://schemas.microsoft.com/office/powerpoint/2010/main" val="3806681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500" b="1" dirty="0"/>
              <a:t>網站的購物流程</a:t>
            </a:r>
          </a:p>
        </p:txBody>
      </p:sp>
      <p:pic>
        <p:nvPicPr>
          <p:cNvPr id="4" name="內容版面配置區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74325" y="1486939"/>
            <a:ext cx="6795750" cy="4479925"/>
          </a:xfrm>
          <a:prstGeom prst="rect">
            <a:avLst/>
          </a:prstGeom>
        </p:spPr>
      </p:pic>
    </p:spTree>
    <p:extLst>
      <p:ext uri="{BB962C8B-B14F-4D97-AF65-F5344CB8AC3E}">
        <p14:creationId xmlns:p14="http://schemas.microsoft.com/office/powerpoint/2010/main" val="2658768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1600" y="685800"/>
            <a:ext cx="9601200" cy="1309255"/>
          </a:xfrm>
        </p:spPr>
        <p:txBody>
          <a:bodyPr>
            <a:normAutofit/>
          </a:bodyPr>
          <a:lstStyle/>
          <a:p>
            <a:r>
              <a:rPr lang="zh-TW" altLang="en-US" sz="3500" b="1" dirty="0"/>
              <a:t>網站功能介紹</a:t>
            </a:r>
          </a:p>
        </p:txBody>
      </p:sp>
      <p:sp>
        <p:nvSpPr>
          <p:cNvPr id="3" name="內容版面配置區 2"/>
          <p:cNvSpPr>
            <a:spLocks noGrp="1"/>
          </p:cNvSpPr>
          <p:nvPr>
            <p:ph idx="1"/>
          </p:nvPr>
        </p:nvSpPr>
        <p:spPr>
          <a:xfrm>
            <a:off x="1504604" y="1479666"/>
            <a:ext cx="9601200" cy="4621876"/>
          </a:xfrm>
        </p:spPr>
        <p:txBody>
          <a:bodyPr>
            <a:normAutofit/>
          </a:bodyPr>
          <a:lstStyle/>
          <a:p>
            <a:r>
              <a:rPr lang="zh-TW" altLang="zh-TW" b="1" dirty="0"/>
              <a:t>註冊會員與登入會員：</a:t>
            </a:r>
            <a:r>
              <a:rPr lang="zh-TW" altLang="zh-TW" dirty="0"/>
              <a:t>我們讓來我們網站消費的客人擁有一個比其他人都快獲得第一手消息的管道，只要加入會員在消費時會記住你之前消費時所選的付款方式和配送方式，就不用再重新填一次資料。</a:t>
            </a:r>
          </a:p>
          <a:p>
            <a:r>
              <a:rPr lang="zh-TW" altLang="zh-TW" b="1" dirty="0"/>
              <a:t>搜尋功能：</a:t>
            </a:r>
            <a:r>
              <a:rPr lang="zh-TW" altLang="zh-TW" dirty="0"/>
              <a:t>消費者能夠快速地在眾多種類中快速找到自己所需的物品，就不用一項一項地找，提高消費者購買的效率。</a:t>
            </a:r>
          </a:p>
          <a:p>
            <a:r>
              <a:rPr lang="zh-TW" altLang="zh-TW" b="1" dirty="0"/>
              <a:t>購物車：</a:t>
            </a:r>
            <a:r>
              <a:rPr lang="zh-TW" altLang="zh-TW" dirty="0"/>
              <a:t>在猶豫不決的時候我們提供了一個購物車的地方，讓大家可以先把想要的東西加入然後還有時間可以考慮到底要不要購買。</a:t>
            </a:r>
          </a:p>
          <a:p>
            <a:r>
              <a:rPr lang="zh-TW" altLang="zh-TW" b="1" dirty="0"/>
              <a:t>熱門排行：</a:t>
            </a:r>
            <a:r>
              <a:rPr lang="zh-TW" altLang="zh-TW" dirty="0"/>
              <a:t>消費者一進入首頁就能很清楚的看到最多人點擊的商品，通常最多人點擊的會是最熱銷的以及最棒的商品</a:t>
            </a:r>
            <a:r>
              <a:rPr lang="zh-TW" altLang="zh-TW" b="1" dirty="0"/>
              <a:t>。</a:t>
            </a:r>
            <a:endParaRPr lang="zh-TW" altLang="zh-TW" dirty="0"/>
          </a:p>
          <a:p>
            <a:r>
              <a:rPr lang="zh-TW" altLang="zh-TW" b="1" dirty="0"/>
              <a:t>最新商品：</a:t>
            </a:r>
            <a:r>
              <a:rPr lang="zh-TW" altLang="zh-TW" dirty="0"/>
              <a:t>在熱門商品下面會有最新上架的商品，讓點進來的消費者可以第一時間就看到最新商品的消息。</a:t>
            </a:r>
          </a:p>
          <a:p>
            <a:r>
              <a:rPr lang="zh-TW" altLang="zh-TW" b="1" dirty="0"/>
              <a:t>後臺管理：</a:t>
            </a:r>
            <a:r>
              <a:rPr lang="zh-TW" altLang="zh-TW" dirty="0"/>
              <a:t>讓賣家能夠更輕鬆的上架新商品，這樣更好管理購物網站、也更方便來經營</a:t>
            </a:r>
            <a:r>
              <a:rPr lang="zh-TW" altLang="zh-TW" b="1" dirty="0"/>
              <a:t>。</a:t>
            </a:r>
            <a:endParaRPr lang="zh-TW" altLang="zh-TW" dirty="0"/>
          </a:p>
          <a:p>
            <a:endParaRPr lang="zh-TW" altLang="en-US" dirty="0"/>
          </a:p>
        </p:txBody>
      </p:sp>
    </p:spTree>
    <p:extLst>
      <p:ext uri="{BB962C8B-B14F-4D97-AF65-F5344CB8AC3E}">
        <p14:creationId xmlns:p14="http://schemas.microsoft.com/office/powerpoint/2010/main" val="1684236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500" b="1" dirty="0"/>
              <a:t>使用的技術</a:t>
            </a:r>
          </a:p>
        </p:txBody>
      </p:sp>
      <p:sp>
        <p:nvSpPr>
          <p:cNvPr id="3" name="內容版面配置區 2"/>
          <p:cNvSpPr>
            <a:spLocks noGrp="1"/>
          </p:cNvSpPr>
          <p:nvPr>
            <p:ph idx="1"/>
          </p:nvPr>
        </p:nvSpPr>
        <p:spPr>
          <a:xfrm>
            <a:off x="2086494" y="1330036"/>
            <a:ext cx="8695113" cy="4537364"/>
          </a:xfrm>
        </p:spPr>
        <p:txBody>
          <a:bodyPr/>
          <a:lstStyle/>
          <a:p>
            <a:pPr marL="0" indent="0">
              <a:buNone/>
            </a:pPr>
            <a:r>
              <a:rPr lang="en-US" altLang="zh-TW" dirty="0" smtClean="0"/>
              <a:t>	</a:t>
            </a:r>
            <a:endParaRPr lang="zh-TW" altLang="en-US" dirty="0"/>
          </a:p>
        </p:txBody>
      </p:sp>
      <p:sp>
        <p:nvSpPr>
          <p:cNvPr id="4" name="文字方塊 3"/>
          <p:cNvSpPr txBox="1"/>
          <p:nvPr/>
        </p:nvSpPr>
        <p:spPr>
          <a:xfrm>
            <a:off x="1970117" y="1737359"/>
            <a:ext cx="8811490" cy="1938992"/>
          </a:xfrm>
          <a:prstGeom prst="rect">
            <a:avLst/>
          </a:prstGeom>
          <a:noFill/>
        </p:spPr>
        <p:txBody>
          <a:bodyPr wrap="square" rtlCol="0">
            <a:spAutoFit/>
          </a:bodyPr>
          <a:lstStyle/>
          <a:p>
            <a:r>
              <a:rPr lang="en-US" altLang="zh-TW" sz="3000" b="1" dirty="0" smtClean="0"/>
              <a:t>Bootstrap</a:t>
            </a:r>
            <a:r>
              <a:rPr lang="zh-TW" altLang="en-US" sz="3000" dirty="0" smtClean="0"/>
              <a:t>：使用</a:t>
            </a:r>
            <a:r>
              <a:rPr lang="en-US" altLang="zh-TW" sz="3000" dirty="0" smtClean="0"/>
              <a:t>Bootstrap</a:t>
            </a:r>
            <a:r>
              <a:rPr lang="zh-TW" altLang="en-US" sz="3000" dirty="0" smtClean="0"/>
              <a:t>進行排版及美化等工作。</a:t>
            </a:r>
            <a:endParaRPr lang="en-US" altLang="zh-TW" sz="3000" dirty="0" smtClean="0"/>
          </a:p>
          <a:p>
            <a:endParaRPr lang="en-US" altLang="zh-TW" sz="3000" dirty="0" smtClean="0"/>
          </a:p>
          <a:p>
            <a:r>
              <a:rPr lang="en-US" altLang="zh-TW" sz="3000" b="1" dirty="0" smtClean="0"/>
              <a:t>W3School</a:t>
            </a:r>
            <a:r>
              <a:rPr lang="zh-TW" altLang="en-US" sz="3000" dirty="0" smtClean="0"/>
              <a:t>：一些特效方面即是使用</a:t>
            </a:r>
            <a:r>
              <a:rPr lang="en-US" altLang="zh-TW" sz="3000" dirty="0" smtClean="0"/>
              <a:t>W3School</a:t>
            </a:r>
            <a:r>
              <a:rPr lang="zh-TW" altLang="en-US" sz="3000" dirty="0" smtClean="0"/>
              <a:t>將</a:t>
            </a:r>
            <a:r>
              <a:rPr lang="en-US" altLang="zh-TW" sz="3000" dirty="0" smtClean="0"/>
              <a:t>bootstrap</a:t>
            </a:r>
            <a:r>
              <a:rPr lang="zh-TW" altLang="en-US" sz="3000" dirty="0" smtClean="0"/>
              <a:t>進行修改。</a:t>
            </a:r>
            <a:endParaRPr lang="zh-TW" altLang="en-US" sz="3000" dirty="0"/>
          </a:p>
        </p:txBody>
      </p:sp>
    </p:spTree>
    <p:extLst>
      <p:ext uri="{BB962C8B-B14F-4D97-AF65-F5344CB8AC3E}">
        <p14:creationId xmlns:p14="http://schemas.microsoft.com/office/powerpoint/2010/main" val="130818706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TM10001105[[fn=裁剪]]</Template>
  <TotalTime>15</TotalTime>
  <Words>400</Words>
  <Application>Microsoft Office PowerPoint</Application>
  <PresentationFormat>寬螢幕</PresentationFormat>
  <Paragraphs>19</Paragraphs>
  <Slides>6</Slides>
  <Notes>0</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6</vt:i4>
      </vt:variant>
    </vt:vector>
  </HeadingPairs>
  <TitlesOfParts>
    <vt:vector size="9" baseType="lpstr">
      <vt:lpstr>微軟正黑體</vt:lpstr>
      <vt:lpstr>Franklin Gothic Book</vt:lpstr>
      <vt:lpstr>Crop</vt:lpstr>
      <vt:lpstr>多媒體程式設計-期末專案最終進度報告 </vt:lpstr>
      <vt:lpstr>網站內容介紹(BOOOO)</vt:lpstr>
      <vt:lpstr>網站架構</vt:lpstr>
      <vt:lpstr>網站的購物流程</vt:lpstr>
      <vt:lpstr>網站功能介紹</vt:lpstr>
      <vt:lpstr>使用的技術</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多媒體程式設計-期末專案最終進度報告 </dc:title>
  <dc:creator>丞峻 鄭</dc:creator>
  <cp:lastModifiedBy>丞峻 鄭</cp:lastModifiedBy>
  <cp:revision>5</cp:revision>
  <dcterms:created xsi:type="dcterms:W3CDTF">2019-06-14T12:52:26Z</dcterms:created>
  <dcterms:modified xsi:type="dcterms:W3CDTF">2019-06-14T16:30:32Z</dcterms:modified>
</cp:coreProperties>
</file>