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博淮 施" initials="博淮" lastIdx="2" clrIdx="0">
    <p:extLst>
      <p:ext uri="{19B8F6BF-5375-455C-9EA6-DF929625EA0E}">
        <p15:presenceInfo xmlns:p15="http://schemas.microsoft.com/office/powerpoint/2012/main" userId="288cb54331882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3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54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12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8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299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7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98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299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5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51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0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64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85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5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0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56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BECD3A-A21C-4000-B036-F0705075615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288300-F50C-4469-A1DD-ABBD04F9E4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538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EBB03-98EB-4DC7-B0FF-C3BAC12A3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專案管理</a:t>
            </a:r>
            <a:r>
              <a:rPr lang="en-US" altLang="zh-TW" dirty="0"/>
              <a:t>-</a:t>
            </a:r>
            <a:r>
              <a:rPr lang="zh-TW" altLang="en-US" dirty="0"/>
              <a:t>乒乓球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983A16-A9E9-4C62-BD79-39FD75028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0652030</a:t>
            </a:r>
            <a:r>
              <a:rPr lang="zh-TW" altLang="en-US" dirty="0"/>
              <a:t> 施博淮</a:t>
            </a:r>
            <a:endParaRPr lang="en-US" altLang="zh-TW" dirty="0"/>
          </a:p>
          <a:p>
            <a:r>
              <a:rPr lang="en-US" altLang="zh-TW" dirty="0"/>
              <a:t>0652035</a:t>
            </a:r>
            <a:r>
              <a:rPr lang="zh-TW" altLang="en-US" dirty="0"/>
              <a:t> 陳奕維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36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D5D5A9F-D915-487D-98BD-D5AB81FABE3F}"/>
              </a:ext>
            </a:extLst>
          </p:cNvPr>
          <p:cNvSpPr/>
          <p:nvPr/>
        </p:nvSpPr>
        <p:spPr>
          <a:xfrm>
            <a:off x="3573612" y="1739755"/>
            <a:ext cx="3585410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7DAB794-169E-47A0-8D62-03C5622608F5}"/>
              </a:ext>
            </a:extLst>
          </p:cNvPr>
          <p:cNvSpPr/>
          <p:nvPr/>
        </p:nvSpPr>
        <p:spPr>
          <a:xfrm>
            <a:off x="2165683" y="1672388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1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C77638B-BEC1-4574-9FF8-F3D2A3F66B41}"/>
              </a:ext>
            </a:extLst>
          </p:cNvPr>
          <p:cNvSpPr/>
          <p:nvPr/>
        </p:nvSpPr>
        <p:spPr>
          <a:xfrm>
            <a:off x="2165683" y="2931693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2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39FD939-A997-482B-8182-0B39AE050760}"/>
              </a:ext>
            </a:extLst>
          </p:cNvPr>
          <p:cNvSpPr/>
          <p:nvPr/>
        </p:nvSpPr>
        <p:spPr>
          <a:xfrm>
            <a:off x="2165683" y="4190998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3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CBD9188-4656-4D26-AAEC-3AB31A716D20}"/>
              </a:ext>
            </a:extLst>
          </p:cNvPr>
          <p:cNvSpPr/>
          <p:nvPr/>
        </p:nvSpPr>
        <p:spPr>
          <a:xfrm>
            <a:off x="2165683" y="5450303"/>
            <a:ext cx="914400" cy="854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+mj-ea"/>
                <a:ea typeface="+mj-ea"/>
              </a:rPr>
              <a:t>4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01022E-0A8D-4579-A5F7-4CF3631CCAAA}"/>
              </a:ext>
            </a:extLst>
          </p:cNvPr>
          <p:cNvSpPr txBox="1"/>
          <p:nvPr/>
        </p:nvSpPr>
        <p:spPr>
          <a:xfrm>
            <a:off x="3837693" y="181194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平板能正確擊球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CBD50C8-92EB-4C9C-B276-C01BD992E7E8}"/>
              </a:ext>
            </a:extLst>
          </p:cNvPr>
          <p:cNvSpPr/>
          <p:nvPr/>
        </p:nvSpPr>
        <p:spPr>
          <a:xfrm>
            <a:off x="3573612" y="2931693"/>
            <a:ext cx="6713388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624F7E-3FC3-479F-86EE-9CF7F90B35C1}"/>
              </a:ext>
            </a:extLst>
          </p:cNvPr>
          <p:cNvSpPr txBox="1"/>
          <p:nvPr/>
        </p:nvSpPr>
        <p:spPr>
          <a:xfrm>
            <a:off x="3837693" y="306061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平板能經過學習，利用最簡潔的方式移動平板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BE90F99-27CB-4E7F-99B1-C9ADDBDA44CF}"/>
              </a:ext>
            </a:extLst>
          </p:cNvPr>
          <p:cNvSpPr/>
          <p:nvPr/>
        </p:nvSpPr>
        <p:spPr>
          <a:xfrm>
            <a:off x="3573611" y="4190998"/>
            <a:ext cx="5137251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49C9A98-16EB-423E-BDF3-E25773E7E0D2}"/>
              </a:ext>
            </a:extLst>
          </p:cNvPr>
          <p:cNvSpPr txBox="1"/>
          <p:nvPr/>
        </p:nvSpPr>
        <p:spPr>
          <a:xfrm>
            <a:off x="3837693" y="4263187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能利用角度將球打去角落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E300CA9-794D-431F-BB96-C7CE89ED24F4}"/>
              </a:ext>
            </a:extLst>
          </p:cNvPr>
          <p:cNvSpPr/>
          <p:nvPr/>
        </p:nvSpPr>
        <p:spPr>
          <a:xfrm>
            <a:off x="3573611" y="5553768"/>
            <a:ext cx="3837842" cy="7195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7C7EB8-2C21-4C43-941C-DEAF0FF21092}"/>
              </a:ext>
            </a:extLst>
          </p:cNvPr>
          <p:cNvSpPr txBox="1"/>
          <p:nvPr/>
        </p:nvSpPr>
        <p:spPr>
          <a:xfrm>
            <a:off x="3837693" y="5621134"/>
            <a:ext cx="346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速度提升卻不失誤</a:t>
            </a: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A072E8B-EADE-4C4F-B4B7-F5F70092B564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E8EB82B-781C-4B9A-9350-C7285951E578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5ECB022-4795-414E-9832-F7B9526D388F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專案功能需求</a:t>
            </a:r>
          </a:p>
        </p:txBody>
      </p:sp>
    </p:spTree>
    <p:extLst>
      <p:ext uri="{BB962C8B-B14F-4D97-AF65-F5344CB8AC3E}">
        <p14:creationId xmlns:p14="http://schemas.microsoft.com/office/powerpoint/2010/main" val="22478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930EE7F-3465-418E-8B47-6724D76A092B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C326757-1ABA-494E-B2D5-CCA624BFA634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E091AB-44A5-4EF6-8826-BEBE7CFBB405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專案環境需求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9D59FB-0F68-40CB-BE9E-3DB4C473C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316" y="493295"/>
            <a:ext cx="2327106" cy="605732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42A6863-1AE7-4B28-A848-E87A04257F98}"/>
              </a:ext>
            </a:extLst>
          </p:cNvPr>
          <p:cNvSpPr txBox="1"/>
          <p:nvPr/>
        </p:nvSpPr>
        <p:spPr>
          <a:xfrm>
            <a:off x="1142999" y="2133782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遊戲區域為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500\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200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F21422-8810-4D51-AC36-5F130CCAEC77}"/>
              </a:ext>
            </a:extLst>
          </p:cNvPr>
          <p:cNvSpPr txBox="1"/>
          <p:nvPr/>
        </p:nvSpPr>
        <p:spPr>
          <a:xfrm>
            <a:off x="1142998" y="2657002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球的大小為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FE861C-E2FF-40CB-809D-443307D69EEE}"/>
              </a:ext>
            </a:extLst>
          </p:cNvPr>
          <p:cNvSpPr txBox="1"/>
          <p:nvPr/>
        </p:nvSpPr>
        <p:spPr>
          <a:xfrm>
            <a:off x="1142998" y="3180222"/>
            <a:ext cx="4062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板子大小為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40\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30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像素</a:t>
            </a:r>
          </a:p>
        </p:txBody>
      </p:sp>
    </p:spTree>
    <p:extLst>
      <p:ext uri="{BB962C8B-B14F-4D97-AF65-F5344CB8AC3E}">
        <p14:creationId xmlns:p14="http://schemas.microsoft.com/office/powerpoint/2010/main" val="219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D0528F2-7129-4394-ABF8-F4E90291F1E9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331229D-446C-4D98-8D37-CFEFE2A3884F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50563A-C226-4F62-875C-31A0C1071DAA}"/>
              </a:ext>
            </a:extLst>
          </p:cNvPr>
          <p:cNvSpPr txBox="1"/>
          <p:nvPr/>
        </p:nvSpPr>
        <p:spPr>
          <a:xfrm>
            <a:off x="677779" y="627618"/>
            <a:ext cx="6888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專案效能需求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利用角度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切球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465BDA-7FF5-44DD-A55C-953B7D090BEA}"/>
              </a:ext>
            </a:extLst>
          </p:cNvPr>
          <p:cNvSpPr txBox="1"/>
          <p:nvPr/>
        </p:nvSpPr>
        <p:spPr>
          <a:xfrm>
            <a:off x="1215189" y="1792705"/>
            <a:ext cx="5919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在板子接球時，球的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x 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方向速度會因為板子的移動而增加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9F4E7D-77BA-47F6-B3AC-1B3D5901B7BD}"/>
              </a:ext>
            </a:extLst>
          </p:cNvPr>
          <p:cNvSpPr txBox="1"/>
          <p:nvPr/>
        </p:nvSpPr>
        <p:spPr>
          <a:xfrm>
            <a:off x="1255167" y="3204013"/>
            <a:ext cx="5735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板子與球往相反方向移動時，球會被打回原來過來的方向</a:t>
            </a:r>
          </a:p>
        </p:txBody>
      </p:sp>
    </p:spTree>
    <p:extLst>
      <p:ext uri="{BB962C8B-B14F-4D97-AF65-F5344CB8AC3E}">
        <p14:creationId xmlns:p14="http://schemas.microsoft.com/office/powerpoint/2010/main" val="51569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3EF61FAE-5F47-4A4A-910C-56745D203E12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13D3AE-45F3-4E9B-9BF9-035C317C95C9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7CD40432-BE17-460E-8772-1D88920F04DA}"/>
              </a:ext>
            </a:extLst>
          </p:cNvPr>
          <p:cNvSpPr txBox="1"/>
          <p:nvPr/>
        </p:nvSpPr>
        <p:spPr>
          <a:xfrm>
            <a:off x="677779" y="627618"/>
            <a:ext cx="6888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專案效能需求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利用落點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預測</a:t>
            </a:r>
            <a:r>
              <a:rPr lang="en-US" altLang="zh-TW" sz="40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zh-TW" alt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2426A1A-344C-4B96-AF97-82281DCB9A4C}"/>
              </a:ext>
            </a:extLst>
          </p:cNvPr>
          <p:cNvSpPr txBox="1"/>
          <p:nvPr/>
        </p:nvSpPr>
        <p:spPr>
          <a:xfrm>
            <a:off x="1215189" y="1792705"/>
            <a:ext cx="6351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在對方板子擊球後，利用學習的方式判斷球的反彈一次或兩次的落點直接移動板子</a:t>
            </a:r>
          </a:p>
        </p:txBody>
      </p:sp>
    </p:spTree>
    <p:extLst>
      <p:ext uri="{BB962C8B-B14F-4D97-AF65-F5344CB8AC3E}">
        <p14:creationId xmlns:p14="http://schemas.microsoft.com/office/powerpoint/2010/main" val="92117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2F6865E5-FECD-4840-B251-9EA85DFBCAF7}"/>
              </a:ext>
            </a:extLst>
          </p:cNvPr>
          <p:cNvCxnSpPr/>
          <p:nvPr/>
        </p:nvCxnSpPr>
        <p:spPr>
          <a:xfrm>
            <a:off x="397042" y="493295"/>
            <a:ext cx="12272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44E4DD56-438B-4079-9C2D-1DA9D617204F}"/>
              </a:ext>
            </a:extLst>
          </p:cNvPr>
          <p:cNvCxnSpPr>
            <a:cxnSpLocks/>
          </p:cNvCxnSpPr>
          <p:nvPr/>
        </p:nvCxnSpPr>
        <p:spPr>
          <a:xfrm>
            <a:off x="537410" y="224590"/>
            <a:ext cx="0" cy="1014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6C60A4-19EC-48B3-A3BF-8585AF8802C7}"/>
              </a:ext>
            </a:extLst>
          </p:cNvPr>
          <p:cNvSpPr txBox="1"/>
          <p:nvPr/>
        </p:nvSpPr>
        <p:spPr>
          <a:xfrm>
            <a:off x="677779" y="62761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solidFill>
                  <a:schemeClr val="accent2">
                    <a:lumMod val="50000"/>
                  </a:schemeClr>
                </a:solidFill>
              </a:rPr>
              <a:t>專案需求分析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C4A621-B086-40C9-B712-88DDC5F7AA61}"/>
              </a:ext>
            </a:extLst>
          </p:cNvPr>
          <p:cNvSpPr txBox="1"/>
          <p:nvPr/>
        </p:nvSpPr>
        <p:spPr>
          <a:xfrm>
            <a:off x="1139444" y="1852863"/>
            <a:ext cx="87014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預測系統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落點、球速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zh-TW" altLang="en-US" sz="2800">
                <a:solidFill>
                  <a:schemeClr val="accent2">
                    <a:lumMod val="50000"/>
                  </a:schemeClr>
                </a:solidFill>
              </a:rPr>
              <a:t>角度後的判斷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TW" sz="2800" dirty="0"/>
          </a:p>
          <a:p>
            <a:pPr marL="514350" indent="-51435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反覆訓練系統</a:t>
            </a:r>
            <a:endParaRPr lang="en-US" altLang="zh-TW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不同球速不同訓練方式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KNN-30FPS</a:t>
            </a:r>
            <a:r>
              <a:rPr lang="zh-TW" altLang="en-US" sz="2800" dirty="0">
                <a:solidFill>
                  <a:schemeClr val="accent2">
                    <a:lumMod val="50000"/>
                  </a:schemeClr>
                </a:solidFill>
              </a:rPr>
              <a:t>；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SVM-60FPS</a:t>
            </a:r>
          </a:p>
        </p:txBody>
      </p:sp>
    </p:spTree>
    <p:extLst>
      <p:ext uri="{BB962C8B-B14F-4D97-AF65-F5344CB8AC3E}">
        <p14:creationId xmlns:p14="http://schemas.microsoft.com/office/powerpoint/2010/main" val="515549400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191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Century Gothic</vt:lpstr>
      <vt:lpstr>Wingdings</vt:lpstr>
      <vt:lpstr>Wingdings 3</vt:lpstr>
      <vt:lpstr>切割線</vt:lpstr>
      <vt:lpstr>專案管理-乒乓球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專案管理-乒乓球</dc:title>
  <dc:creator>博淮 施</dc:creator>
  <cp:lastModifiedBy>博淮 施</cp:lastModifiedBy>
  <cp:revision>6</cp:revision>
  <dcterms:created xsi:type="dcterms:W3CDTF">2020-11-18T08:15:52Z</dcterms:created>
  <dcterms:modified xsi:type="dcterms:W3CDTF">2020-11-18T09:06:19Z</dcterms:modified>
</cp:coreProperties>
</file>