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博淮 施" initials="博淮" lastIdx="2" clrIdx="0">
    <p:extLst>
      <p:ext uri="{19B8F6BF-5375-455C-9EA6-DF929625EA0E}">
        <p15:presenceInfo xmlns:p15="http://schemas.microsoft.com/office/powerpoint/2012/main" userId="288cb54331882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5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2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8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29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7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8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9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1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0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4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85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5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0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56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BECD3A-A21C-4000-B036-F0705075615D}" type="datetimeFigureOut">
              <a:rPr lang="zh-TW" altLang="en-US" smtClean="0"/>
              <a:t>2021/1/20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38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Ke6uPCg6vz4&amp;t=2s&amp;ab_channel=%E6%96%BD%E5%8D%9A%E6%B7%A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EBB03-98EB-4DC7-B0FF-C3BAC12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專案管理</a:t>
            </a:r>
            <a:r>
              <a:rPr lang="en-US" altLang="zh-TW" dirty="0"/>
              <a:t>-</a:t>
            </a:r>
            <a:r>
              <a:rPr lang="zh-TW" altLang="en-US" dirty="0"/>
              <a:t>乒乓球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983A16-A9E9-4C62-BD79-39FD75028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0652030</a:t>
            </a:r>
            <a:r>
              <a:rPr lang="zh-TW" altLang="en-US" dirty="0"/>
              <a:t> 施博淮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36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B602EDA-17A4-45C0-BA18-4143D2220F30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B3DC0236-ABA2-4AEE-AA4B-F00E1259A618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5AA60C-443F-43B1-B863-CC99ECE5FC51}"/>
              </a:ext>
            </a:extLst>
          </p:cNvPr>
          <p:cNvSpPr txBox="1"/>
          <p:nvPr/>
        </p:nvSpPr>
        <p:spPr>
          <a:xfrm>
            <a:off x="677779" y="62761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資料視覺化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C603BB-AA94-4F7C-81DD-499D1500F637}"/>
              </a:ext>
            </a:extLst>
          </p:cNvPr>
          <p:cNvSpPr txBox="1"/>
          <p:nvPr/>
        </p:nvSpPr>
        <p:spPr>
          <a:xfrm>
            <a:off x="1010652" y="2859051"/>
            <a:ext cx="61060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每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100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點取一次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全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Pickle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紀錄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平台預測位置與球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的座標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341C46-E9B4-4CB9-8BD0-5A7304DF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38" y="1651862"/>
            <a:ext cx="3859102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C812C500-E2E7-479F-BB3E-CD1CB0E28373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2EB16A8-6C26-402C-92D7-96CC11F9B719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32605-8DC6-4A96-AE59-EDE4F4B9291F}"/>
              </a:ext>
            </a:extLst>
          </p:cNvPr>
          <p:cNvSpPr txBox="1"/>
          <p:nvPr/>
        </p:nvSpPr>
        <p:spPr>
          <a:xfrm>
            <a:off x="677779" y="627618"/>
            <a:ext cx="2614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程式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舊版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D87B48-2964-4729-8EA7-31A549E6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4" y="1309623"/>
            <a:ext cx="4468856" cy="55483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481425-24FC-4A5A-A130-59D63400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72" y="1309624"/>
            <a:ext cx="4535087" cy="55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2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C812C500-E2E7-479F-BB3E-CD1CB0E28373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2EB16A8-6C26-402C-92D7-96CC11F9B719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32605-8DC6-4A96-AE59-EDE4F4B9291F}"/>
              </a:ext>
            </a:extLst>
          </p:cNvPr>
          <p:cNvSpPr txBox="1"/>
          <p:nvPr/>
        </p:nvSpPr>
        <p:spPr>
          <a:xfrm>
            <a:off x="677779" y="627618"/>
            <a:ext cx="2614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程式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舊版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4E985E-86E2-4148-8895-212A3095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48" y="1347536"/>
            <a:ext cx="4511233" cy="55104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44F474-ECAC-49E6-BA66-CCCCB71A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21" y="1347537"/>
            <a:ext cx="4471101" cy="55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7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C812C500-E2E7-479F-BB3E-CD1CB0E28373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2EB16A8-6C26-402C-92D7-96CC11F9B719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32605-8DC6-4A96-AE59-EDE4F4B9291F}"/>
              </a:ext>
            </a:extLst>
          </p:cNvPr>
          <p:cNvSpPr txBox="1"/>
          <p:nvPr/>
        </p:nvSpPr>
        <p:spPr>
          <a:xfrm>
            <a:off x="677779" y="627618"/>
            <a:ext cx="2614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程式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新版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5BB848-DAE5-4DB0-8659-3F44F6E3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74" y="1373575"/>
            <a:ext cx="4319337" cy="54109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8B698D-0592-4B9E-9F49-8B215781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91" y="1373575"/>
            <a:ext cx="4475747" cy="55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6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899BAAED-73BF-4382-A419-C5C32CDFAD5B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45CA39F-9B0B-403D-BEF6-21342EBF41E8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CEE25B-919F-4B41-AACE-E126E477F092}"/>
              </a:ext>
            </a:extLst>
          </p:cNvPr>
          <p:cNvSpPr txBox="1"/>
          <p:nvPr/>
        </p:nvSpPr>
        <p:spPr>
          <a:xfrm>
            <a:off x="677779" y="62761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驗證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A14358-2AC6-4444-A7B9-B021FD95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96" y="458341"/>
            <a:ext cx="4238625" cy="56864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770E30-8299-4D01-9C0E-786A1396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89" y="458341"/>
            <a:ext cx="3453867" cy="570180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A972FE5-6DB4-4A16-A3C5-CB2E15DD36E8}"/>
              </a:ext>
            </a:extLst>
          </p:cNvPr>
          <p:cNvSpPr txBox="1"/>
          <p:nvPr/>
        </p:nvSpPr>
        <p:spPr>
          <a:xfrm>
            <a:off x="1010652" y="2300008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複賽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97B75E-E377-44A8-9FF5-C158E8FC6963}"/>
              </a:ext>
            </a:extLst>
          </p:cNvPr>
          <p:cNvSpPr txBox="1"/>
          <p:nvPr/>
        </p:nvSpPr>
        <p:spPr>
          <a:xfrm>
            <a:off x="5877793" y="2300008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複賽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9C382-E5B6-47DE-945A-61F10948019D}"/>
              </a:ext>
            </a:extLst>
          </p:cNvPr>
          <p:cNvSpPr txBox="1"/>
          <p:nvPr/>
        </p:nvSpPr>
        <p:spPr>
          <a:xfrm>
            <a:off x="229650" y="6259577"/>
            <a:ext cx="11732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</a:rPr>
              <a:t>影片連結 </a:t>
            </a:r>
            <a:r>
              <a:rPr lang="en-US" altLang="zh-TW" sz="16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https://www.youtube.com/watch?v=Ke6uPCg6vz4&amp;t=2s&amp;ab_channel=%E6%96%BD%E5%8D%9A%E6%B7%AE</a:t>
            </a:r>
            <a:endParaRPr lang="en-US" altLang="zh-TW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3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D5D5A9F-D915-487D-98BD-D5AB81FABE3F}"/>
              </a:ext>
            </a:extLst>
          </p:cNvPr>
          <p:cNvSpPr/>
          <p:nvPr/>
        </p:nvSpPr>
        <p:spPr>
          <a:xfrm>
            <a:off x="3573612" y="1739755"/>
            <a:ext cx="4142066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DAB794-169E-47A0-8D62-03C5622608F5}"/>
              </a:ext>
            </a:extLst>
          </p:cNvPr>
          <p:cNvSpPr/>
          <p:nvPr/>
        </p:nvSpPr>
        <p:spPr>
          <a:xfrm>
            <a:off x="2165683" y="1672388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1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C77638B-BEC1-4574-9FF8-F3D2A3F66B41}"/>
              </a:ext>
            </a:extLst>
          </p:cNvPr>
          <p:cNvSpPr/>
          <p:nvPr/>
        </p:nvSpPr>
        <p:spPr>
          <a:xfrm>
            <a:off x="2165683" y="2931693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2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39FD939-A997-482B-8182-0B39AE050760}"/>
              </a:ext>
            </a:extLst>
          </p:cNvPr>
          <p:cNvSpPr/>
          <p:nvPr/>
        </p:nvSpPr>
        <p:spPr>
          <a:xfrm>
            <a:off x="2165683" y="4190998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3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CBD9188-4656-4D26-AAEC-3AB31A716D20}"/>
              </a:ext>
            </a:extLst>
          </p:cNvPr>
          <p:cNvSpPr/>
          <p:nvPr/>
        </p:nvSpPr>
        <p:spPr>
          <a:xfrm>
            <a:off x="2165683" y="5450303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4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01022E-0A8D-4579-A5F7-4CF3631CCAAA}"/>
              </a:ext>
            </a:extLst>
          </p:cNvPr>
          <p:cNvSpPr txBox="1"/>
          <p:nvPr/>
        </p:nvSpPr>
        <p:spPr>
          <a:xfrm>
            <a:off x="3837693" y="181194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能利用不同模式擊球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CBD50C8-92EB-4C9C-B276-C01BD992E7E8}"/>
              </a:ext>
            </a:extLst>
          </p:cNvPr>
          <p:cNvSpPr/>
          <p:nvPr/>
        </p:nvSpPr>
        <p:spPr>
          <a:xfrm>
            <a:off x="3573612" y="2931693"/>
            <a:ext cx="6713388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624F7E-3FC3-479F-86EE-9CF7F90B35C1}"/>
              </a:ext>
            </a:extLst>
          </p:cNvPr>
          <p:cNvSpPr txBox="1"/>
          <p:nvPr/>
        </p:nvSpPr>
        <p:spPr>
          <a:xfrm>
            <a:off x="3837693" y="306061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平板能經過學習，利用最簡潔的方式移動平板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BE90F99-27CB-4E7F-99B1-C9ADDBDA44CF}"/>
              </a:ext>
            </a:extLst>
          </p:cNvPr>
          <p:cNvSpPr/>
          <p:nvPr/>
        </p:nvSpPr>
        <p:spPr>
          <a:xfrm>
            <a:off x="3573611" y="4190998"/>
            <a:ext cx="5137251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49C9A98-16EB-423E-BDF3-E25773E7E0D2}"/>
              </a:ext>
            </a:extLst>
          </p:cNvPr>
          <p:cNvSpPr txBox="1"/>
          <p:nvPr/>
        </p:nvSpPr>
        <p:spPr>
          <a:xfrm>
            <a:off x="3859541" y="431991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能利用角度將球打去角落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E300CA9-794D-431F-BB96-C7CE89ED24F4}"/>
              </a:ext>
            </a:extLst>
          </p:cNvPr>
          <p:cNvSpPr/>
          <p:nvPr/>
        </p:nvSpPr>
        <p:spPr>
          <a:xfrm>
            <a:off x="3573611" y="5450302"/>
            <a:ext cx="5137251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7C7EB8-2C21-4C43-941C-DEAF0FF21092}"/>
              </a:ext>
            </a:extLst>
          </p:cNvPr>
          <p:cNvSpPr txBox="1"/>
          <p:nvPr/>
        </p:nvSpPr>
        <p:spPr>
          <a:xfrm>
            <a:off x="3837693" y="5579224"/>
            <a:ext cx="475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速度提升卻不失誤 </a:t>
            </a:r>
            <a:r>
              <a:rPr lang="en-US" altLang="zh-TW" sz="2400" dirty="0"/>
              <a:t>ex: 30 -&gt; 60</a:t>
            </a:r>
            <a:endParaRPr lang="zh-TW" altLang="en-US" sz="24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A072E8B-EADE-4C4F-B4B7-F5F70092B564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E8EB82B-781C-4B9A-9350-C7285951E578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5ECB022-4795-414E-9832-F7B9526D388F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專案功能需求</a:t>
            </a:r>
          </a:p>
        </p:txBody>
      </p:sp>
    </p:spTree>
    <p:extLst>
      <p:ext uri="{BB962C8B-B14F-4D97-AF65-F5344CB8AC3E}">
        <p14:creationId xmlns:p14="http://schemas.microsoft.com/office/powerpoint/2010/main" val="22478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930EE7F-3465-418E-8B47-6724D76A092B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C326757-1ABA-494E-B2D5-CCA624BFA634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E091AB-44A5-4EF6-8826-BEBE7CFBB405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專案環境需求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9D59FB-0F68-40CB-BE9E-3DB4C473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316" y="493295"/>
            <a:ext cx="2327106" cy="605732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42A6863-1AE7-4B28-A848-E87A04257F98}"/>
              </a:ext>
            </a:extLst>
          </p:cNvPr>
          <p:cNvSpPr txBox="1"/>
          <p:nvPr/>
        </p:nvSpPr>
        <p:spPr>
          <a:xfrm>
            <a:off x="1142999" y="2133782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遊戲區域為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500\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200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F21422-8810-4D51-AC36-5F130CCAEC77}"/>
              </a:ext>
            </a:extLst>
          </p:cNvPr>
          <p:cNvSpPr txBox="1"/>
          <p:nvPr/>
        </p:nvSpPr>
        <p:spPr>
          <a:xfrm>
            <a:off x="1142998" y="2657002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球的大小為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FE861C-E2FF-40CB-809D-443307D69EEE}"/>
              </a:ext>
            </a:extLst>
          </p:cNvPr>
          <p:cNvSpPr txBox="1"/>
          <p:nvPr/>
        </p:nvSpPr>
        <p:spPr>
          <a:xfrm>
            <a:off x="1142998" y="3180222"/>
            <a:ext cx="406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板子大小為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40\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</p:spTree>
    <p:extLst>
      <p:ext uri="{BB962C8B-B14F-4D97-AF65-F5344CB8AC3E}">
        <p14:creationId xmlns:p14="http://schemas.microsoft.com/office/powerpoint/2010/main" val="21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D0528F2-7129-4394-ABF8-F4E90291F1E9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331229D-446C-4D98-8D37-CFEFE2A3884F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50563A-C226-4F62-875C-31A0C1071DAA}"/>
              </a:ext>
            </a:extLst>
          </p:cNvPr>
          <p:cNvSpPr txBox="1"/>
          <p:nvPr/>
        </p:nvSpPr>
        <p:spPr>
          <a:xfrm>
            <a:off x="677779" y="627618"/>
            <a:ext cx="4742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專案功能需求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訓練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利用角度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切球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465BDA-7FF5-44DD-A55C-953B7D090BEA}"/>
              </a:ext>
            </a:extLst>
          </p:cNvPr>
          <p:cNvSpPr txBox="1"/>
          <p:nvPr/>
        </p:nvSpPr>
        <p:spPr>
          <a:xfrm>
            <a:off x="1804736" y="2249906"/>
            <a:ext cx="591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在板子接球時，球的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方向速度會因為板子的移動而增加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9F4E7D-77BA-47F6-B3AC-1B3D5901B7BD}"/>
              </a:ext>
            </a:extLst>
          </p:cNvPr>
          <p:cNvSpPr txBox="1"/>
          <p:nvPr/>
        </p:nvSpPr>
        <p:spPr>
          <a:xfrm>
            <a:off x="1804736" y="3444645"/>
            <a:ext cx="5735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板子與球往相反方向移動時，球會被打回原來過來的方向</a:t>
            </a:r>
          </a:p>
        </p:txBody>
      </p:sp>
    </p:spTree>
    <p:extLst>
      <p:ext uri="{BB962C8B-B14F-4D97-AF65-F5344CB8AC3E}">
        <p14:creationId xmlns:p14="http://schemas.microsoft.com/office/powerpoint/2010/main" val="51569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3EF61FAE-5F47-4A4A-910C-56745D203E12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13D3AE-45F3-4E9B-9BF9-035C317C95C9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D40432-BE17-460E-8772-1D88920F04DA}"/>
              </a:ext>
            </a:extLst>
          </p:cNvPr>
          <p:cNvSpPr txBox="1"/>
          <p:nvPr/>
        </p:nvSpPr>
        <p:spPr>
          <a:xfrm>
            <a:off x="677779" y="627618"/>
            <a:ext cx="4742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專案功能需求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訓練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利用落點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預測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426A1A-344C-4B96-AF97-82281DCB9A4C}"/>
              </a:ext>
            </a:extLst>
          </p:cNvPr>
          <p:cNvSpPr txBox="1"/>
          <p:nvPr/>
        </p:nvSpPr>
        <p:spPr>
          <a:xfrm>
            <a:off x="1624263" y="2736502"/>
            <a:ext cx="6351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在對方板子擊球後，利用學習的方式判斷球的反彈一次或兩次的落點直接移動板子</a:t>
            </a:r>
          </a:p>
        </p:txBody>
      </p:sp>
    </p:spTree>
    <p:extLst>
      <p:ext uri="{BB962C8B-B14F-4D97-AF65-F5344CB8AC3E}">
        <p14:creationId xmlns:p14="http://schemas.microsoft.com/office/powerpoint/2010/main" val="92117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5E7743CC-0ACE-4DB9-8A20-FFADE577BB4D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AC92FC0-1832-49B1-A2F1-B23C1507C515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2F06F2-2017-40BA-922C-359C8DA271A8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專案效能需求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33FEA2-B752-44ED-9700-75B3B293D623}"/>
              </a:ext>
            </a:extLst>
          </p:cNvPr>
          <p:cNvSpPr txBox="1"/>
          <p:nvPr/>
        </p:nvSpPr>
        <p:spPr>
          <a:xfrm>
            <a:off x="1010651" y="2044005"/>
            <a:ext cx="7255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速度在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30fps - 70fps</a:t>
            </a:r>
          </a:p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  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板子以最簡潔方式移動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不原地抖動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7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2F6865E5-FECD-4840-B251-9EA85DFBCAF7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4E4DD56-438B-4079-9C2D-1DA9D617204F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6C60A4-19EC-48B3-A3BF-8585AF8802C7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專案需求分析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C4A621-B086-40C9-B712-88DDC5F7AA61}"/>
              </a:ext>
            </a:extLst>
          </p:cNvPr>
          <p:cNvSpPr txBox="1"/>
          <p:nvPr/>
        </p:nvSpPr>
        <p:spPr>
          <a:xfrm>
            <a:off x="1115380" y="1588168"/>
            <a:ext cx="924003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SVM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訓練系統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攻擊、接球訓練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/>
              <a:t>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分為一般以及特殊模式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SVM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測試系統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不同球速的測試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利用不同的訓練模式互相對打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ex:P1_KNN, P2_SVM</a:t>
            </a:r>
          </a:p>
          <a:p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SVM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判斷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預測系統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軌跡、速度、落點判斷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4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D86BF1EA-C9F9-4286-95C8-B5AAD87546B1}"/>
              </a:ext>
            </a:extLst>
          </p:cNvPr>
          <p:cNvSpPr/>
          <p:nvPr/>
        </p:nvSpPr>
        <p:spPr>
          <a:xfrm>
            <a:off x="5121442" y="1159042"/>
            <a:ext cx="1949115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乒乓球自動對打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C6CA810-50E8-4930-8355-6DD4A7A916C7}"/>
              </a:ext>
            </a:extLst>
          </p:cNvPr>
          <p:cNvSpPr/>
          <p:nvPr/>
        </p:nvSpPr>
        <p:spPr>
          <a:xfrm>
            <a:off x="1572125" y="2484520"/>
            <a:ext cx="1949115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SVM</a:t>
            </a:r>
          </a:p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B1D083-1D7B-4B9C-AA5B-0791A455AAB5}"/>
              </a:ext>
            </a:extLst>
          </p:cNvPr>
          <p:cNvSpPr/>
          <p:nvPr/>
        </p:nvSpPr>
        <p:spPr>
          <a:xfrm>
            <a:off x="5121442" y="2494545"/>
            <a:ext cx="1949115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SVM</a:t>
            </a:r>
            <a:r>
              <a:rPr lang="zh-TW" altLang="en-US" dirty="0"/>
              <a:t>測試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644A38C-4AD5-4D67-B709-CF07AE10798F}"/>
              </a:ext>
            </a:extLst>
          </p:cNvPr>
          <p:cNvSpPr/>
          <p:nvPr/>
        </p:nvSpPr>
        <p:spPr>
          <a:xfrm>
            <a:off x="850234" y="3749842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接球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5142F87-439A-49B8-946E-0E07ED9FB501}"/>
              </a:ext>
            </a:extLst>
          </p:cNvPr>
          <p:cNvSpPr/>
          <p:nvPr/>
        </p:nvSpPr>
        <p:spPr>
          <a:xfrm>
            <a:off x="2873544" y="3741821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攻擊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4FCB2D6-B8AE-4A04-A10F-810F44B9DB57}"/>
              </a:ext>
            </a:extLst>
          </p:cNvPr>
          <p:cNvSpPr/>
          <p:nvPr/>
        </p:nvSpPr>
        <p:spPr>
          <a:xfrm>
            <a:off x="178466" y="4892844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一般接球模組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67FDCD-343E-4BC5-88BC-FD6B4A1CB65A}"/>
              </a:ext>
            </a:extLst>
          </p:cNvPr>
          <p:cNvSpPr/>
          <p:nvPr/>
        </p:nvSpPr>
        <p:spPr>
          <a:xfrm>
            <a:off x="1261311" y="5686930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特殊接球模組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F0E4D4-5534-4488-8B51-F2F03CFC89F2}"/>
              </a:ext>
            </a:extLst>
          </p:cNvPr>
          <p:cNvSpPr/>
          <p:nvPr/>
        </p:nvSpPr>
        <p:spPr>
          <a:xfrm>
            <a:off x="2231856" y="4884825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一般擊球模組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5EF98F7-CBEE-4A8A-A180-4C40F8B6FAE9}"/>
              </a:ext>
            </a:extLst>
          </p:cNvPr>
          <p:cNvSpPr/>
          <p:nvPr/>
        </p:nvSpPr>
        <p:spPr>
          <a:xfrm>
            <a:off x="3433010" y="5666878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特殊擊球模組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7091AA4-89A2-4FD4-9C94-F00EB57614EF}"/>
              </a:ext>
            </a:extLst>
          </p:cNvPr>
          <p:cNvSpPr/>
          <p:nvPr/>
        </p:nvSpPr>
        <p:spPr>
          <a:xfrm>
            <a:off x="8670759" y="2494545"/>
            <a:ext cx="1949115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SVM</a:t>
            </a:r>
            <a:r>
              <a:rPr lang="zh-TW" altLang="en-US" dirty="0"/>
              <a:t>判斷</a:t>
            </a:r>
            <a:r>
              <a:rPr lang="en-US" altLang="zh-TW" dirty="0"/>
              <a:t>/</a:t>
            </a:r>
            <a:r>
              <a:rPr lang="zh-TW" altLang="en-US" dirty="0"/>
              <a:t>預測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77C482-1EC8-40CB-B283-2CE7A47D2598}"/>
              </a:ext>
            </a:extLst>
          </p:cNvPr>
          <p:cNvSpPr/>
          <p:nvPr/>
        </p:nvSpPr>
        <p:spPr>
          <a:xfrm>
            <a:off x="4896854" y="3741821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對打模組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BD448-C439-473A-829F-47E4C2975727}"/>
              </a:ext>
            </a:extLst>
          </p:cNvPr>
          <p:cNvSpPr/>
          <p:nvPr/>
        </p:nvSpPr>
        <p:spPr>
          <a:xfrm>
            <a:off x="6304551" y="3757862"/>
            <a:ext cx="962524" cy="6898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速度測試模組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5102A37-7540-457F-99EB-FB8240C92AEC}"/>
              </a:ext>
            </a:extLst>
          </p:cNvPr>
          <p:cNvSpPr/>
          <p:nvPr/>
        </p:nvSpPr>
        <p:spPr>
          <a:xfrm>
            <a:off x="7267075" y="466424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軌跡判斷模組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40CD843-E159-4DF4-838E-DFBB09C775DD}"/>
              </a:ext>
            </a:extLst>
          </p:cNvPr>
          <p:cNvSpPr/>
          <p:nvPr/>
        </p:nvSpPr>
        <p:spPr>
          <a:xfrm>
            <a:off x="10309062" y="466424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落點預測模組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516377-A996-471C-978F-592077DF066B}"/>
              </a:ext>
            </a:extLst>
          </p:cNvPr>
          <p:cNvSpPr/>
          <p:nvPr/>
        </p:nvSpPr>
        <p:spPr>
          <a:xfrm>
            <a:off x="8793080" y="5807243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速度判斷模組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EF0EA1-7F6E-4B6E-885D-24021671A7E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46683" y="1856874"/>
            <a:ext cx="3549317" cy="6276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331E7D6-7258-4E75-920D-946DCD2CB6A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096000" y="1856874"/>
            <a:ext cx="2" cy="63767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846BE4C-DF26-49C5-B724-AAECC520DD63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6096000" y="1856874"/>
            <a:ext cx="3549317" cy="63767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BD2E3C7-2D5E-4BAE-85BF-00374764A32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119311" y="3202402"/>
            <a:ext cx="1526006" cy="1461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8F3774F-CA13-404E-A4BA-73EE1B9EDE8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9645317" y="3192377"/>
            <a:ext cx="1515981" cy="147186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5AD83B0-73A6-4029-9E5D-62EF9A3EB5B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9645316" y="3192377"/>
            <a:ext cx="1" cy="26148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B10E92A-6718-4CEE-81FC-DF555D78363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78116" y="3180343"/>
            <a:ext cx="717886" cy="56147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0E85247-7282-46A4-A093-71FD40387E5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6005" y="3190368"/>
            <a:ext cx="689808" cy="5674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79A7551-CF78-41BC-9F91-8F17C948A99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331496" y="3180343"/>
            <a:ext cx="1094870" cy="56949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27FF900-281A-4AF9-A94B-2FB19A4ACF6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47426" y="3188364"/>
            <a:ext cx="907380" cy="55345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B233120-C26D-402D-AF7A-A8BC58B39B7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891588" y="4439653"/>
            <a:ext cx="463218" cy="44517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EC5CD62-9A1C-4E58-B0BF-A37F6BE9C35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38198" y="4447674"/>
            <a:ext cx="493298" cy="44517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EB9204C-4717-4F3D-896E-C4C63EBE77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331496" y="4447674"/>
            <a:ext cx="589547" cy="123925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BC03D8A-F7F2-4956-96E3-DAF5BDA2FDA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354806" y="4439653"/>
            <a:ext cx="737936" cy="122722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181A5D7-D242-4D18-AFD7-C25A2A3600FF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0025B96-E87B-495A-9D22-6DA9E74A74B4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48BED5E-D117-4E63-94C6-7C3C5EBF9ED0}"/>
              </a:ext>
            </a:extLst>
          </p:cNvPr>
          <p:cNvSpPr txBox="1"/>
          <p:nvPr/>
        </p:nvSpPr>
        <p:spPr>
          <a:xfrm>
            <a:off x="677779" y="62761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專案需求分析</a:t>
            </a:r>
            <a:endParaRPr lang="en-US" altLang="zh-TW" sz="4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Break Down</a:t>
            </a:r>
          </a:p>
          <a:p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6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733489D-1911-4722-855A-05D01DF7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05" y="1651862"/>
            <a:ext cx="3859102" cy="3554276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B602EDA-17A4-45C0-BA18-4143D2220F30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B3DC0236-ABA2-4AEE-AA4B-F00E1259A618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5AA60C-443F-43B1-B863-CC99ECE5FC51}"/>
              </a:ext>
            </a:extLst>
          </p:cNvPr>
          <p:cNvSpPr txBox="1"/>
          <p:nvPr/>
        </p:nvSpPr>
        <p:spPr>
          <a:xfrm>
            <a:off x="677779" y="62761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資料視覺化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C603BB-AA94-4F7C-81DD-499D1500F637}"/>
              </a:ext>
            </a:extLst>
          </p:cNvPr>
          <p:cNvSpPr txBox="1"/>
          <p:nvPr/>
        </p:nvSpPr>
        <p:spPr>
          <a:xfrm>
            <a:off x="1010652" y="2859051"/>
            <a:ext cx="61060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每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100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點取一次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全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Pickle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紀錄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平台預測位置與球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的座標</a:t>
            </a:r>
          </a:p>
        </p:txBody>
      </p:sp>
    </p:spTree>
    <p:extLst>
      <p:ext uri="{BB962C8B-B14F-4D97-AF65-F5344CB8AC3E}">
        <p14:creationId xmlns:p14="http://schemas.microsoft.com/office/powerpoint/2010/main" val="3903976921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</TotalTime>
  <Words>388</Words>
  <Application>Microsoft Office PowerPoint</Application>
  <PresentationFormat>寬螢幕</PresentationFormat>
  <Paragraphs>69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Century Gothic</vt:lpstr>
      <vt:lpstr>Wingdings</vt:lpstr>
      <vt:lpstr>Wingdings 3</vt:lpstr>
      <vt:lpstr>切割線</vt:lpstr>
      <vt:lpstr>專案管理-乒乓球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專案管理-乒乓球</dc:title>
  <dc:creator>博淮 施</dc:creator>
  <cp:lastModifiedBy>博淮 施</cp:lastModifiedBy>
  <cp:revision>15</cp:revision>
  <dcterms:created xsi:type="dcterms:W3CDTF">2020-11-18T08:15:52Z</dcterms:created>
  <dcterms:modified xsi:type="dcterms:W3CDTF">2021-01-20T09:47:59Z</dcterms:modified>
</cp:coreProperties>
</file>