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淮 施" initials="博淮" lastIdx="2" clrIdx="0">
    <p:extLst>
      <p:ext uri="{19B8F6BF-5375-455C-9EA6-DF929625EA0E}">
        <p15:presenceInfo xmlns:p15="http://schemas.microsoft.com/office/powerpoint/2012/main" userId="288cb54331882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8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9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8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9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BECD3A-A21C-4000-B036-F070507561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38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EBB03-98EB-4DC7-B0FF-C3BAC12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專案管理</a:t>
            </a:r>
            <a:r>
              <a:rPr lang="en-US" altLang="zh-TW" dirty="0"/>
              <a:t>-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983A16-A9E9-4C62-BD79-39FD75028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0652030</a:t>
            </a:r>
            <a:r>
              <a:rPr lang="zh-TW" altLang="en-US" dirty="0"/>
              <a:t> 施博淮</a:t>
            </a:r>
            <a:endParaRPr lang="en-US" altLang="zh-TW" dirty="0"/>
          </a:p>
          <a:p>
            <a:r>
              <a:rPr lang="en-US" altLang="zh-TW" dirty="0"/>
              <a:t>0652035</a:t>
            </a:r>
            <a:r>
              <a:rPr lang="zh-TW" altLang="en-US" dirty="0"/>
              <a:t> 陳奕維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D5D5A9F-D915-487D-98BD-D5AB81FABE3F}"/>
              </a:ext>
            </a:extLst>
          </p:cNvPr>
          <p:cNvSpPr/>
          <p:nvPr/>
        </p:nvSpPr>
        <p:spPr>
          <a:xfrm>
            <a:off x="3573612" y="1739755"/>
            <a:ext cx="4142066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DAB794-169E-47A0-8D62-03C5622608F5}"/>
              </a:ext>
            </a:extLst>
          </p:cNvPr>
          <p:cNvSpPr/>
          <p:nvPr/>
        </p:nvSpPr>
        <p:spPr>
          <a:xfrm>
            <a:off x="2165683" y="167238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1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C77638B-BEC1-4574-9FF8-F3D2A3F66B41}"/>
              </a:ext>
            </a:extLst>
          </p:cNvPr>
          <p:cNvSpPr/>
          <p:nvPr/>
        </p:nvSpPr>
        <p:spPr>
          <a:xfrm>
            <a:off x="2165683" y="293169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2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9FD939-A997-482B-8182-0B39AE050760}"/>
              </a:ext>
            </a:extLst>
          </p:cNvPr>
          <p:cNvSpPr/>
          <p:nvPr/>
        </p:nvSpPr>
        <p:spPr>
          <a:xfrm>
            <a:off x="2165683" y="419099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3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BD9188-4656-4D26-AAEC-3AB31A716D20}"/>
              </a:ext>
            </a:extLst>
          </p:cNvPr>
          <p:cNvSpPr/>
          <p:nvPr/>
        </p:nvSpPr>
        <p:spPr>
          <a:xfrm>
            <a:off x="2165683" y="545030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4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01022E-0A8D-4579-A5F7-4CF3631CCAAA}"/>
              </a:ext>
            </a:extLst>
          </p:cNvPr>
          <p:cNvSpPr txBox="1"/>
          <p:nvPr/>
        </p:nvSpPr>
        <p:spPr>
          <a:xfrm>
            <a:off x="3837693" y="181194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能利用不同模式擊球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BD50C8-92EB-4C9C-B276-C01BD992E7E8}"/>
              </a:ext>
            </a:extLst>
          </p:cNvPr>
          <p:cNvSpPr/>
          <p:nvPr/>
        </p:nvSpPr>
        <p:spPr>
          <a:xfrm>
            <a:off x="3573612" y="2931693"/>
            <a:ext cx="6713388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624F7E-3FC3-479F-86EE-9CF7F90B35C1}"/>
              </a:ext>
            </a:extLst>
          </p:cNvPr>
          <p:cNvSpPr txBox="1"/>
          <p:nvPr/>
        </p:nvSpPr>
        <p:spPr>
          <a:xfrm>
            <a:off x="3837693" y="306061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平板能經過學習，利用最簡潔的方式移動平板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BE90F99-27CB-4E7F-99B1-C9ADDBDA44CF}"/>
              </a:ext>
            </a:extLst>
          </p:cNvPr>
          <p:cNvSpPr/>
          <p:nvPr/>
        </p:nvSpPr>
        <p:spPr>
          <a:xfrm>
            <a:off x="3573611" y="4190998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C9A98-16EB-423E-BDF3-E25773E7E0D2}"/>
              </a:ext>
            </a:extLst>
          </p:cNvPr>
          <p:cNvSpPr txBox="1"/>
          <p:nvPr/>
        </p:nvSpPr>
        <p:spPr>
          <a:xfrm>
            <a:off x="3859541" y="431991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能利用角度將球打去角落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E300CA9-794D-431F-BB96-C7CE89ED24F4}"/>
              </a:ext>
            </a:extLst>
          </p:cNvPr>
          <p:cNvSpPr/>
          <p:nvPr/>
        </p:nvSpPr>
        <p:spPr>
          <a:xfrm>
            <a:off x="3573611" y="5450302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7C7EB8-2C21-4C43-941C-DEAF0FF21092}"/>
              </a:ext>
            </a:extLst>
          </p:cNvPr>
          <p:cNvSpPr txBox="1"/>
          <p:nvPr/>
        </p:nvSpPr>
        <p:spPr>
          <a:xfrm>
            <a:off x="3837693" y="5579224"/>
            <a:ext cx="475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速度提升卻不失誤 </a:t>
            </a:r>
            <a:r>
              <a:rPr lang="en-US" altLang="zh-TW" sz="2400" dirty="0"/>
              <a:t>ex: 30 -&gt; 60</a:t>
            </a:r>
            <a:endParaRPr lang="zh-TW" altLang="en-US" sz="24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072E8B-EADE-4C4F-B4B7-F5F70092B564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E8EB82B-781C-4B9A-9350-C7285951E57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ECB022-4795-414E-9832-F7B9526D388F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</a:p>
        </p:txBody>
      </p:sp>
    </p:spTree>
    <p:extLst>
      <p:ext uri="{BB962C8B-B14F-4D97-AF65-F5344CB8AC3E}">
        <p14:creationId xmlns:p14="http://schemas.microsoft.com/office/powerpoint/2010/main" val="22478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30EE7F-3465-418E-8B47-6724D76A092B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C326757-1ABA-494E-B2D5-CCA624BFA63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E091AB-44A5-4EF6-8826-BEBE7CFBB405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專案環境需求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9D59FB-0F68-40CB-BE9E-3DB4C47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16" y="493295"/>
            <a:ext cx="2327106" cy="60573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2A6863-1AE7-4B28-A848-E87A04257F98}"/>
              </a:ext>
            </a:extLst>
          </p:cNvPr>
          <p:cNvSpPr txBox="1"/>
          <p:nvPr/>
        </p:nvSpPr>
        <p:spPr>
          <a:xfrm>
            <a:off x="1142999" y="2133782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遊戲區域為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500\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F21422-8810-4D51-AC36-5F130CCAEC77}"/>
              </a:ext>
            </a:extLst>
          </p:cNvPr>
          <p:cNvSpPr txBox="1"/>
          <p:nvPr/>
        </p:nvSpPr>
        <p:spPr>
          <a:xfrm>
            <a:off x="1142998" y="265700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球的大小為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FE861C-E2FF-40CB-809D-443307D69EEE}"/>
              </a:ext>
            </a:extLst>
          </p:cNvPr>
          <p:cNvSpPr txBox="1"/>
          <p:nvPr/>
        </p:nvSpPr>
        <p:spPr>
          <a:xfrm>
            <a:off x="1142998" y="3180222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40\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</p:spTree>
    <p:extLst>
      <p:ext uri="{BB962C8B-B14F-4D97-AF65-F5344CB8AC3E}">
        <p14:creationId xmlns:p14="http://schemas.microsoft.com/office/powerpoint/2010/main" val="21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D0528F2-7129-4394-ABF8-F4E90291F1E9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331229D-446C-4D98-8D37-CFEFE2A388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50563A-C226-4F62-875C-31A0C1071DA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利用角度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切球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465BDA-7FF5-44DD-A55C-953B7D090BEA}"/>
              </a:ext>
            </a:extLst>
          </p:cNvPr>
          <p:cNvSpPr txBox="1"/>
          <p:nvPr/>
        </p:nvSpPr>
        <p:spPr>
          <a:xfrm>
            <a:off x="1804736" y="2249906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在板子接球時，球的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方向速度會因為板子的移動而增加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9F4E7D-77BA-47F6-B3AC-1B3D5901B7BD}"/>
              </a:ext>
            </a:extLst>
          </p:cNvPr>
          <p:cNvSpPr txBox="1"/>
          <p:nvPr/>
        </p:nvSpPr>
        <p:spPr>
          <a:xfrm>
            <a:off x="1804736" y="3444645"/>
            <a:ext cx="573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板子與球往相反方向移動時，球會被打回原來過來的方向</a:t>
            </a:r>
          </a:p>
        </p:txBody>
      </p:sp>
    </p:spTree>
    <p:extLst>
      <p:ext uri="{BB962C8B-B14F-4D97-AF65-F5344CB8AC3E}">
        <p14:creationId xmlns:p14="http://schemas.microsoft.com/office/powerpoint/2010/main" val="515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3EF61FAE-5F47-4A4A-910C-56745D203E12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13D3AE-45F3-4E9B-9BF9-035C317C95C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D40432-BE17-460E-8772-1D88920F04DA}"/>
              </a:ext>
            </a:extLst>
          </p:cNvPr>
          <p:cNvSpPr txBox="1"/>
          <p:nvPr/>
        </p:nvSpPr>
        <p:spPr>
          <a:xfrm>
            <a:off x="677779" y="62761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訓練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利用落點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預測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26A1A-344C-4B96-AF97-82281DCB9A4C}"/>
              </a:ext>
            </a:extLst>
          </p:cNvPr>
          <p:cNvSpPr txBox="1"/>
          <p:nvPr/>
        </p:nvSpPr>
        <p:spPr>
          <a:xfrm>
            <a:off x="1624263" y="2736502"/>
            <a:ext cx="6351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在對方板子擊球後，利用學習的方式判斷球的反彈一次或兩次的落點直接移動板子</a:t>
            </a:r>
          </a:p>
        </p:txBody>
      </p:sp>
    </p:spTree>
    <p:extLst>
      <p:ext uri="{BB962C8B-B14F-4D97-AF65-F5344CB8AC3E}">
        <p14:creationId xmlns:p14="http://schemas.microsoft.com/office/powerpoint/2010/main" val="9211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5E7743CC-0ACE-4DB9-8A20-FFADE577BB4D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AC92FC0-1832-49B1-A2F1-B23C1507C515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72F06F2-2017-40BA-922C-359C8DA271A8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33FEA2-B752-44ED-9700-75B3B293D623}"/>
              </a:ext>
            </a:extLst>
          </p:cNvPr>
          <p:cNvSpPr txBox="1"/>
          <p:nvPr/>
        </p:nvSpPr>
        <p:spPr>
          <a:xfrm>
            <a:off x="1010651" y="2044005"/>
            <a:ext cx="7255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速度在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30fps - 70fps</a:t>
            </a:r>
          </a:p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板子以最簡潔方式移動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不原地抖動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7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F6865E5-FECD-4840-B251-9EA85DFBCAF7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E4DD56-438B-4079-9C2D-1DA9D61720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6C60A4-19EC-48B3-A3BF-8585AF8802C7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C4A621-B086-40C9-B712-88DDC5F7AA61}"/>
              </a:ext>
            </a:extLst>
          </p:cNvPr>
          <p:cNvSpPr txBox="1"/>
          <p:nvPr/>
        </p:nvSpPr>
        <p:spPr>
          <a:xfrm>
            <a:off x="1115380" y="1588168"/>
            <a:ext cx="92400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訓練系統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攻擊、接球訓練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/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分為一般以及特殊模式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測試系統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不同球速的測試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利用不同的訓練模式互相對打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ex:P1_KNN, P2_SVM</a:t>
            </a:r>
          </a:p>
          <a:p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判斷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預測系統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軌跡、速度、落點判斷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4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6BF1EA-C9F9-4286-95C8-B5AAD87546B1}"/>
              </a:ext>
            </a:extLst>
          </p:cNvPr>
          <p:cNvSpPr/>
          <p:nvPr/>
        </p:nvSpPr>
        <p:spPr>
          <a:xfrm>
            <a:off x="5121442" y="1159042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乒乓球自動對打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C6CA810-50E8-4930-8355-6DD4A7A916C7}"/>
              </a:ext>
            </a:extLst>
          </p:cNvPr>
          <p:cNvSpPr/>
          <p:nvPr/>
        </p:nvSpPr>
        <p:spPr>
          <a:xfrm>
            <a:off x="1572125" y="2484520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  <a:r>
              <a:rPr lang="zh-TW" altLang="en-US" dirty="0"/>
              <a:t>訓練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B1D083-1D7B-4B9C-AA5B-0791A455AAB5}"/>
              </a:ext>
            </a:extLst>
          </p:cNvPr>
          <p:cNvSpPr/>
          <p:nvPr/>
        </p:nvSpPr>
        <p:spPr>
          <a:xfrm>
            <a:off x="5121442" y="2494545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  <a:r>
              <a:rPr lang="zh-TW" altLang="en-US" dirty="0"/>
              <a:t>測試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644A38C-4AD5-4D67-B709-CF07AE10798F}"/>
              </a:ext>
            </a:extLst>
          </p:cNvPr>
          <p:cNvSpPr/>
          <p:nvPr/>
        </p:nvSpPr>
        <p:spPr>
          <a:xfrm>
            <a:off x="850234" y="3749842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接球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142F87-439A-49B8-946E-0E07ED9FB501}"/>
              </a:ext>
            </a:extLst>
          </p:cNvPr>
          <p:cNvSpPr/>
          <p:nvPr/>
        </p:nvSpPr>
        <p:spPr>
          <a:xfrm>
            <a:off x="2873544" y="3741821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4FCB2D6-B8AE-4A04-A10F-810F44B9DB57}"/>
              </a:ext>
            </a:extLst>
          </p:cNvPr>
          <p:cNvSpPr/>
          <p:nvPr/>
        </p:nvSpPr>
        <p:spPr>
          <a:xfrm>
            <a:off x="178466" y="4892844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一般接球模組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67FDCD-343E-4BC5-88BC-FD6B4A1CB65A}"/>
              </a:ext>
            </a:extLst>
          </p:cNvPr>
          <p:cNvSpPr/>
          <p:nvPr/>
        </p:nvSpPr>
        <p:spPr>
          <a:xfrm>
            <a:off x="1261311" y="5686930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特殊接球模組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F0E4D4-5534-4488-8B51-F2F03CFC89F2}"/>
              </a:ext>
            </a:extLst>
          </p:cNvPr>
          <p:cNvSpPr/>
          <p:nvPr/>
        </p:nvSpPr>
        <p:spPr>
          <a:xfrm>
            <a:off x="2231856" y="4884825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一般擊球模組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5EF98F7-CBEE-4A8A-A180-4C40F8B6FAE9}"/>
              </a:ext>
            </a:extLst>
          </p:cNvPr>
          <p:cNvSpPr/>
          <p:nvPr/>
        </p:nvSpPr>
        <p:spPr>
          <a:xfrm>
            <a:off x="3433010" y="5666878"/>
            <a:ext cx="131946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特殊擊球模組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7091AA4-89A2-4FD4-9C94-F00EB57614EF}"/>
              </a:ext>
            </a:extLst>
          </p:cNvPr>
          <p:cNvSpPr/>
          <p:nvPr/>
        </p:nvSpPr>
        <p:spPr>
          <a:xfrm>
            <a:off x="8670759" y="2494545"/>
            <a:ext cx="1949115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SVM</a:t>
            </a:r>
            <a:r>
              <a:rPr lang="zh-TW" altLang="en-US" dirty="0"/>
              <a:t>判斷</a:t>
            </a:r>
            <a:r>
              <a:rPr lang="en-US" altLang="zh-TW" dirty="0"/>
              <a:t>/</a:t>
            </a:r>
            <a:r>
              <a:rPr lang="zh-TW" altLang="en-US" dirty="0"/>
              <a:t>預測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F77C482-1EC8-40CB-B283-2CE7A47D2598}"/>
              </a:ext>
            </a:extLst>
          </p:cNvPr>
          <p:cNvSpPr/>
          <p:nvPr/>
        </p:nvSpPr>
        <p:spPr>
          <a:xfrm>
            <a:off x="4896854" y="3741821"/>
            <a:ext cx="962523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對打模組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D5BD448-C439-473A-829F-47E4C2975727}"/>
              </a:ext>
            </a:extLst>
          </p:cNvPr>
          <p:cNvSpPr/>
          <p:nvPr/>
        </p:nvSpPr>
        <p:spPr>
          <a:xfrm>
            <a:off x="6304551" y="3757862"/>
            <a:ext cx="962524" cy="68981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速度測試模組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5102A37-7540-457F-99EB-FB8240C92AEC}"/>
              </a:ext>
            </a:extLst>
          </p:cNvPr>
          <p:cNvSpPr/>
          <p:nvPr/>
        </p:nvSpPr>
        <p:spPr>
          <a:xfrm>
            <a:off x="7267075" y="466424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軌跡判斷模組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40CD843-E159-4DF4-838E-DFBB09C775DD}"/>
              </a:ext>
            </a:extLst>
          </p:cNvPr>
          <p:cNvSpPr/>
          <p:nvPr/>
        </p:nvSpPr>
        <p:spPr>
          <a:xfrm>
            <a:off x="10309062" y="4664242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落點預測模組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516377-A996-471C-978F-592077DF066B}"/>
              </a:ext>
            </a:extLst>
          </p:cNvPr>
          <p:cNvSpPr/>
          <p:nvPr/>
        </p:nvSpPr>
        <p:spPr>
          <a:xfrm>
            <a:off x="8793080" y="5807243"/>
            <a:ext cx="1704472" cy="69783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速度判斷模組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EF0EA1-7F6E-4B6E-885D-24021671A7E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46683" y="1856874"/>
            <a:ext cx="3549317" cy="6276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331E7D6-7258-4E75-920D-946DCD2CB6A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856874"/>
            <a:ext cx="2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846BE4C-DF26-49C5-B724-AAECC520DD6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096000" y="1856874"/>
            <a:ext cx="3549317" cy="63767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BD2E3C7-2D5E-4BAE-85BF-00374764A32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9311" y="3202402"/>
            <a:ext cx="1526006" cy="1461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8F3774F-CA13-404E-A4BA-73EE1B9EDE8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9645317" y="3192377"/>
            <a:ext cx="1515981" cy="147186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5AD83B0-73A6-4029-9E5D-62EF9A3EB5B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9645316" y="3192377"/>
            <a:ext cx="1" cy="26148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B10E92A-6718-4CEE-81FC-DF555D78363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78116" y="3180343"/>
            <a:ext cx="717886" cy="56147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0E85247-7282-46A4-A093-71FD40387E5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5" y="3190368"/>
            <a:ext cx="689808" cy="5674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79A7551-CF78-41BC-9F91-8F17C948A99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31496" y="3180343"/>
            <a:ext cx="1094870" cy="56949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27FF900-281A-4AF9-A94B-2FB19A4ACF6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47426" y="3188364"/>
            <a:ext cx="907380" cy="55345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B233120-C26D-402D-AF7A-A8BC58B39B7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891588" y="4439653"/>
            <a:ext cx="463218" cy="44517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EC5CD62-9A1C-4E58-B0BF-A37F6BE9C35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38198" y="4447674"/>
            <a:ext cx="493298" cy="4451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EB9204C-4717-4F3D-896E-C4C63EBE77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331496" y="4447674"/>
            <a:ext cx="589547" cy="123925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BC03D8A-F7F2-4956-96E3-DAF5BDA2FDA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354806" y="4439653"/>
            <a:ext cx="737936" cy="122722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181A5D7-D242-4D18-AFD7-C25A2A3600FF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0025B96-E87B-495A-9D22-6DA9E74A74B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48BED5E-D117-4E63-94C6-7C3C5EBF9ED0}"/>
              </a:ext>
            </a:extLst>
          </p:cNvPr>
          <p:cNvSpPr txBox="1"/>
          <p:nvPr/>
        </p:nvSpPr>
        <p:spPr>
          <a:xfrm>
            <a:off x="677779" y="62761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Break Down</a:t>
            </a:r>
          </a:p>
          <a:p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27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298</Words>
  <Application>Microsoft Office PowerPoint</Application>
  <PresentationFormat>寬螢幕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Century Gothic</vt:lpstr>
      <vt:lpstr>Wingdings</vt:lpstr>
      <vt:lpstr>Wingdings 3</vt:lpstr>
      <vt:lpstr>切割線</vt:lpstr>
      <vt:lpstr>專案管理-乒乓球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專案管理-乒乓球</dc:title>
  <dc:creator>博淮 施</dc:creator>
  <cp:lastModifiedBy>博淮 施</cp:lastModifiedBy>
  <cp:revision>11</cp:revision>
  <dcterms:created xsi:type="dcterms:W3CDTF">2020-11-18T08:15:52Z</dcterms:created>
  <dcterms:modified xsi:type="dcterms:W3CDTF">2020-11-24T16:25:01Z</dcterms:modified>
</cp:coreProperties>
</file>