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59" r:id="rId8"/>
    <p:sldId id="264" r:id="rId9"/>
    <p:sldId id="266" r:id="rId10"/>
    <p:sldId id="265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8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1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8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0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925-5722-4823-831F-15AE583B3DD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6ADF-9944-449C-B4AD-50D80D730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50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60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D:\4080E022\htdocs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64472" cy="497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5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4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6" y="657754"/>
            <a:ext cx="7032471" cy="601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626469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99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20891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96752"/>
            <a:ext cx="5040560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1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3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</Words>
  <Application>Microsoft Office PowerPoint</Application>
  <PresentationFormat>如螢幕大小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XAMPP伺服器安裝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D:\4080E022\htdocs</vt:lpstr>
      <vt:lpstr>使用notepad++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</dc:title>
  <dc:creator>I3301</dc:creator>
  <cp:lastModifiedBy>I3301</cp:lastModifiedBy>
  <cp:revision>5</cp:revision>
  <dcterms:created xsi:type="dcterms:W3CDTF">2019-09-30T06:37:45Z</dcterms:created>
  <dcterms:modified xsi:type="dcterms:W3CDTF">2019-09-30T07:43:17Z</dcterms:modified>
</cp:coreProperties>
</file>