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9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2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8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9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9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5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7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3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AEC1-2445-448F-B9D1-3D9EAF6A214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431C-5F1B-41B3-98EB-159707A9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9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9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514109" y="2840182"/>
            <a:ext cx="1011382" cy="9282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弧形 10"/>
          <p:cNvSpPr/>
          <p:nvPr/>
        </p:nvSpPr>
        <p:spPr>
          <a:xfrm>
            <a:off x="5776892" y="3040707"/>
            <a:ext cx="485775" cy="522833"/>
          </a:xfrm>
          <a:prstGeom prst="arc">
            <a:avLst>
              <a:gd name="adj1" fmla="val 1081075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0800000">
            <a:off x="5776904" y="3033475"/>
            <a:ext cx="485775" cy="504000"/>
          </a:xfrm>
          <a:prstGeom prst="arc">
            <a:avLst>
              <a:gd name="adj1" fmla="val 1094796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0800000">
            <a:off x="5776892" y="3033475"/>
            <a:ext cx="485775" cy="504000"/>
          </a:xfrm>
          <a:prstGeom prst="arc">
            <a:avLst>
              <a:gd name="adj1" fmla="val 1074567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5776910" y="3042891"/>
            <a:ext cx="485775" cy="504000"/>
          </a:xfrm>
          <a:prstGeom prst="arc">
            <a:avLst>
              <a:gd name="adj1" fmla="val 1081075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00625" y="2271713"/>
            <a:ext cx="2043112" cy="20716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00625" y="2271713"/>
            <a:ext cx="2043112" cy="20716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000625" y="2271713"/>
            <a:ext cx="2043112" cy="20716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00625" y="2271713"/>
            <a:ext cx="2043112" cy="20716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00625" y="2266279"/>
            <a:ext cx="2043112" cy="20716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98223" y="2259047"/>
            <a:ext cx="2043112" cy="20716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13257" y="3521721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大力水手爱菠菜</a:t>
            </a:r>
            <a:endParaRPr lang="zh-CN" altLang="en-US" sz="7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722261" y="318299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Spinach</a:t>
            </a:r>
            <a:endParaRPr lang="zh-CN" altLang="en-US" sz="900" dirty="0"/>
          </a:p>
        </p:txBody>
      </p:sp>
      <p:sp>
        <p:nvSpPr>
          <p:cNvPr id="2" name="椭圆 1"/>
          <p:cNvSpPr/>
          <p:nvPr/>
        </p:nvSpPr>
        <p:spPr>
          <a:xfrm>
            <a:off x="1" y="-1480242"/>
            <a:ext cx="12192000" cy="10203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4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4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85 L 0.00013 -0.00741 " pathEditMode="relative" ptsTypes="AA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16 L -0.00078 -0.0081 " pathEditMode="relative" ptsTypes="AA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37 L -0.00078 -0.00556 " pathEditMode="relative" ptsTypes="AA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37 L -0.00078 -0.00556 " pathEditMode="relative" ptsTypes="AA"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32 L -0.00078 -0.00694 " pathEditMode="relative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1" grpId="0" animBg="1"/>
      <p:bldP spid="11" grpId="1" animBg="1"/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  <p:bldP spid="7" grpId="0" animBg="1"/>
      <p:bldP spid="7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3" grpId="0"/>
      <p:bldP spid="23" grpId="1"/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xiechenyao</dc:creator>
  <cp:lastModifiedBy>xiechenyao</cp:lastModifiedBy>
  <cp:revision>14</cp:revision>
  <dcterms:created xsi:type="dcterms:W3CDTF">2018-04-05T02:26:32Z</dcterms:created>
  <dcterms:modified xsi:type="dcterms:W3CDTF">2018-04-05T04:41:14Z</dcterms:modified>
</cp:coreProperties>
</file>