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258" r:id="rId4"/>
    <p:sldId id="259" r:id="rId5"/>
    <p:sldId id="260" r:id="rId6"/>
    <p:sldId id="267" r:id="rId7"/>
    <p:sldId id="268" r:id="rId8"/>
    <p:sldId id="269" r:id="rId9"/>
    <p:sldId id="270" r:id="rId10"/>
    <p:sldId id="262" r:id="rId11"/>
    <p:sldId id="271" r:id="rId12"/>
    <p:sldId id="274" r:id="rId13"/>
    <p:sldId id="273" r:id="rId14"/>
    <p:sldId id="275" r:id="rId15"/>
    <p:sldId id="272" r:id="rId16"/>
    <p:sldId id="261" r:id="rId17"/>
  </p:sldIdLst>
  <p:sldSz cx="12192000" cy="6858000"/>
  <p:notesSz cx="6858000" cy="9144000"/>
  <p:defaultTextStyle>
    <a:defPPr rtl="0"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58" autoAdjust="0"/>
    <p:restoredTop sz="94706" autoAdjust="0"/>
  </p:normalViewPr>
  <p:slideViewPr>
    <p:cSldViewPr>
      <p:cViewPr varScale="1">
        <p:scale>
          <a:sx n="81" d="100"/>
          <a:sy n="81" d="100"/>
        </p:scale>
        <p:origin x="52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100" d="100"/>
          <a:sy n="100" d="100"/>
        </p:scale>
        <p:origin x="3552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3" name="日期預留位置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425CACF-50E9-489E-A66E-757E0BEA3796}" type="datetime1">
              <a:rPr lang="zh-TW" altLang="en-US" smtClean="0">
                <a:latin typeface="+mj-ea"/>
                <a:ea typeface="+mj-ea"/>
              </a:rPr>
              <a:t>2020/6/30</a:t>
            </a:fld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B3C20D7-F8F1-4196-9585-26F31AFC85C9}" type="slidenum">
              <a:rPr lang="en-US" altLang="zh-TW" smtClean="0">
                <a:latin typeface="+mj-ea"/>
                <a:ea typeface="+mj-ea"/>
              </a:rPr>
              <a:t>‹#›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6816212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zh-TW" altLang="en-US" dirty="0"/>
          </a:p>
        </p:txBody>
      </p:sp>
      <p:sp>
        <p:nvSpPr>
          <p:cNvPr id="3" name="日期預留位置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831C1FD7-D71B-454C-9DFF-E1DA2018BCC2}" type="datetime1">
              <a:rPr lang="zh-TW" altLang="en-US" smtClean="0"/>
              <a:pPr/>
              <a:t>2020/6/30</a:t>
            </a:fld>
            <a:endParaRPr lang="zh-TW" altLang="en-US" dirty="0"/>
          </a:p>
        </p:txBody>
      </p:sp>
      <p:sp>
        <p:nvSpPr>
          <p:cNvPr id="4" name="投影片影像預留位置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TW" altLang="en-US" dirty="0"/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 altLang="en-US" dirty="0"/>
              <a:t>按一下以編輯母片文字樣式</a:t>
            </a:r>
          </a:p>
          <a:p>
            <a:pPr lvl="1" rtl="0"/>
            <a:r>
              <a:rPr lang="zh-TW" altLang="en-US" dirty="0"/>
              <a:t>第二層</a:t>
            </a:r>
          </a:p>
          <a:p>
            <a:pPr lvl="2" rtl="0"/>
            <a:r>
              <a:rPr lang="zh-TW" altLang="en-US" dirty="0"/>
              <a:t>第三層</a:t>
            </a:r>
          </a:p>
          <a:p>
            <a:pPr lvl="3" rtl="0"/>
            <a:r>
              <a:rPr lang="zh-TW" altLang="en-US" dirty="0"/>
              <a:t>第四層</a:t>
            </a:r>
          </a:p>
          <a:p>
            <a:pPr lvl="4" rtl="0"/>
            <a:r>
              <a:rPr lang="zh-TW" altLang="en-US" dirty="0"/>
              <a:t>第五層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zh-TW" alt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8DAEC444-603B-4F09-9A06-5917518DD901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7425511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 noProof="0" dirty="0">
              <a:cs typeface="Microsoft Himalaya" panose="01010100010101010101" pitchFamily="2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DAEC444-603B-4F09-9A06-5917518DD901}" type="slidenum">
              <a:rPr lang="en-US" altLang="zh-TW" smtClean="0"/>
              <a:t>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391545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DAEC444-603B-4F09-9A06-5917518DD901}" type="slidenum">
              <a:rPr lang="en-US" altLang="zh-TW" smtClean="0"/>
              <a:t>10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274189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DAEC444-603B-4F09-9A06-5917518DD901}" type="slidenum">
              <a:rPr lang="en-US" altLang="zh-TW" smtClean="0"/>
              <a:t>11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457452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DAEC444-603B-4F09-9A06-5917518DD901}" type="slidenum">
              <a:rPr lang="en-US" altLang="zh-TW" smtClean="0"/>
              <a:t>15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731450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DAEC444-603B-4F09-9A06-5917518DD901}" type="slidenum">
              <a:rPr lang="en-US" altLang="zh-TW" smtClean="0"/>
              <a:t>16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516075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DAEC444-603B-4F09-9A06-5917518DD901}" type="slidenum">
              <a:rPr lang="en-US" altLang="zh-TW" smtClean="0"/>
              <a:t>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739770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DAEC444-603B-4F09-9A06-5917518DD901}" type="slidenum">
              <a:rPr lang="en-US" altLang="zh-TW" smtClean="0"/>
              <a:t>3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4981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DAEC444-603B-4F09-9A06-5917518DD901}" type="slidenum">
              <a:rPr lang="en-US" altLang="zh-TW" smtClean="0"/>
              <a:t>4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894404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DAEC444-603B-4F09-9A06-5917518DD901}" type="slidenum">
              <a:rPr lang="en-US" altLang="zh-TW" smtClean="0"/>
              <a:t>5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272230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DAEC444-603B-4F09-9A06-5917518DD901}" type="slidenum">
              <a:rPr lang="en-US" altLang="zh-TW" smtClean="0"/>
              <a:t>6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275632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DAEC444-603B-4F09-9A06-5917518DD901}" type="slidenum">
              <a:rPr lang="en-US" altLang="zh-TW" smtClean="0"/>
              <a:t>7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117870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DAEC444-603B-4F09-9A06-5917518DD901}" type="slidenum">
              <a:rPr lang="en-US" altLang="zh-TW" smtClean="0"/>
              <a:t>8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163528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DAEC444-603B-4F09-9A06-5917518DD901}" type="slidenum">
              <a:rPr lang="en-US" altLang="zh-TW" smtClean="0"/>
              <a:t>9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100539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"/>
          <p:cNvSpPr/>
          <p:nvPr/>
        </p:nvSpPr>
        <p:spPr bwMode="invGray">
          <a:xfrm>
            <a:off x="0" y="3936697"/>
            <a:ext cx="12192000" cy="210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38201" y="4114800"/>
            <a:ext cx="10515598" cy="1158446"/>
          </a:xfrm>
        </p:spPr>
        <p:txBody>
          <a:bodyPr rtlCol="0" anchor="b">
            <a:normAutofit/>
          </a:bodyPr>
          <a:lstStyle>
            <a:lvl1pPr algn="l">
              <a:defRPr sz="520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38201" y="5338170"/>
            <a:ext cx="10515598" cy="474836"/>
          </a:xfrm>
        </p:spPr>
        <p:txBody>
          <a:bodyPr rtlCol="0"/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accent1"/>
                </a:solidFill>
                <a:latin typeface="+mj-ea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TW" altLang="en-US"/>
              <a:t>按一下以編輯母片副標題樣式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30729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/>
        <p:txBody>
          <a:bodyPr vert="vert" rtlCol="0"/>
          <a:lstStyle/>
          <a:p>
            <a:pPr lvl="0" rtl="0"/>
            <a:r>
              <a:rPr lang="zh-TW" altLang="en-US"/>
              <a:t>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頁尾預留位置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4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4D4E96D-83EA-4B8B-9F32-777894A6997D}" type="datetime1">
              <a:rPr lang="zh-TW" altLang="en-US" smtClean="0"/>
              <a:t>2020/6/30</a:t>
            </a:fld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13333A4-2EF1-4B79-B68C-AB20E66B4822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87557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9741693" y="365125"/>
            <a:ext cx="1600200" cy="5811838"/>
          </a:xfrm>
        </p:spPr>
        <p:txBody>
          <a:bodyPr vert="vert" rtlCol="0"/>
          <a:lstStyle>
            <a:lvl1pPr>
              <a:defRPr/>
            </a:lvl1pPr>
          </a:lstStyle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534400" cy="5811838"/>
          </a:xfrm>
        </p:spPr>
        <p:txBody>
          <a:bodyPr vert="vert" rtlCol="0"/>
          <a:lstStyle/>
          <a:p>
            <a:pPr lvl="0" rtl="0"/>
            <a:r>
              <a:rPr lang="zh-TW" altLang="en-US"/>
              <a:t>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頁尾預留位置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4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8EA38D9-D339-4D44-A6EC-9EA4AF8EDA2D}" type="datetime1">
              <a:rPr lang="zh-TW" altLang="en-US" smtClean="0"/>
              <a:t>2020/6/30</a:t>
            </a:fld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13333A4-2EF1-4B79-B68C-AB20E66B4822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70254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zh-TW" altLang="en-US"/>
              <a:t>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頁尾預留位置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4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4ADA0EA-EE6B-4A0B-A57C-E7FBF61F47D0}" type="datetime1">
              <a:rPr lang="zh-TW" altLang="en-US" smtClean="0"/>
              <a:t>2020/6/30</a:t>
            </a:fld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13333A4-2EF1-4B79-B68C-AB20E66B4822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15576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章節標題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ltGray">
          <a:xfrm>
            <a:off x="0" y="3276600"/>
            <a:ext cx="12192000" cy="27632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41248" y="3429000"/>
            <a:ext cx="9601200" cy="1838519"/>
          </a:xfrm>
        </p:spPr>
        <p:txBody>
          <a:bodyPr rtlCol="0" anchor="b">
            <a:normAutofit/>
          </a:bodyPr>
          <a:lstStyle>
            <a:lvl1pPr>
              <a:defRPr sz="520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841248" y="5340096"/>
            <a:ext cx="9601200" cy="475488"/>
          </a:xfrm>
        </p:spPr>
        <p:txBody>
          <a:bodyPr rtlCol="0"/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  <a:latin typeface="+mj-ea"/>
                <a:ea typeface="+mj-ea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zh-TW" altLang="en-US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917355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45224"/>
          </a:xfrm>
        </p:spPr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029200" cy="435133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zh-TW" altLang="en-US"/>
              <a:t>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5029200" cy="435133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zh-TW" altLang="en-US"/>
              <a:t>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6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5" name="日期預留位置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2E88CBC-8AE8-41B4-B161-6B7CBF7360F5}" type="datetime1">
              <a:rPr lang="zh-TW" altLang="en-US" smtClean="0"/>
              <a:t>2020/6/30</a:t>
            </a:fld>
            <a:endParaRPr lang="zh-TW" alt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13333A4-2EF1-4B79-B68C-AB20E66B4822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63172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839788" y="1828800"/>
            <a:ext cx="5029200" cy="68580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100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/>
              <a:t>編輯母片文字樣式</a:t>
            </a:r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839788" y="2514600"/>
            <a:ext cx="5029200" cy="3675063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TW" altLang="en-US"/>
              <a:t>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文字預留位置 4"/>
          <p:cNvSpPr>
            <a:spLocks noGrp="1"/>
          </p:cNvSpPr>
          <p:nvPr>
            <p:ph type="body" sz="quarter" idx="3"/>
          </p:nvPr>
        </p:nvSpPr>
        <p:spPr>
          <a:xfrm>
            <a:off x="6326188" y="1828800"/>
            <a:ext cx="5029200" cy="68580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100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/>
              <a:t>編輯母片文字樣式</a:t>
            </a:r>
          </a:p>
        </p:txBody>
      </p:sp>
      <p:sp>
        <p:nvSpPr>
          <p:cNvPr id="6" name="內容預留位置 5"/>
          <p:cNvSpPr>
            <a:spLocks noGrp="1"/>
          </p:cNvSpPr>
          <p:nvPr>
            <p:ph sz="quarter" idx="4"/>
          </p:nvPr>
        </p:nvSpPr>
        <p:spPr>
          <a:xfrm>
            <a:off x="6326188" y="2514600"/>
            <a:ext cx="5029200" cy="3675063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TW" altLang="en-US"/>
              <a:t>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8" name="頁尾預留位置 6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7" name="日期預留位置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DEFB3F5-B4C0-4131-BA20-24A44BC23013}" type="datetime1">
              <a:rPr lang="zh-TW" altLang="en-US" smtClean="0"/>
              <a:t>2020/6/30</a:t>
            </a:fld>
            <a:endParaRPr lang="zh-TW" altLang="en-US" dirty="0"/>
          </a:p>
        </p:txBody>
      </p:sp>
      <p:sp>
        <p:nvSpPr>
          <p:cNvPr id="9" name="投影片編號預留位置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13333A4-2EF1-4B79-B68C-AB20E66B4822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47994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4" name="頁尾預留位置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3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11EB114-866E-4FE6-83E8-87C839A42E14}" type="datetime1">
              <a:rPr lang="zh-TW" altLang="en-US" smtClean="0"/>
              <a:t>2020/6/30</a:t>
            </a:fld>
            <a:endParaRPr lang="zh-TW" altLang="en-US" dirty="0"/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13333A4-2EF1-4B79-B68C-AB20E66B4822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56345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頁尾預留位置 1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2" name="日期預留位置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DE291F6-4A81-4092-B46E-2E368F10AEEE}" type="datetime1">
              <a:rPr lang="zh-TW" altLang="en-US" smtClean="0"/>
              <a:t>2020/6/30</a:t>
            </a:fld>
            <a:endParaRPr lang="zh-TW" altLang="en-US" dirty="0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13333A4-2EF1-4B79-B68C-AB20E66B4822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67301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924800" y="1524000"/>
            <a:ext cx="3429000" cy="1905000"/>
          </a:xfrm>
        </p:spPr>
        <p:txBody>
          <a:bodyPr rtlCol="0" anchor="b">
            <a:normAutofit/>
          </a:bodyPr>
          <a:lstStyle>
            <a:lvl1pPr>
              <a:defRPr sz="3400"/>
            </a:lvl1pPr>
          </a:lstStyle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>
          <a:xfrm>
            <a:off x="838200" y="685800"/>
            <a:ext cx="6400800" cy="52578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zh-TW" altLang="en-US"/>
              <a:t>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7924800" y="3581400"/>
            <a:ext cx="3429000" cy="1828800"/>
          </a:xfrm>
        </p:spPr>
        <p:txBody>
          <a:bodyPr rtlCol="0"/>
          <a:lstStyle>
            <a:lvl1pPr marL="0" indent="0">
              <a:spcBef>
                <a:spcPts val="10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TW" altLang="en-US"/>
              <a:t>編輯母片文字樣式</a:t>
            </a:r>
          </a:p>
        </p:txBody>
      </p:sp>
      <p:sp>
        <p:nvSpPr>
          <p:cNvPr id="6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5" name="日期預留位置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6EFA165-3CD9-4457-80C2-79AADDFD2124}" type="datetime1">
              <a:rPr lang="zh-TW" altLang="en-US" smtClean="0"/>
              <a:t>2020/6/30</a:t>
            </a:fld>
            <a:endParaRPr lang="zh-TW" alt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13333A4-2EF1-4B79-B68C-AB20E66B4822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78961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924800" y="1527048"/>
            <a:ext cx="3429000" cy="1901952"/>
          </a:xfrm>
        </p:spPr>
        <p:txBody>
          <a:bodyPr rtlCol="0" anchor="b">
            <a:normAutofit/>
          </a:bodyPr>
          <a:lstStyle>
            <a:lvl1pPr>
              <a:defRPr sz="3400"/>
            </a:lvl1pPr>
          </a:lstStyle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圖片預留位置 2" descr="要新增影像的空白預留位置。按一下預留位置，然後選取您要新增的影像"/>
          <p:cNvSpPr>
            <a:spLocks noGrp="1"/>
          </p:cNvSpPr>
          <p:nvPr>
            <p:ph type="pic" idx="1"/>
          </p:nvPr>
        </p:nvSpPr>
        <p:spPr>
          <a:xfrm>
            <a:off x="838198" y="685800"/>
            <a:ext cx="6400800" cy="5257800"/>
          </a:xfrm>
        </p:spPr>
        <p:txBody>
          <a:bodyPr rtlCol="0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TW" altLang="en-US"/>
              <a:t>按一下圖示以新增圖片</a:t>
            </a:r>
            <a:endParaRPr lang="zh-TW" alt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7924800" y="3581400"/>
            <a:ext cx="3428999" cy="1828800"/>
          </a:xfrm>
        </p:spPr>
        <p:txBody>
          <a:bodyPr rtlCol="0"/>
          <a:lstStyle>
            <a:lvl1pPr marL="0" indent="0">
              <a:spcBef>
                <a:spcPts val="10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TW" altLang="en-US"/>
              <a:t>編輯母片文字樣式</a:t>
            </a:r>
          </a:p>
        </p:txBody>
      </p:sp>
      <p:sp>
        <p:nvSpPr>
          <p:cNvPr id="6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5" name="日期預留位置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EDAD51D-AC77-4512-843C-B666BC5DC9AF}" type="datetime1">
              <a:rPr lang="zh-TW" altLang="en-US" smtClean="0"/>
              <a:t>2020/6/30</a:t>
            </a:fld>
            <a:endParaRPr lang="zh-TW" alt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13333A4-2EF1-4B79-B68C-AB20E66B4822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25279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 bwMode="invGray">
          <a:xfrm>
            <a:off x="0" y="6492239"/>
            <a:ext cx="12188825" cy="3657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新細明體" panose="02020500000000000000" pitchFamily="18" charset="-120"/>
              <a:ea typeface="新細明體" panose="02020500000000000000" pitchFamily="18" charset="-120"/>
            </a:endParaRPr>
          </a:p>
        </p:txBody>
      </p:sp>
      <p:sp>
        <p:nvSpPr>
          <p:cNvPr id="2" name="標題預留位置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452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TW" altLang="en-US" dirty="0"/>
              <a:t>按一下以編輯母片文字樣式</a:t>
            </a:r>
          </a:p>
          <a:p>
            <a:pPr lvl="1" rtl="0"/>
            <a:r>
              <a:rPr lang="zh-TW" altLang="en-US" dirty="0"/>
              <a:t>第二層</a:t>
            </a:r>
          </a:p>
          <a:p>
            <a:pPr lvl="2" rtl="0"/>
            <a:r>
              <a:rPr lang="zh-TW" altLang="en-US" dirty="0"/>
              <a:t>第三層</a:t>
            </a:r>
          </a:p>
          <a:p>
            <a:pPr lvl="3" rtl="0"/>
            <a:r>
              <a:rPr lang="zh-TW" altLang="en-US" dirty="0"/>
              <a:t>第四層</a:t>
            </a:r>
          </a:p>
          <a:p>
            <a:pPr lvl="4" rtl="0"/>
            <a:r>
              <a:rPr lang="zh-TW" altLang="en-US" dirty="0"/>
              <a:t>第五層</a:t>
            </a:r>
          </a:p>
        </p:txBody>
      </p:sp>
      <p:sp>
        <p:nvSpPr>
          <p:cNvPr id="5" name="頁尾預留位置 3"/>
          <p:cNvSpPr>
            <a:spLocks noGrp="1"/>
          </p:cNvSpPr>
          <p:nvPr>
            <p:ph type="ftr" sz="quarter" idx="3"/>
          </p:nvPr>
        </p:nvSpPr>
        <p:spPr>
          <a:xfrm>
            <a:off x="381000" y="6549715"/>
            <a:ext cx="8442158" cy="2292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1">
                    <a:lumMod val="40000"/>
                    <a:lumOff val="60000"/>
                  </a:schemeClr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4" name="日期預留位置 4"/>
          <p:cNvSpPr>
            <a:spLocks noGrp="1"/>
          </p:cNvSpPr>
          <p:nvPr>
            <p:ph type="dt" sz="half" idx="2"/>
          </p:nvPr>
        </p:nvSpPr>
        <p:spPr>
          <a:xfrm>
            <a:off x="9685939" y="6549715"/>
            <a:ext cx="1667860" cy="2292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40000"/>
                    <a:lumOff val="60000"/>
                  </a:schemeClr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</a:lstStyle>
          <a:p>
            <a:fld id="{B0F79CCC-8F50-4C9E-BAB0-C6E076A2FCD7}" type="datetime1">
              <a:rPr lang="zh-TW" altLang="en-US" smtClean="0"/>
              <a:pPr/>
              <a:t>2020/6/30</a:t>
            </a:fld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4"/>
          </p:nvPr>
        </p:nvSpPr>
        <p:spPr>
          <a:xfrm>
            <a:off x="11353799" y="6549715"/>
            <a:ext cx="446361" cy="2292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40000"/>
                    <a:lumOff val="60000"/>
                  </a:schemeClr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</a:lstStyle>
          <a:p>
            <a:fld id="{B13333A4-2EF1-4B79-B68C-AB20E66B4822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558716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新細明體" panose="02020500000000000000" pitchFamily="18" charset="-120"/>
          <a:ea typeface="新細明體" panose="02020500000000000000" pitchFamily="18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新細明體" panose="02020500000000000000" pitchFamily="18" charset="-120"/>
          <a:ea typeface="新細明體" panose="02020500000000000000" pitchFamily="18" charset="-120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新細明體" panose="02020500000000000000" pitchFamily="18" charset="-120"/>
          <a:ea typeface="新細明體" panose="02020500000000000000" pitchFamily="18" charset="-120"/>
          <a:cs typeface="+mn-cs"/>
        </a:defRPr>
      </a:lvl2pPr>
      <a:lvl3pPr marL="6858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新細明體" panose="02020500000000000000" pitchFamily="18" charset="-120"/>
          <a:ea typeface="新細明體" panose="02020500000000000000" pitchFamily="18" charset="-120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新細明體" panose="02020500000000000000" pitchFamily="18" charset="-120"/>
          <a:ea typeface="新細明體" panose="02020500000000000000" pitchFamily="18" charset="-120"/>
          <a:cs typeface="+mn-cs"/>
        </a:defRPr>
      </a:lvl4pPr>
      <a:lvl5pPr marL="11430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新細明體" panose="02020500000000000000" pitchFamily="18" charset="-120"/>
          <a:ea typeface="新細明體" panose="02020500000000000000" pitchFamily="18" charset="-120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59496" y="4077072"/>
            <a:ext cx="2953543" cy="908142"/>
          </a:xfrm>
        </p:spPr>
        <p:txBody>
          <a:bodyPr rtlCol="0"/>
          <a:lstStyle/>
          <a:p>
            <a:pPr rtl="0"/>
            <a:r>
              <a:rPr lang="zh-TW" altLang="en-US" dirty="0"/>
              <a:t>記帳助理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544272" y="5301208"/>
            <a:ext cx="3385591" cy="611110"/>
          </a:xfrm>
        </p:spPr>
        <p:txBody>
          <a:bodyPr rtlCol="0">
            <a:noAutofit/>
          </a:bodyPr>
          <a:lstStyle/>
          <a:p>
            <a:pPr rtl="0"/>
            <a:r>
              <a:rPr lang="zh-TW" altLang="en-US" sz="2000" dirty="0"/>
              <a:t>資工二 </a:t>
            </a:r>
            <a:r>
              <a:rPr lang="en-US" altLang="zh-TW" sz="2000" dirty="0"/>
              <a:t>107590038</a:t>
            </a:r>
            <a:r>
              <a:rPr lang="zh-TW" altLang="en-US" sz="2000" dirty="0"/>
              <a:t> 鄒承軒</a:t>
            </a:r>
            <a:endParaRPr lang="en-US" altLang="zh-TW" sz="2000" dirty="0"/>
          </a:p>
          <a:p>
            <a:pPr rtl="0"/>
            <a:r>
              <a:rPr lang="zh-TW" altLang="en-US" sz="2000" dirty="0"/>
              <a:t>資工二 </a:t>
            </a:r>
            <a:r>
              <a:rPr lang="en-US" altLang="zh-TW" sz="2000" dirty="0"/>
              <a:t>107590045</a:t>
            </a:r>
            <a:r>
              <a:rPr lang="zh-TW" altLang="en-US" sz="2000" dirty="0"/>
              <a:t> 潘榮祥</a:t>
            </a:r>
          </a:p>
        </p:txBody>
      </p:sp>
    </p:spTree>
    <p:extLst>
      <p:ext uri="{BB962C8B-B14F-4D97-AF65-F5344CB8AC3E}">
        <p14:creationId xmlns:p14="http://schemas.microsoft.com/office/powerpoint/2010/main" val="2142729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iamond 286"/>
          <p:cNvSpPr/>
          <p:nvPr/>
        </p:nvSpPr>
        <p:spPr>
          <a:xfrm>
            <a:off x="407368" y="548680"/>
            <a:ext cx="759736" cy="759736"/>
          </a:xfrm>
          <a:prstGeom prst="diamond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>
            <a:norm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04</a:t>
            </a:r>
          </a:p>
        </p:txBody>
      </p:sp>
      <p:sp>
        <p:nvSpPr>
          <p:cNvPr id="9" name="TextBox 300"/>
          <p:cNvSpPr txBox="1"/>
          <p:nvPr/>
        </p:nvSpPr>
        <p:spPr>
          <a:xfrm>
            <a:off x="1167104" y="780784"/>
            <a:ext cx="1969223" cy="295528"/>
          </a:xfrm>
          <a:prstGeom prst="rect">
            <a:avLst/>
          </a:prstGeom>
          <a:noFill/>
        </p:spPr>
        <p:txBody>
          <a:bodyPr wrap="none" lIns="360000" tIns="0" rIns="0" bIns="0" anchor="b" anchorCtr="0">
            <a:noAutofit/>
          </a:bodyPr>
          <a:lstStyle/>
          <a:p>
            <a:r>
              <a:rPr lang="zh-TW" altLang="en-US" sz="2200" b="1" spc="600" dirty="0">
                <a:solidFill>
                  <a:schemeClr val="accent4">
                    <a:lumMod val="100000"/>
                  </a:schemeClr>
                </a:solidFill>
                <a:cs typeface="+mn-ea"/>
                <a:sym typeface="+mn-lt"/>
              </a:rPr>
              <a:t>程式解析</a:t>
            </a:r>
            <a:endParaRPr lang="zh-CN" altLang="en-US" sz="2200" b="1" spc="600" dirty="0">
              <a:solidFill>
                <a:schemeClr val="accent4">
                  <a:lumMod val="100000"/>
                </a:schemeClr>
              </a:solidFill>
              <a:cs typeface="+mn-ea"/>
              <a:sym typeface="+mn-lt"/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5334018"/>
              </p:ext>
            </p:extLst>
          </p:nvPr>
        </p:nvGraphicFramePr>
        <p:xfrm>
          <a:off x="1703512" y="1308416"/>
          <a:ext cx="8477116" cy="5148572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4238558">
                  <a:extLst>
                    <a:ext uri="{9D8B030D-6E8A-4147-A177-3AD203B41FA5}">
                      <a16:colId xmlns:a16="http://schemas.microsoft.com/office/drawing/2014/main" val="819322681"/>
                    </a:ext>
                  </a:extLst>
                </a:gridCol>
                <a:gridCol w="4238558">
                  <a:extLst>
                    <a:ext uri="{9D8B030D-6E8A-4147-A177-3AD203B41FA5}">
                      <a16:colId xmlns:a16="http://schemas.microsoft.com/office/drawing/2014/main" val="1440333984"/>
                    </a:ext>
                  </a:extLst>
                </a:gridCol>
              </a:tblGrid>
              <a:tr h="46805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Class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實作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3863994"/>
                  </a:ext>
                </a:extLst>
              </a:tr>
              <a:tr h="468052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MainActivity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developed mostly by myself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2555044"/>
                  </a:ext>
                </a:extLst>
              </a:tr>
              <a:tr h="468052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IncomeListData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developed mostly by myself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251906"/>
                  </a:ext>
                </a:extLst>
              </a:tr>
              <a:tr h="468052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IncomeList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developed mostly by myself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2487446"/>
                  </a:ext>
                </a:extLst>
              </a:tr>
              <a:tr h="468052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IncomeAcrivity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developed mostly by myself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7907940"/>
                  </a:ext>
                </a:extLst>
              </a:tr>
              <a:tr h="468052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CostListData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developed mostly by myself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7045139"/>
                  </a:ext>
                </a:extLst>
              </a:tr>
              <a:tr h="468052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CostList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developed mostly by myself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3563575"/>
                  </a:ext>
                </a:extLst>
              </a:tr>
              <a:tr h="46805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/>
                        <a:t>CostAcrivity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developed mostly by myself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0182180"/>
                  </a:ext>
                </a:extLst>
              </a:tr>
              <a:tr h="46805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Holder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developed mostly by myself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4391685"/>
                  </a:ext>
                </a:extLst>
              </a:tr>
              <a:tr h="46805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Adapter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copy and modify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0325722"/>
                  </a:ext>
                </a:extLst>
              </a:tr>
              <a:tr h="468052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ListActicity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developed mostly by myself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32721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7061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iamond 286"/>
          <p:cNvSpPr/>
          <p:nvPr/>
        </p:nvSpPr>
        <p:spPr>
          <a:xfrm>
            <a:off x="407368" y="548680"/>
            <a:ext cx="759736" cy="759736"/>
          </a:xfrm>
          <a:prstGeom prst="diamond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>
            <a:norm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04</a:t>
            </a:r>
          </a:p>
        </p:txBody>
      </p:sp>
      <p:sp>
        <p:nvSpPr>
          <p:cNvPr id="9" name="TextBox 300"/>
          <p:cNvSpPr txBox="1"/>
          <p:nvPr/>
        </p:nvSpPr>
        <p:spPr>
          <a:xfrm>
            <a:off x="1167104" y="780784"/>
            <a:ext cx="1969223" cy="295528"/>
          </a:xfrm>
          <a:prstGeom prst="rect">
            <a:avLst/>
          </a:prstGeom>
          <a:noFill/>
        </p:spPr>
        <p:txBody>
          <a:bodyPr wrap="none" lIns="360000" tIns="0" rIns="0" bIns="0" anchor="b" anchorCtr="0">
            <a:noAutofit/>
          </a:bodyPr>
          <a:lstStyle/>
          <a:p>
            <a:r>
              <a:rPr lang="zh-TW" altLang="en-US" sz="2200" b="1" spc="600" dirty="0">
                <a:solidFill>
                  <a:schemeClr val="accent4">
                    <a:lumMod val="100000"/>
                  </a:schemeClr>
                </a:solidFill>
                <a:cs typeface="+mn-ea"/>
                <a:sym typeface="+mn-lt"/>
              </a:rPr>
              <a:t>程式解析</a:t>
            </a:r>
            <a:endParaRPr lang="zh-CN" altLang="en-US" sz="2200" b="1" spc="600" dirty="0">
              <a:solidFill>
                <a:schemeClr val="accent4">
                  <a:lumMod val="100000"/>
                </a:schemeClr>
              </a:solidFill>
              <a:cs typeface="+mn-ea"/>
              <a:sym typeface="+mn-lt"/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4173607"/>
              </p:ext>
            </p:extLst>
          </p:nvPr>
        </p:nvGraphicFramePr>
        <p:xfrm>
          <a:off x="1703512" y="1772816"/>
          <a:ext cx="8477116" cy="2808312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4238558">
                  <a:extLst>
                    <a:ext uri="{9D8B030D-6E8A-4147-A177-3AD203B41FA5}">
                      <a16:colId xmlns:a16="http://schemas.microsoft.com/office/drawing/2014/main" val="819322681"/>
                    </a:ext>
                  </a:extLst>
                </a:gridCol>
                <a:gridCol w="4238558">
                  <a:extLst>
                    <a:ext uri="{9D8B030D-6E8A-4147-A177-3AD203B41FA5}">
                      <a16:colId xmlns:a16="http://schemas.microsoft.com/office/drawing/2014/main" val="1440333984"/>
                    </a:ext>
                  </a:extLst>
                </a:gridCol>
              </a:tblGrid>
              <a:tr h="46805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Layout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實作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3863994"/>
                  </a:ext>
                </a:extLst>
              </a:tr>
              <a:tr h="468052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activity_main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developed mostly by myself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2555044"/>
                  </a:ext>
                </a:extLst>
              </a:tr>
              <a:tr h="468052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activity_cost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developed mostly by myself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251906"/>
                  </a:ext>
                </a:extLst>
              </a:tr>
              <a:tr h="468052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activity_income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developed mostly by myself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2487446"/>
                  </a:ext>
                </a:extLst>
              </a:tr>
              <a:tr h="46805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/>
                        <a:t>list_item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developed mostly by myself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7907940"/>
                  </a:ext>
                </a:extLst>
              </a:tr>
              <a:tr h="468052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list_page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developed mostly by myself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77373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0395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16" y="1628800"/>
            <a:ext cx="5541870" cy="2434203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816" y="4293096"/>
            <a:ext cx="5527770" cy="1962522"/>
          </a:xfrm>
          <a:prstGeom prst="rect">
            <a:avLst/>
          </a:prstGeom>
        </p:spPr>
      </p:pic>
      <p:sp>
        <p:nvSpPr>
          <p:cNvPr id="9" name="TextBox 300"/>
          <p:cNvSpPr txBox="1"/>
          <p:nvPr/>
        </p:nvSpPr>
        <p:spPr>
          <a:xfrm>
            <a:off x="477475" y="764704"/>
            <a:ext cx="4970453" cy="295528"/>
          </a:xfrm>
          <a:prstGeom prst="rect">
            <a:avLst/>
          </a:prstGeom>
          <a:noFill/>
        </p:spPr>
        <p:txBody>
          <a:bodyPr wrap="none" lIns="360000" tIns="0" rIns="0" bIns="0" anchor="b" anchorCtr="0">
            <a:noAutofit/>
          </a:bodyPr>
          <a:lstStyle/>
          <a:p>
            <a:r>
              <a:rPr lang="zh-TW" altLang="en-US" sz="2200" b="1" spc="600" dirty="0">
                <a:solidFill>
                  <a:schemeClr val="accent4">
                    <a:lumMod val="100000"/>
                  </a:schemeClr>
                </a:solidFill>
                <a:cs typeface="+mn-ea"/>
                <a:sym typeface="+mn-lt"/>
              </a:rPr>
              <a:t>程式</a:t>
            </a:r>
            <a:r>
              <a:rPr lang="en-US" altLang="zh-TW" sz="2200" b="1" spc="600" dirty="0">
                <a:solidFill>
                  <a:schemeClr val="accent4">
                    <a:lumMod val="100000"/>
                  </a:schemeClr>
                </a:solidFill>
                <a:cs typeface="+mn-ea"/>
                <a:sym typeface="+mn-lt"/>
              </a:rPr>
              <a:t>—</a:t>
            </a:r>
            <a:r>
              <a:rPr lang="zh-TW" altLang="en-US" sz="2200" b="1" spc="600" dirty="0">
                <a:solidFill>
                  <a:schemeClr val="accent4">
                    <a:lumMod val="100000"/>
                  </a:schemeClr>
                </a:solidFill>
                <a:cs typeface="+mn-ea"/>
                <a:sym typeface="+mn-lt"/>
              </a:rPr>
              <a:t>存入資料</a:t>
            </a:r>
            <a:endParaRPr lang="zh-CN" altLang="en-US" sz="2200" b="1" spc="600" dirty="0">
              <a:solidFill>
                <a:schemeClr val="accent4">
                  <a:lumMod val="100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1984" y="2132856"/>
            <a:ext cx="6010275" cy="309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39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408" y="1331422"/>
            <a:ext cx="5256584" cy="4279951"/>
          </a:xfrm>
          <a:prstGeom prst="rect">
            <a:avLst/>
          </a:prstGeom>
        </p:spPr>
      </p:pic>
      <p:sp>
        <p:nvSpPr>
          <p:cNvPr id="9" name="TextBox 300"/>
          <p:cNvSpPr txBox="1"/>
          <p:nvPr/>
        </p:nvSpPr>
        <p:spPr>
          <a:xfrm>
            <a:off x="477475" y="764704"/>
            <a:ext cx="4970453" cy="295528"/>
          </a:xfrm>
          <a:prstGeom prst="rect">
            <a:avLst/>
          </a:prstGeom>
          <a:noFill/>
        </p:spPr>
        <p:txBody>
          <a:bodyPr wrap="none" lIns="360000" tIns="0" rIns="0" bIns="0" anchor="b" anchorCtr="0">
            <a:noAutofit/>
          </a:bodyPr>
          <a:lstStyle/>
          <a:p>
            <a:r>
              <a:rPr lang="zh-TW" altLang="en-US" sz="2200" b="1" spc="600" dirty="0">
                <a:solidFill>
                  <a:schemeClr val="accent4">
                    <a:lumMod val="100000"/>
                  </a:schemeClr>
                </a:solidFill>
                <a:cs typeface="+mn-ea"/>
                <a:sym typeface="+mn-lt"/>
              </a:rPr>
              <a:t>程式</a:t>
            </a:r>
            <a:r>
              <a:rPr lang="en-US" altLang="zh-TW" sz="2200" b="1" spc="600" dirty="0">
                <a:solidFill>
                  <a:schemeClr val="accent4">
                    <a:lumMod val="100000"/>
                  </a:schemeClr>
                </a:solidFill>
                <a:cs typeface="+mn-ea"/>
                <a:sym typeface="+mn-lt"/>
              </a:rPr>
              <a:t>—</a:t>
            </a:r>
            <a:r>
              <a:rPr lang="en-US" altLang="zh-TW" sz="2200" b="1" spc="600" dirty="0" err="1">
                <a:solidFill>
                  <a:schemeClr val="accent4">
                    <a:lumMod val="100000"/>
                  </a:schemeClr>
                </a:solidFill>
                <a:cs typeface="+mn-ea"/>
                <a:sym typeface="+mn-lt"/>
              </a:rPr>
              <a:t>Gson</a:t>
            </a:r>
            <a:r>
              <a:rPr lang="zh-TW" altLang="en-US" sz="2200" b="1" spc="600" dirty="0">
                <a:solidFill>
                  <a:schemeClr val="accent4">
                    <a:lumMod val="100000"/>
                  </a:schemeClr>
                </a:solidFill>
                <a:cs typeface="+mn-ea"/>
                <a:sym typeface="+mn-lt"/>
              </a:rPr>
              <a:t>存檔、讀檔</a:t>
            </a:r>
            <a:endParaRPr lang="zh-CN" altLang="en-US" sz="2200" b="1" spc="600" dirty="0">
              <a:solidFill>
                <a:schemeClr val="accent4">
                  <a:lumMod val="100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2024" y="1331758"/>
            <a:ext cx="5278177" cy="4252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220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300"/>
          <p:cNvSpPr txBox="1"/>
          <p:nvPr/>
        </p:nvSpPr>
        <p:spPr>
          <a:xfrm>
            <a:off x="477475" y="764704"/>
            <a:ext cx="4970453" cy="295528"/>
          </a:xfrm>
          <a:prstGeom prst="rect">
            <a:avLst/>
          </a:prstGeom>
          <a:noFill/>
        </p:spPr>
        <p:txBody>
          <a:bodyPr wrap="none" lIns="360000" tIns="0" rIns="0" bIns="0" anchor="b" anchorCtr="0">
            <a:noAutofit/>
          </a:bodyPr>
          <a:lstStyle/>
          <a:p>
            <a:r>
              <a:rPr lang="zh-TW" altLang="en-US" sz="2200" b="1" spc="600" dirty="0">
                <a:solidFill>
                  <a:schemeClr val="accent4">
                    <a:lumMod val="100000"/>
                  </a:schemeClr>
                </a:solidFill>
                <a:cs typeface="+mn-ea"/>
                <a:sym typeface="+mn-lt"/>
              </a:rPr>
              <a:t>程式</a:t>
            </a:r>
            <a:r>
              <a:rPr lang="en-US" altLang="zh-TW" sz="2200" b="1" spc="600" dirty="0">
                <a:solidFill>
                  <a:schemeClr val="accent4">
                    <a:lumMod val="100000"/>
                  </a:schemeClr>
                </a:solidFill>
                <a:cs typeface="+mn-ea"/>
                <a:sym typeface="+mn-lt"/>
              </a:rPr>
              <a:t>—</a:t>
            </a:r>
            <a:r>
              <a:rPr lang="zh-TW" altLang="en-US" sz="2200" b="1" spc="600" dirty="0">
                <a:solidFill>
                  <a:schemeClr val="accent4">
                    <a:lumMod val="100000"/>
                  </a:schemeClr>
                </a:solidFill>
                <a:cs typeface="+mn-ea"/>
                <a:sym typeface="+mn-lt"/>
              </a:rPr>
              <a:t>顯示資料</a:t>
            </a:r>
            <a:endParaRPr lang="zh-CN" altLang="en-US" sz="2200" b="1" spc="600" dirty="0">
              <a:solidFill>
                <a:schemeClr val="accent4">
                  <a:lumMod val="100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9616" y="1340768"/>
            <a:ext cx="5944800" cy="4752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493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300"/>
          <p:cNvSpPr txBox="1"/>
          <p:nvPr/>
        </p:nvSpPr>
        <p:spPr>
          <a:xfrm>
            <a:off x="477475" y="764704"/>
            <a:ext cx="4970453" cy="295528"/>
          </a:xfrm>
          <a:prstGeom prst="rect">
            <a:avLst/>
          </a:prstGeom>
          <a:noFill/>
        </p:spPr>
        <p:txBody>
          <a:bodyPr wrap="none" lIns="360000" tIns="0" rIns="0" bIns="0" anchor="b" anchorCtr="0">
            <a:noAutofit/>
          </a:bodyPr>
          <a:lstStyle/>
          <a:p>
            <a:r>
              <a:rPr lang="zh-TW" altLang="en-US" sz="2200" b="1" spc="600" dirty="0">
                <a:solidFill>
                  <a:schemeClr val="accent4">
                    <a:lumMod val="100000"/>
                  </a:schemeClr>
                </a:solidFill>
                <a:cs typeface="+mn-ea"/>
                <a:sym typeface="+mn-lt"/>
              </a:rPr>
              <a:t>其他</a:t>
            </a:r>
            <a:r>
              <a:rPr lang="en-US" altLang="zh-TW" sz="2200" b="1" spc="600" dirty="0">
                <a:solidFill>
                  <a:schemeClr val="accent4">
                    <a:lumMod val="100000"/>
                  </a:schemeClr>
                </a:solidFill>
                <a:cs typeface="+mn-ea"/>
                <a:sym typeface="+mn-lt"/>
              </a:rPr>
              <a:t>—</a:t>
            </a:r>
            <a:r>
              <a:rPr lang="zh-TW" altLang="en-US" sz="2200" b="1" spc="600" dirty="0">
                <a:solidFill>
                  <a:schemeClr val="accent4">
                    <a:lumMod val="100000"/>
                  </a:schemeClr>
                </a:solidFill>
                <a:cs typeface="+mn-ea"/>
                <a:sym typeface="+mn-lt"/>
              </a:rPr>
              <a:t>使用</a:t>
            </a:r>
            <a:r>
              <a:rPr lang="en-US" altLang="zh-TW" sz="2200" b="1" spc="600" dirty="0" err="1">
                <a:solidFill>
                  <a:schemeClr val="accent4">
                    <a:lumMod val="100000"/>
                  </a:schemeClr>
                </a:solidFill>
                <a:cs typeface="+mn-ea"/>
                <a:sym typeface="+mn-lt"/>
              </a:rPr>
              <a:t>github</a:t>
            </a:r>
            <a:r>
              <a:rPr lang="zh-TW" altLang="en-US" sz="2200" b="1" spc="600" dirty="0">
                <a:solidFill>
                  <a:schemeClr val="accent4">
                    <a:lumMod val="100000"/>
                  </a:schemeClr>
                </a:solidFill>
                <a:cs typeface="+mn-ea"/>
                <a:sym typeface="+mn-lt"/>
              </a:rPr>
              <a:t>維護程式</a:t>
            </a:r>
            <a:endParaRPr lang="zh-CN" altLang="en-US" sz="2200" b="1" spc="600" dirty="0">
              <a:solidFill>
                <a:schemeClr val="accent4">
                  <a:lumMod val="100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2087" y="1943100"/>
            <a:ext cx="9267825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138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41248" y="3573016"/>
            <a:ext cx="9601200" cy="974423"/>
          </a:xfrm>
        </p:spPr>
        <p:txBody>
          <a:bodyPr rtlCol="0"/>
          <a:lstStyle/>
          <a:p>
            <a:pPr algn="ctr"/>
            <a:r>
              <a:rPr lang="en-US" altLang="zh-CN" sz="54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Thanks for Listening</a:t>
            </a:r>
            <a:endParaRPr lang="zh-CN" altLang="en-US" sz="54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83796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1" name="Group 283"/>
          <p:cNvGrpSpPr/>
          <p:nvPr/>
        </p:nvGrpSpPr>
        <p:grpSpPr>
          <a:xfrm>
            <a:off x="1417265" y="1292751"/>
            <a:ext cx="3576557" cy="3967009"/>
            <a:chOff x="6792409" y="1649954"/>
            <a:chExt cx="2939204" cy="3260077"/>
          </a:xfrm>
        </p:grpSpPr>
        <p:sp>
          <p:nvSpPr>
            <p:cNvPr id="492" name="Diamond 286"/>
            <p:cNvSpPr/>
            <p:nvPr/>
          </p:nvSpPr>
          <p:spPr>
            <a:xfrm>
              <a:off x="6792409" y="4285682"/>
              <a:ext cx="624349" cy="624349"/>
            </a:xfrm>
            <a:prstGeom prst="diamond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cs typeface="+mn-ea"/>
                  <a:sym typeface="+mn-lt"/>
                </a:rPr>
                <a:t>04</a:t>
              </a:r>
            </a:p>
          </p:txBody>
        </p:sp>
        <p:sp>
          <p:nvSpPr>
            <p:cNvPr id="506" name="TextBox 300"/>
            <p:cNvSpPr txBox="1"/>
            <p:nvPr/>
          </p:nvSpPr>
          <p:spPr>
            <a:xfrm>
              <a:off x="7280829" y="4457977"/>
              <a:ext cx="1618302" cy="242864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Autofit/>
            </a:bodyPr>
            <a:lstStyle/>
            <a:p>
              <a:r>
                <a:rPr lang="zh-TW" altLang="en-US" sz="2200" b="1" spc="600" dirty="0">
                  <a:solidFill>
                    <a:schemeClr val="accent4">
                      <a:lumMod val="100000"/>
                    </a:schemeClr>
                  </a:solidFill>
                  <a:cs typeface="+mn-ea"/>
                  <a:sym typeface="+mn-lt"/>
                </a:rPr>
                <a:t>程式解析</a:t>
              </a:r>
              <a:endParaRPr lang="zh-CN" altLang="en-US" sz="2200" b="1" spc="600" dirty="0">
                <a:solidFill>
                  <a:schemeClr val="accent4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494" name="Diamond 288"/>
            <p:cNvSpPr/>
            <p:nvPr/>
          </p:nvSpPr>
          <p:spPr>
            <a:xfrm>
              <a:off x="6792409" y="3407106"/>
              <a:ext cx="624349" cy="624349"/>
            </a:xfrm>
            <a:prstGeom prst="diamond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cs typeface="+mn-ea"/>
                  <a:sym typeface="+mn-lt"/>
                </a:rPr>
                <a:t>03</a:t>
              </a:r>
            </a:p>
          </p:txBody>
        </p:sp>
        <p:sp>
          <p:nvSpPr>
            <p:cNvPr id="504" name="TextBox 298"/>
            <p:cNvSpPr txBox="1"/>
            <p:nvPr/>
          </p:nvSpPr>
          <p:spPr>
            <a:xfrm>
              <a:off x="7299292" y="3572460"/>
              <a:ext cx="1772409" cy="242864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rmAutofit fontScale="92500" lnSpcReduction="20000"/>
            </a:bodyPr>
            <a:lstStyle/>
            <a:p>
              <a:r>
                <a:rPr lang="zh-TW" altLang="en-US" sz="2400" b="1" spc="600" dirty="0">
                  <a:solidFill>
                    <a:schemeClr val="accent3">
                      <a:lumMod val="100000"/>
                    </a:schemeClr>
                  </a:solidFill>
                  <a:cs typeface="+mn-ea"/>
                  <a:sym typeface="+mn-lt"/>
                </a:rPr>
                <a:t>功能及展示</a:t>
              </a:r>
              <a:endParaRPr lang="zh-CN" altLang="en-US" sz="2400" b="1" spc="600" dirty="0">
                <a:solidFill>
                  <a:schemeClr val="accent3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496" name="Diamond 290"/>
            <p:cNvSpPr/>
            <p:nvPr/>
          </p:nvSpPr>
          <p:spPr>
            <a:xfrm>
              <a:off x="6792409" y="2528530"/>
              <a:ext cx="624349" cy="624349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cs typeface="+mn-ea"/>
                  <a:sym typeface="+mn-lt"/>
                </a:rPr>
                <a:t>02</a:t>
              </a:r>
            </a:p>
          </p:txBody>
        </p:sp>
        <p:sp>
          <p:nvSpPr>
            <p:cNvPr id="502" name="TextBox 296"/>
            <p:cNvSpPr txBox="1"/>
            <p:nvPr/>
          </p:nvSpPr>
          <p:spPr>
            <a:xfrm>
              <a:off x="7313911" y="2708767"/>
              <a:ext cx="2417702" cy="242864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rmAutofit fontScale="92500" lnSpcReduction="20000"/>
            </a:bodyPr>
            <a:lstStyle/>
            <a:p>
              <a:r>
                <a:rPr lang="zh-TW" altLang="en-US" sz="2400" b="1" spc="600" dirty="0">
                  <a:solidFill>
                    <a:schemeClr val="accent2">
                      <a:lumMod val="100000"/>
                    </a:schemeClr>
                  </a:solidFill>
                  <a:cs typeface="+mn-ea"/>
                  <a:sym typeface="+mn-lt"/>
                </a:rPr>
                <a:t>技術運用</a:t>
              </a:r>
              <a:endParaRPr lang="zh-CN" altLang="en-US" sz="2400" b="1" spc="600" dirty="0">
                <a:solidFill>
                  <a:schemeClr val="accent2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498" name="Diamond 292"/>
            <p:cNvSpPr/>
            <p:nvPr/>
          </p:nvSpPr>
          <p:spPr>
            <a:xfrm>
              <a:off x="6792411" y="1649954"/>
              <a:ext cx="624349" cy="624349"/>
            </a:xfrm>
            <a:prstGeom prst="diamond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</a:p>
          </p:txBody>
        </p:sp>
        <p:sp>
          <p:nvSpPr>
            <p:cNvPr id="500" name="TextBox 294"/>
            <p:cNvSpPr txBox="1"/>
            <p:nvPr/>
          </p:nvSpPr>
          <p:spPr>
            <a:xfrm>
              <a:off x="7313910" y="1816388"/>
              <a:ext cx="1585221" cy="242864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rmAutofit fontScale="92500" lnSpcReduction="20000"/>
            </a:bodyPr>
            <a:lstStyle/>
            <a:p>
              <a:r>
                <a:rPr lang="zh-TW" altLang="en-US" sz="2400" b="1" spc="600" dirty="0">
                  <a:solidFill>
                    <a:schemeClr val="accent1">
                      <a:lumMod val="100000"/>
                    </a:schemeClr>
                  </a:solidFill>
                  <a:cs typeface="+mn-ea"/>
                  <a:sym typeface="+mn-lt"/>
                </a:rPr>
                <a:t>創作動機</a:t>
              </a:r>
              <a:endParaRPr lang="zh-CN" altLang="en-US" sz="2400" b="1" spc="600" dirty="0">
                <a:solidFill>
                  <a:schemeClr val="accent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10" name="PA_组合 54"/>
          <p:cNvGrpSpPr/>
          <p:nvPr>
            <p:custDataLst>
              <p:tags r:id="rId1"/>
            </p:custDataLst>
          </p:nvPr>
        </p:nvGrpSpPr>
        <p:grpSpPr>
          <a:xfrm>
            <a:off x="6129989" y="960227"/>
            <a:ext cx="5529625" cy="5813138"/>
            <a:chOff x="6230840" y="1044862"/>
            <a:chExt cx="5529625" cy="5813138"/>
          </a:xfrm>
        </p:grpSpPr>
        <p:sp>
          <p:nvSpPr>
            <p:cNvPr id="511" name="Freeform: Shape 55"/>
            <p:cNvSpPr>
              <a:spLocks/>
            </p:cNvSpPr>
            <p:nvPr/>
          </p:nvSpPr>
          <p:spPr bwMode="auto">
            <a:xfrm>
              <a:off x="10947862" y="5008664"/>
              <a:ext cx="140513" cy="140513"/>
            </a:xfrm>
            <a:custGeom>
              <a:avLst/>
              <a:gdLst>
                <a:gd name="T0" fmla="*/ 72 w 86"/>
                <a:gd name="T1" fmla="*/ 86 h 86"/>
                <a:gd name="T2" fmla="*/ 0 w 86"/>
                <a:gd name="T3" fmla="*/ 18 h 86"/>
                <a:gd name="T4" fmla="*/ 18 w 86"/>
                <a:gd name="T5" fmla="*/ 0 h 86"/>
                <a:gd name="T6" fmla="*/ 86 w 86"/>
                <a:gd name="T7" fmla="*/ 72 h 86"/>
                <a:gd name="T8" fmla="*/ 72 w 86"/>
                <a:gd name="T9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" h="86">
                  <a:moveTo>
                    <a:pt x="72" y="86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86" y="72"/>
                  </a:lnTo>
                  <a:lnTo>
                    <a:pt x="72" y="86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  <a:extLst>
              <a:ext uri="{91240B29-F687-4f45-9708-019B960494DF}">
                <a14:hiddenLine xmlns="" xmlns:lc="http://schemas.openxmlformats.org/drawingml/2006/lockedCanvas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grpSp>
          <p:nvGrpSpPr>
            <p:cNvPr id="512" name="Group 56"/>
            <p:cNvGrpSpPr/>
            <p:nvPr/>
          </p:nvGrpSpPr>
          <p:grpSpPr>
            <a:xfrm>
              <a:off x="7072302" y="1851988"/>
              <a:ext cx="3803693" cy="3661505"/>
              <a:chOff x="3200445" y="1228386"/>
              <a:chExt cx="2852761" cy="2746150"/>
            </a:xfrm>
          </p:grpSpPr>
          <p:sp>
            <p:nvSpPr>
              <p:cNvPr id="673" name="Freeform: Shape 218"/>
              <p:cNvSpPr>
                <a:spLocks/>
              </p:cNvSpPr>
              <p:nvPr/>
            </p:nvSpPr>
            <p:spPr bwMode="auto">
              <a:xfrm>
                <a:off x="3871972" y="1364407"/>
                <a:ext cx="162980" cy="164205"/>
              </a:xfrm>
              <a:custGeom>
                <a:avLst/>
                <a:gdLst>
                  <a:gd name="T0" fmla="*/ 18 w 37"/>
                  <a:gd name="T1" fmla="*/ 37 h 37"/>
                  <a:gd name="T2" fmla="*/ 19 w 37"/>
                  <a:gd name="T3" fmla="*/ 37 h 37"/>
                  <a:gd name="T4" fmla="*/ 37 w 37"/>
                  <a:gd name="T5" fmla="*/ 18 h 37"/>
                  <a:gd name="T6" fmla="*/ 23 w 37"/>
                  <a:gd name="T7" fmla="*/ 0 h 37"/>
                  <a:gd name="T8" fmla="*/ 1 w 37"/>
                  <a:gd name="T9" fmla="*/ 12 h 37"/>
                  <a:gd name="T10" fmla="*/ 0 w 37"/>
                  <a:gd name="T11" fmla="*/ 18 h 37"/>
                  <a:gd name="T12" fmla="*/ 10 w 37"/>
                  <a:gd name="T13" fmla="*/ 24 h 37"/>
                  <a:gd name="T14" fmla="*/ 18 w 37"/>
                  <a:gd name="T15" fmla="*/ 37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7" h="37">
                    <a:moveTo>
                      <a:pt x="18" y="37"/>
                    </a:moveTo>
                    <a:cubicBezTo>
                      <a:pt x="18" y="37"/>
                      <a:pt x="18" y="37"/>
                      <a:pt x="19" y="37"/>
                    </a:cubicBezTo>
                    <a:cubicBezTo>
                      <a:pt x="29" y="37"/>
                      <a:pt x="37" y="29"/>
                      <a:pt x="37" y="18"/>
                    </a:cubicBezTo>
                    <a:cubicBezTo>
                      <a:pt x="37" y="10"/>
                      <a:pt x="31" y="2"/>
                      <a:pt x="23" y="0"/>
                    </a:cubicBezTo>
                    <a:cubicBezTo>
                      <a:pt x="16" y="4"/>
                      <a:pt x="8" y="8"/>
                      <a:pt x="1" y="12"/>
                    </a:cubicBezTo>
                    <a:cubicBezTo>
                      <a:pt x="1" y="14"/>
                      <a:pt x="0" y="16"/>
                      <a:pt x="0" y="18"/>
                    </a:cubicBezTo>
                    <a:cubicBezTo>
                      <a:pt x="4" y="19"/>
                      <a:pt x="7" y="21"/>
                      <a:pt x="10" y="24"/>
                    </a:cubicBezTo>
                    <a:cubicBezTo>
                      <a:pt x="14" y="28"/>
                      <a:pt x="16" y="32"/>
                      <a:pt x="18" y="37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74" name="Freeform: Shape 219"/>
              <p:cNvSpPr>
                <a:spLocks/>
              </p:cNvSpPr>
              <p:nvPr/>
            </p:nvSpPr>
            <p:spPr bwMode="auto">
              <a:xfrm>
                <a:off x="4048431" y="1422001"/>
                <a:ext cx="35537" cy="49017"/>
              </a:xfrm>
              <a:custGeom>
                <a:avLst/>
                <a:gdLst>
                  <a:gd name="T0" fmla="*/ 0 w 29"/>
                  <a:gd name="T1" fmla="*/ 40 h 40"/>
                  <a:gd name="T2" fmla="*/ 29 w 29"/>
                  <a:gd name="T3" fmla="*/ 18 h 40"/>
                  <a:gd name="T4" fmla="*/ 0 w 29"/>
                  <a:gd name="T5" fmla="*/ 0 h 40"/>
                  <a:gd name="T6" fmla="*/ 0 w 29"/>
                  <a:gd name="T7" fmla="*/ 4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9" h="40">
                    <a:moveTo>
                      <a:pt x="0" y="40"/>
                    </a:moveTo>
                    <a:lnTo>
                      <a:pt x="29" y="18"/>
                    </a:lnTo>
                    <a:lnTo>
                      <a:pt x="0" y="0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75" name="Freeform: Shape 220"/>
              <p:cNvSpPr>
                <a:spLocks/>
              </p:cNvSpPr>
              <p:nvPr/>
            </p:nvSpPr>
            <p:spPr bwMode="auto">
              <a:xfrm>
                <a:off x="3845012" y="1426903"/>
                <a:ext cx="18381" cy="13480"/>
              </a:xfrm>
              <a:custGeom>
                <a:avLst/>
                <a:gdLst>
                  <a:gd name="T0" fmla="*/ 0 w 4"/>
                  <a:gd name="T1" fmla="*/ 3 h 3"/>
                  <a:gd name="T2" fmla="*/ 4 w 4"/>
                  <a:gd name="T3" fmla="*/ 3 h 3"/>
                  <a:gd name="T4" fmla="*/ 4 w 4"/>
                  <a:gd name="T5" fmla="*/ 0 h 3"/>
                  <a:gd name="T6" fmla="*/ 0 w 4"/>
                  <a:gd name="T7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3">
                    <a:moveTo>
                      <a:pt x="0" y="3"/>
                    </a:moveTo>
                    <a:cubicBezTo>
                      <a:pt x="1" y="3"/>
                      <a:pt x="2" y="3"/>
                      <a:pt x="4" y="3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2" y="1"/>
                      <a:pt x="1" y="2"/>
                      <a:pt x="0" y="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76" name="Freeform: Shape 221"/>
              <p:cNvSpPr>
                <a:spLocks/>
              </p:cNvSpPr>
              <p:nvPr/>
            </p:nvSpPr>
            <p:spPr bwMode="auto">
              <a:xfrm>
                <a:off x="4004316" y="1355829"/>
                <a:ext cx="40439" cy="40439"/>
              </a:xfrm>
              <a:custGeom>
                <a:avLst/>
                <a:gdLst>
                  <a:gd name="T0" fmla="*/ 0 w 33"/>
                  <a:gd name="T1" fmla="*/ 7 h 33"/>
                  <a:gd name="T2" fmla="*/ 25 w 33"/>
                  <a:gd name="T3" fmla="*/ 33 h 33"/>
                  <a:gd name="T4" fmla="*/ 33 w 33"/>
                  <a:gd name="T5" fmla="*/ 0 h 33"/>
                  <a:gd name="T6" fmla="*/ 0 w 33"/>
                  <a:gd name="T7" fmla="*/ 7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" h="33">
                    <a:moveTo>
                      <a:pt x="0" y="7"/>
                    </a:moveTo>
                    <a:lnTo>
                      <a:pt x="25" y="33"/>
                    </a:lnTo>
                    <a:lnTo>
                      <a:pt x="33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77" name="Freeform: Shape 222"/>
              <p:cNvSpPr>
                <a:spLocks/>
              </p:cNvSpPr>
              <p:nvPr/>
            </p:nvSpPr>
            <p:spPr bwMode="auto">
              <a:xfrm>
                <a:off x="4004316" y="1493075"/>
                <a:ext cx="40439" cy="44115"/>
              </a:xfrm>
              <a:custGeom>
                <a:avLst/>
                <a:gdLst>
                  <a:gd name="T0" fmla="*/ 25 w 33"/>
                  <a:gd name="T1" fmla="*/ 0 h 36"/>
                  <a:gd name="T2" fmla="*/ 0 w 33"/>
                  <a:gd name="T3" fmla="*/ 29 h 36"/>
                  <a:gd name="T4" fmla="*/ 33 w 33"/>
                  <a:gd name="T5" fmla="*/ 36 h 36"/>
                  <a:gd name="T6" fmla="*/ 25 w 33"/>
                  <a:gd name="T7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" h="36">
                    <a:moveTo>
                      <a:pt x="25" y="0"/>
                    </a:moveTo>
                    <a:lnTo>
                      <a:pt x="0" y="29"/>
                    </a:lnTo>
                    <a:lnTo>
                      <a:pt x="33" y="36"/>
                    </a:lnTo>
                    <a:lnTo>
                      <a:pt x="2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78" name="Freeform: Shape 223"/>
              <p:cNvSpPr>
                <a:spLocks/>
              </p:cNvSpPr>
              <p:nvPr/>
            </p:nvSpPr>
            <p:spPr bwMode="auto">
              <a:xfrm>
                <a:off x="3690610" y="1448960"/>
                <a:ext cx="357820" cy="220574"/>
              </a:xfrm>
              <a:custGeom>
                <a:avLst/>
                <a:gdLst>
                  <a:gd name="T0" fmla="*/ 66 w 81"/>
                  <a:gd name="T1" fmla="*/ 21 h 50"/>
                  <a:gd name="T2" fmla="*/ 64 w 81"/>
                  <a:gd name="T3" fmla="*/ 21 h 50"/>
                  <a:gd name="T4" fmla="*/ 57 w 81"/>
                  <a:gd name="T5" fmla="*/ 24 h 50"/>
                  <a:gd name="T6" fmla="*/ 57 w 81"/>
                  <a:gd name="T7" fmla="*/ 20 h 50"/>
                  <a:gd name="T8" fmla="*/ 56 w 81"/>
                  <a:gd name="T9" fmla="*/ 18 h 50"/>
                  <a:gd name="T10" fmla="*/ 41 w 81"/>
                  <a:gd name="T11" fmla="*/ 1 h 50"/>
                  <a:gd name="T12" fmla="*/ 39 w 81"/>
                  <a:gd name="T13" fmla="*/ 1 h 50"/>
                  <a:gd name="T14" fmla="*/ 32 w 81"/>
                  <a:gd name="T15" fmla="*/ 0 h 50"/>
                  <a:gd name="T16" fmla="*/ 31 w 81"/>
                  <a:gd name="T17" fmla="*/ 0 h 50"/>
                  <a:gd name="T18" fmla="*/ 31 w 81"/>
                  <a:gd name="T19" fmla="*/ 0 h 50"/>
                  <a:gd name="T20" fmla="*/ 9 w 81"/>
                  <a:gd name="T21" fmla="*/ 15 h 50"/>
                  <a:gd name="T22" fmla="*/ 7 w 81"/>
                  <a:gd name="T23" fmla="*/ 25 h 50"/>
                  <a:gd name="T24" fmla="*/ 8 w 81"/>
                  <a:gd name="T25" fmla="*/ 32 h 50"/>
                  <a:gd name="T26" fmla="*/ 0 w 81"/>
                  <a:gd name="T27" fmla="*/ 41 h 50"/>
                  <a:gd name="T28" fmla="*/ 9 w 81"/>
                  <a:gd name="T29" fmla="*/ 50 h 50"/>
                  <a:gd name="T30" fmla="*/ 32 w 81"/>
                  <a:gd name="T31" fmla="*/ 50 h 50"/>
                  <a:gd name="T32" fmla="*/ 33 w 81"/>
                  <a:gd name="T33" fmla="*/ 50 h 50"/>
                  <a:gd name="T34" fmla="*/ 66 w 81"/>
                  <a:gd name="T35" fmla="*/ 50 h 50"/>
                  <a:gd name="T36" fmla="*/ 81 w 81"/>
                  <a:gd name="T37" fmla="*/ 35 h 50"/>
                  <a:gd name="T38" fmla="*/ 66 w 81"/>
                  <a:gd name="T39" fmla="*/ 21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81" h="50">
                    <a:moveTo>
                      <a:pt x="66" y="21"/>
                    </a:moveTo>
                    <a:cubicBezTo>
                      <a:pt x="66" y="21"/>
                      <a:pt x="65" y="21"/>
                      <a:pt x="64" y="21"/>
                    </a:cubicBezTo>
                    <a:cubicBezTo>
                      <a:pt x="62" y="21"/>
                      <a:pt x="59" y="23"/>
                      <a:pt x="57" y="24"/>
                    </a:cubicBezTo>
                    <a:cubicBezTo>
                      <a:pt x="57" y="23"/>
                      <a:pt x="57" y="22"/>
                      <a:pt x="57" y="20"/>
                    </a:cubicBezTo>
                    <a:cubicBezTo>
                      <a:pt x="57" y="19"/>
                      <a:pt x="56" y="18"/>
                      <a:pt x="56" y="18"/>
                    </a:cubicBezTo>
                    <a:cubicBezTo>
                      <a:pt x="54" y="10"/>
                      <a:pt x="48" y="4"/>
                      <a:pt x="41" y="1"/>
                    </a:cubicBezTo>
                    <a:cubicBezTo>
                      <a:pt x="40" y="1"/>
                      <a:pt x="40" y="1"/>
                      <a:pt x="39" y="1"/>
                    </a:cubicBezTo>
                    <a:cubicBezTo>
                      <a:pt x="37" y="0"/>
                      <a:pt x="35" y="0"/>
                      <a:pt x="32" y="0"/>
                    </a:cubicBezTo>
                    <a:cubicBezTo>
                      <a:pt x="32" y="0"/>
                      <a:pt x="32" y="0"/>
                      <a:pt x="31" y="0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24" y="5"/>
                      <a:pt x="16" y="10"/>
                      <a:pt x="9" y="15"/>
                    </a:cubicBezTo>
                    <a:cubicBezTo>
                      <a:pt x="8" y="18"/>
                      <a:pt x="7" y="21"/>
                      <a:pt x="7" y="25"/>
                    </a:cubicBezTo>
                    <a:cubicBezTo>
                      <a:pt x="7" y="27"/>
                      <a:pt x="8" y="30"/>
                      <a:pt x="8" y="32"/>
                    </a:cubicBezTo>
                    <a:cubicBezTo>
                      <a:pt x="4" y="32"/>
                      <a:pt x="0" y="36"/>
                      <a:pt x="0" y="41"/>
                    </a:cubicBezTo>
                    <a:cubicBezTo>
                      <a:pt x="0" y="46"/>
                      <a:pt x="4" y="50"/>
                      <a:pt x="9" y="50"/>
                    </a:cubicBezTo>
                    <a:cubicBezTo>
                      <a:pt x="32" y="50"/>
                      <a:pt x="32" y="50"/>
                      <a:pt x="32" y="50"/>
                    </a:cubicBezTo>
                    <a:cubicBezTo>
                      <a:pt x="33" y="50"/>
                      <a:pt x="33" y="50"/>
                      <a:pt x="33" y="50"/>
                    </a:cubicBezTo>
                    <a:cubicBezTo>
                      <a:pt x="66" y="50"/>
                      <a:pt x="66" y="50"/>
                      <a:pt x="66" y="50"/>
                    </a:cubicBezTo>
                    <a:cubicBezTo>
                      <a:pt x="74" y="50"/>
                      <a:pt x="81" y="43"/>
                      <a:pt x="81" y="35"/>
                    </a:cubicBezTo>
                    <a:cubicBezTo>
                      <a:pt x="81" y="27"/>
                      <a:pt x="74" y="21"/>
                      <a:pt x="66" y="2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79" name="Freeform: Shape 224"/>
              <p:cNvSpPr>
                <a:spLocks/>
              </p:cNvSpPr>
              <p:nvPr/>
            </p:nvSpPr>
            <p:spPr bwMode="auto">
              <a:xfrm>
                <a:off x="5028761" y="3524809"/>
                <a:ext cx="318607" cy="344341"/>
              </a:xfrm>
              <a:custGeom>
                <a:avLst/>
                <a:gdLst>
                  <a:gd name="T0" fmla="*/ 60 w 72"/>
                  <a:gd name="T1" fmla="*/ 2 h 78"/>
                  <a:gd name="T2" fmla="*/ 60 w 72"/>
                  <a:gd name="T3" fmla="*/ 26 h 78"/>
                  <a:gd name="T4" fmla="*/ 64 w 72"/>
                  <a:gd name="T5" fmla="*/ 37 h 78"/>
                  <a:gd name="T6" fmla="*/ 66 w 72"/>
                  <a:gd name="T7" fmla="*/ 43 h 78"/>
                  <a:gd name="T8" fmla="*/ 60 w 72"/>
                  <a:gd name="T9" fmla="*/ 50 h 78"/>
                  <a:gd name="T10" fmla="*/ 56 w 72"/>
                  <a:gd name="T11" fmla="*/ 53 h 78"/>
                  <a:gd name="T12" fmla="*/ 60 w 72"/>
                  <a:gd name="T13" fmla="*/ 50 h 78"/>
                  <a:gd name="T14" fmla="*/ 60 w 72"/>
                  <a:gd name="T15" fmla="*/ 44 h 78"/>
                  <a:gd name="T16" fmla="*/ 56 w 72"/>
                  <a:gd name="T17" fmla="*/ 33 h 78"/>
                  <a:gd name="T18" fmla="*/ 60 w 72"/>
                  <a:gd name="T19" fmla="*/ 26 h 78"/>
                  <a:gd name="T20" fmla="*/ 55 w 72"/>
                  <a:gd name="T21" fmla="*/ 46 h 78"/>
                  <a:gd name="T22" fmla="*/ 55 w 72"/>
                  <a:gd name="T23" fmla="*/ 53 h 78"/>
                  <a:gd name="T24" fmla="*/ 55 w 72"/>
                  <a:gd name="T25" fmla="*/ 1 h 78"/>
                  <a:gd name="T26" fmla="*/ 55 w 72"/>
                  <a:gd name="T27" fmla="*/ 9 h 78"/>
                  <a:gd name="T28" fmla="*/ 55 w 72"/>
                  <a:gd name="T29" fmla="*/ 16 h 78"/>
                  <a:gd name="T30" fmla="*/ 60 w 72"/>
                  <a:gd name="T31" fmla="*/ 21 h 78"/>
                  <a:gd name="T32" fmla="*/ 31 w 72"/>
                  <a:gd name="T33" fmla="*/ 71 h 78"/>
                  <a:gd name="T34" fmla="*/ 55 w 72"/>
                  <a:gd name="T35" fmla="*/ 46 h 78"/>
                  <a:gd name="T36" fmla="*/ 50 w 72"/>
                  <a:gd name="T37" fmla="*/ 28 h 78"/>
                  <a:gd name="T38" fmla="*/ 55 w 72"/>
                  <a:gd name="T39" fmla="*/ 27 h 78"/>
                  <a:gd name="T40" fmla="*/ 55 w 72"/>
                  <a:gd name="T41" fmla="*/ 21 h 78"/>
                  <a:gd name="T42" fmla="*/ 50 w 72"/>
                  <a:gd name="T43" fmla="*/ 10 h 78"/>
                  <a:gd name="T44" fmla="*/ 55 w 72"/>
                  <a:gd name="T45" fmla="*/ 4 h 78"/>
                  <a:gd name="T46" fmla="*/ 44 w 72"/>
                  <a:gd name="T47" fmla="*/ 4 h 78"/>
                  <a:gd name="T48" fmla="*/ 22 w 72"/>
                  <a:gd name="T49" fmla="*/ 55 h 78"/>
                  <a:gd name="T50" fmla="*/ 22 w 72"/>
                  <a:gd name="T51" fmla="*/ 60 h 78"/>
                  <a:gd name="T52" fmla="*/ 26 w 72"/>
                  <a:gd name="T53" fmla="*/ 71 h 78"/>
                  <a:gd name="T54" fmla="*/ 22 w 72"/>
                  <a:gd name="T55" fmla="*/ 76 h 78"/>
                  <a:gd name="T56" fmla="*/ 22 w 72"/>
                  <a:gd name="T57" fmla="*/ 72 h 78"/>
                  <a:gd name="T58" fmla="*/ 22 w 72"/>
                  <a:gd name="T59" fmla="*/ 66 h 78"/>
                  <a:gd name="T60" fmla="*/ 16 w 72"/>
                  <a:gd name="T61" fmla="*/ 61 h 78"/>
                  <a:gd name="T62" fmla="*/ 20 w 72"/>
                  <a:gd name="T63" fmla="*/ 29 h 78"/>
                  <a:gd name="T64" fmla="*/ 17 w 72"/>
                  <a:gd name="T65" fmla="*/ 37 h 78"/>
                  <a:gd name="T66" fmla="*/ 16 w 72"/>
                  <a:gd name="T67" fmla="*/ 43 h 78"/>
                  <a:gd name="T68" fmla="*/ 20 w 72"/>
                  <a:gd name="T69" fmla="*/ 49 h 78"/>
                  <a:gd name="T70" fmla="*/ 22 w 72"/>
                  <a:gd name="T71" fmla="*/ 54 h 78"/>
                  <a:gd name="T72" fmla="*/ 11 w 72"/>
                  <a:gd name="T73" fmla="*/ 12 h 78"/>
                  <a:gd name="T74" fmla="*/ 10 w 72"/>
                  <a:gd name="T75" fmla="*/ 20 h 78"/>
                  <a:gd name="T76" fmla="*/ 14 w 72"/>
                  <a:gd name="T77" fmla="*/ 26 h 78"/>
                  <a:gd name="T78" fmla="*/ 16 w 72"/>
                  <a:gd name="T79" fmla="*/ 31 h 78"/>
                  <a:gd name="T80" fmla="*/ 16 w 72"/>
                  <a:gd name="T81" fmla="*/ 11 h 78"/>
                  <a:gd name="T82" fmla="*/ 16 w 72"/>
                  <a:gd name="T83" fmla="*/ 78 h 78"/>
                  <a:gd name="T84" fmla="*/ 15 w 72"/>
                  <a:gd name="T85" fmla="*/ 55 h 78"/>
                  <a:gd name="T86" fmla="*/ 13 w 72"/>
                  <a:gd name="T87" fmla="*/ 50 h 78"/>
                  <a:gd name="T88" fmla="*/ 16 w 72"/>
                  <a:gd name="T89" fmla="*/ 37 h 78"/>
                  <a:gd name="T90" fmla="*/ 10 w 72"/>
                  <a:gd name="T91" fmla="*/ 56 h 78"/>
                  <a:gd name="T92" fmla="*/ 4 w 72"/>
                  <a:gd name="T93" fmla="*/ 14 h 78"/>
                  <a:gd name="T94" fmla="*/ 10 w 72"/>
                  <a:gd name="T95" fmla="*/ 38 h 78"/>
                  <a:gd name="T96" fmla="*/ 10 w 72"/>
                  <a:gd name="T97" fmla="*/ 27 h 78"/>
                  <a:gd name="T98" fmla="*/ 10 w 72"/>
                  <a:gd name="T99" fmla="*/ 2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72" h="78">
                    <a:moveTo>
                      <a:pt x="60" y="55"/>
                    </a:moveTo>
                    <a:cubicBezTo>
                      <a:pt x="64" y="53"/>
                      <a:pt x="68" y="50"/>
                      <a:pt x="72" y="48"/>
                    </a:cubicBezTo>
                    <a:cubicBezTo>
                      <a:pt x="60" y="2"/>
                      <a:pt x="60" y="2"/>
                      <a:pt x="60" y="2"/>
                    </a:cubicBezTo>
                    <a:cubicBezTo>
                      <a:pt x="60" y="21"/>
                      <a:pt x="60" y="21"/>
                      <a:pt x="60" y="21"/>
                    </a:cubicBezTo>
                    <a:cubicBezTo>
                      <a:pt x="62" y="26"/>
                      <a:pt x="62" y="26"/>
                      <a:pt x="62" y="26"/>
                    </a:cubicBezTo>
                    <a:cubicBezTo>
                      <a:pt x="60" y="26"/>
                      <a:pt x="60" y="26"/>
                      <a:pt x="60" y="26"/>
                    </a:cubicBezTo>
                    <a:cubicBezTo>
                      <a:pt x="60" y="32"/>
                      <a:pt x="60" y="32"/>
                      <a:pt x="60" y="32"/>
                    </a:cubicBezTo>
                    <a:cubicBezTo>
                      <a:pt x="63" y="31"/>
                      <a:pt x="63" y="31"/>
                      <a:pt x="63" y="31"/>
                    </a:cubicBezTo>
                    <a:cubicBezTo>
                      <a:pt x="64" y="37"/>
                      <a:pt x="64" y="37"/>
                      <a:pt x="64" y="37"/>
                    </a:cubicBezTo>
                    <a:cubicBezTo>
                      <a:pt x="60" y="39"/>
                      <a:pt x="60" y="39"/>
                      <a:pt x="60" y="39"/>
                    </a:cubicBezTo>
                    <a:cubicBezTo>
                      <a:pt x="60" y="44"/>
                      <a:pt x="60" y="44"/>
                      <a:pt x="60" y="44"/>
                    </a:cubicBezTo>
                    <a:cubicBezTo>
                      <a:pt x="66" y="43"/>
                      <a:pt x="66" y="43"/>
                      <a:pt x="66" y="43"/>
                    </a:cubicBezTo>
                    <a:cubicBezTo>
                      <a:pt x="67" y="49"/>
                      <a:pt x="67" y="49"/>
                      <a:pt x="67" y="49"/>
                    </a:cubicBezTo>
                    <a:cubicBezTo>
                      <a:pt x="60" y="51"/>
                      <a:pt x="60" y="51"/>
                      <a:pt x="60" y="51"/>
                    </a:cubicBezTo>
                    <a:cubicBezTo>
                      <a:pt x="60" y="50"/>
                      <a:pt x="60" y="50"/>
                      <a:pt x="60" y="50"/>
                    </a:cubicBezTo>
                    <a:lnTo>
                      <a:pt x="60" y="55"/>
                    </a:lnTo>
                    <a:close/>
                    <a:moveTo>
                      <a:pt x="55" y="53"/>
                    </a:moveTo>
                    <a:cubicBezTo>
                      <a:pt x="56" y="53"/>
                      <a:pt x="56" y="53"/>
                      <a:pt x="56" y="53"/>
                    </a:cubicBezTo>
                    <a:cubicBezTo>
                      <a:pt x="57" y="57"/>
                      <a:pt x="57" y="57"/>
                      <a:pt x="57" y="57"/>
                    </a:cubicBezTo>
                    <a:cubicBezTo>
                      <a:pt x="58" y="56"/>
                      <a:pt x="59" y="56"/>
                      <a:pt x="60" y="55"/>
                    </a:cubicBezTo>
                    <a:cubicBezTo>
                      <a:pt x="60" y="50"/>
                      <a:pt x="60" y="50"/>
                      <a:pt x="60" y="50"/>
                    </a:cubicBezTo>
                    <a:cubicBezTo>
                      <a:pt x="59" y="44"/>
                      <a:pt x="59" y="44"/>
                      <a:pt x="59" y="44"/>
                    </a:cubicBezTo>
                    <a:cubicBezTo>
                      <a:pt x="59" y="44"/>
                      <a:pt x="59" y="44"/>
                      <a:pt x="59" y="44"/>
                    </a:cubicBezTo>
                    <a:cubicBezTo>
                      <a:pt x="60" y="44"/>
                      <a:pt x="60" y="44"/>
                      <a:pt x="60" y="44"/>
                    </a:cubicBezTo>
                    <a:cubicBezTo>
                      <a:pt x="60" y="39"/>
                      <a:pt x="60" y="39"/>
                      <a:pt x="60" y="39"/>
                    </a:cubicBezTo>
                    <a:cubicBezTo>
                      <a:pt x="58" y="39"/>
                      <a:pt x="58" y="39"/>
                      <a:pt x="58" y="39"/>
                    </a:cubicBezTo>
                    <a:cubicBezTo>
                      <a:pt x="56" y="33"/>
                      <a:pt x="56" y="33"/>
                      <a:pt x="56" y="33"/>
                    </a:cubicBezTo>
                    <a:cubicBezTo>
                      <a:pt x="56" y="33"/>
                      <a:pt x="56" y="33"/>
                      <a:pt x="56" y="33"/>
                    </a:cubicBezTo>
                    <a:cubicBezTo>
                      <a:pt x="60" y="32"/>
                      <a:pt x="60" y="32"/>
                      <a:pt x="60" y="32"/>
                    </a:cubicBezTo>
                    <a:cubicBezTo>
                      <a:pt x="60" y="26"/>
                      <a:pt x="60" y="26"/>
                      <a:pt x="60" y="26"/>
                    </a:cubicBezTo>
                    <a:cubicBezTo>
                      <a:pt x="55" y="28"/>
                      <a:pt x="55" y="28"/>
                      <a:pt x="55" y="28"/>
                    </a:cubicBezTo>
                    <a:cubicBezTo>
                      <a:pt x="55" y="27"/>
                      <a:pt x="55" y="27"/>
                      <a:pt x="55" y="27"/>
                    </a:cubicBezTo>
                    <a:cubicBezTo>
                      <a:pt x="55" y="46"/>
                      <a:pt x="55" y="46"/>
                      <a:pt x="55" y="46"/>
                    </a:cubicBezTo>
                    <a:cubicBezTo>
                      <a:pt x="55" y="46"/>
                      <a:pt x="55" y="46"/>
                      <a:pt x="55" y="46"/>
                    </a:cubicBezTo>
                    <a:cubicBezTo>
                      <a:pt x="55" y="46"/>
                      <a:pt x="55" y="46"/>
                      <a:pt x="55" y="46"/>
                    </a:cubicBezTo>
                    <a:cubicBezTo>
                      <a:pt x="55" y="53"/>
                      <a:pt x="55" y="53"/>
                      <a:pt x="55" y="53"/>
                    </a:cubicBezTo>
                    <a:close/>
                    <a:moveTo>
                      <a:pt x="60" y="2"/>
                    </a:moveTo>
                    <a:cubicBezTo>
                      <a:pt x="60" y="0"/>
                      <a:pt x="60" y="0"/>
                      <a:pt x="60" y="0"/>
                    </a:cubicBezTo>
                    <a:cubicBezTo>
                      <a:pt x="55" y="1"/>
                      <a:pt x="55" y="1"/>
                      <a:pt x="55" y="1"/>
                    </a:cubicBezTo>
                    <a:cubicBezTo>
                      <a:pt x="56" y="3"/>
                      <a:pt x="56" y="3"/>
                      <a:pt x="56" y="3"/>
                    </a:cubicBezTo>
                    <a:cubicBezTo>
                      <a:pt x="55" y="4"/>
                      <a:pt x="55" y="4"/>
                      <a:pt x="55" y="4"/>
                    </a:cubicBezTo>
                    <a:cubicBezTo>
                      <a:pt x="55" y="9"/>
                      <a:pt x="55" y="9"/>
                      <a:pt x="55" y="9"/>
                    </a:cubicBezTo>
                    <a:cubicBezTo>
                      <a:pt x="57" y="8"/>
                      <a:pt x="57" y="8"/>
                      <a:pt x="57" y="8"/>
                    </a:cubicBezTo>
                    <a:cubicBezTo>
                      <a:pt x="59" y="15"/>
                      <a:pt x="59" y="15"/>
                      <a:pt x="59" y="15"/>
                    </a:cubicBezTo>
                    <a:cubicBezTo>
                      <a:pt x="55" y="16"/>
                      <a:pt x="55" y="16"/>
                      <a:pt x="55" y="16"/>
                    </a:cubicBezTo>
                    <a:cubicBezTo>
                      <a:pt x="55" y="21"/>
                      <a:pt x="55" y="21"/>
                      <a:pt x="55" y="21"/>
                    </a:cubicBezTo>
                    <a:cubicBezTo>
                      <a:pt x="60" y="20"/>
                      <a:pt x="60" y="20"/>
                      <a:pt x="60" y="20"/>
                    </a:cubicBezTo>
                    <a:cubicBezTo>
                      <a:pt x="60" y="21"/>
                      <a:pt x="60" y="21"/>
                      <a:pt x="60" y="21"/>
                    </a:cubicBezTo>
                    <a:lnTo>
                      <a:pt x="60" y="2"/>
                    </a:lnTo>
                    <a:close/>
                    <a:moveTo>
                      <a:pt x="22" y="76"/>
                    </a:moveTo>
                    <a:cubicBezTo>
                      <a:pt x="25" y="74"/>
                      <a:pt x="28" y="73"/>
                      <a:pt x="31" y="71"/>
                    </a:cubicBezTo>
                    <a:cubicBezTo>
                      <a:pt x="28" y="60"/>
                      <a:pt x="28" y="60"/>
                      <a:pt x="28" y="60"/>
                    </a:cubicBezTo>
                    <a:cubicBezTo>
                      <a:pt x="55" y="53"/>
                      <a:pt x="55" y="53"/>
                      <a:pt x="55" y="53"/>
                    </a:cubicBezTo>
                    <a:cubicBezTo>
                      <a:pt x="55" y="46"/>
                      <a:pt x="55" y="46"/>
                      <a:pt x="55" y="46"/>
                    </a:cubicBezTo>
                    <a:cubicBezTo>
                      <a:pt x="26" y="53"/>
                      <a:pt x="26" y="53"/>
                      <a:pt x="26" y="53"/>
                    </a:cubicBezTo>
                    <a:cubicBezTo>
                      <a:pt x="22" y="35"/>
                      <a:pt x="22" y="35"/>
                      <a:pt x="22" y="35"/>
                    </a:cubicBezTo>
                    <a:cubicBezTo>
                      <a:pt x="50" y="28"/>
                      <a:pt x="50" y="28"/>
                      <a:pt x="50" y="28"/>
                    </a:cubicBezTo>
                    <a:cubicBezTo>
                      <a:pt x="50" y="28"/>
                      <a:pt x="50" y="28"/>
                      <a:pt x="50" y="28"/>
                    </a:cubicBezTo>
                    <a:cubicBezTo>
                      <a:pt x="55" y="46"/>
                      <a:pt x="55" y="46"/>
                      <a:pt x="55" y="46"/>
                    </a:cubicBezTo>
                    <a:cubicBezTo>
                      <a:pt x="55" y="27"/>
                      <a:pt x="55" y="27"/>
                      <a:pt x="55" y="27"/>
                    </a:cubicBezTo>
                    <a:cubicBezTo>
                      <a:pt x="53" y="22"/>
                      <a:pt x="53" y="22"/>
                      <a:pt x="53" y="22"/>
                    </a:cubicBezTo>
                    <a:cubicBezTo>
                      <a:pt x="53" y="22"/>
                      <a:pt x="53" y="22"/>
                      <a:pt x="53" y="22"/>
                    </a:cubicBezTo>
                    <a:cubicBezTo>
                      <a:pt x="55" y="21"/>
                      <a:pt x="55" y="21"/>
                      <a:pt x="55" y="21"/>
                    </a:cubicBezTo>
                    <a:cubicBezTo>
                      <a:pt x="55" y="16"/>
                      <a:pt x="55" y="16"/>
                      <a:pt x="55" y="16"/>
                    </a:cubicBezTo>
                    <a:cubicBezTo>
                      <a:pt x="52" y="16"/>
                      <a:pt x="52" y="16"/>
                      <a:pt x="52" y="16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5" y="9"/>
                      <a:pt x="55" y="9"/>
                      <a:pt x="55" y="9"/>
                    </a:cubicBezTo>
                    <a:cubicBezTo>
                      <a:pt x="55" y="4"/>
                      <a:pt x="55" y="4"/>
                      <a:pt x="55" y="4"/>
                    </a:cubicBezTo>
                    <a:cubicBezTo>
                      <a:pt x="49" y="5"/>
                      <a:pt x="49" y="5"/>
                      <a:pt x="49" y="5"/>
                    </a:cubicBezTo>
                    <a:cubicBezTo>
                      <a:pt x="48" y="3"/>
                      <a:pt x="48" y="3"/>
                      <a:pt x="48" y="3"/>
                    </a:cubicBezTo>
                    <a:cubicBezTo>
                      <a:pt x="44" y="4"/>
                      <a:pt x="44" y="4"/>
                      <a:pt x="44" y="4"/>
                    </a:cubicBezTo>
                    <a:cubicBezTo>
                      <a:pt x="48" y="22"/>
                      <a:pt x="48" y="22"/>
                      <a:pt x="48" y="22"/>
                    </a:cubicBezTo>
                    <a:cubicBezTo>
                      <a:pt x="22" y="28"/>
                      <a:pt x="22" y="28"/>
                      <a:pt x="22" y="28"/>
                    </a:cubicBezTo>
                    <a:cubicBezTo>
                      <a:pt x="22" y="55"/>
                      <a:pt x="22" y="55"/>
                      <a:pt x="22" y="55"/>
                    </a:cubicBezTo>
                    <a:cubicBezTo>
                      <a:pt x="23" y="60"/>
                      <a:pt x="23" y="60"/>
                      <a:pt x="23" y="60"/>
                    </a:cubicBezTo>
                    <a:cubicBezTo>
                      <a:pt x="23" y="60"/>
                      <a:pt x="23" y="60"/>
                      <a:pt x="23" y="60"/>
                    </a:cubicBezTo>
                    <a:cubicBezTo>
                      <a:pt x="22" y="60"/>
                      <a:pt x="22" y="60"/>
                      <a:pt x="22" y="60"/>
                    </a:cubicBezTo>
                    <a:cubicBezTo>
                      <a:pt x="22" y="66"/>
                      <a:pt x="22" y="66"/>
                      <a:pt x="22" y="66"/>
                    </a:cubicBezTo>
                    <a:cubicBezTo>
                      <a:pt x="24" y="65"/>
                      <a:pt x="24" y="65"/>
                      <a:pt x="24" y="65"/>
                    </a:cubicBezTo>
                    <a:cubicBezTo>
                      <a:pt x="26" y="71"/>
                      <a:pt x="26" y="71"/>
                      <a:pt x="26" y="71"/>
                    </a:cubicBezTo>
                    <a:cubicBezTo>
                      <a:pt x="26" y="71"/>
                      <a:pt x="26" y="71"/>
                      <a:pt x="26" y="71"/>
                    </a:cubicBezTo>
                    <a:cubicBezTo>
                      <a:pt x="22" y="72"/>
                      <a:pt x="22" y="72"/>
                      <a:pt x="22" y="72"/>
                    </a:cubicBezTo>
                    <a:lnTo>
                      <a:pt x="22" y="76"/>
                    </a:lnTo>
                    <a:close/>
                    <a:moveTo>
                      <a:pt x="16" y="78"/>
                    </a:moveTo>
                    <a:cubicBezTo>
                      <a:pt x="18" y="77"/>
                      <a:pt x="20" y="76"/>
                      <a:pt x="22" y="76"/>
                    </a:cubicBezTo>
                    <a:cubicBezTo>
                      <a:pt x="22" y="72"/>
                      <a:pt x="22" y="72"/>
                      <a:pt x="22" y="72"/>
                    </a:cubicBezTo>
                    <a:cubicBezTo>
                      <a:pt x="19" y="73"/>
                      <a:pt x="19" y="73"/>
                      <a:pt x="19" y="73"/>
                    </a:cubicBezTo>
                    <a:cubicBezTo>
                      <a:pt x="17" y="67"/>
                      <a:pt x="17" y="67"/>
                      <a:pt x="17" y="67"/>
                    </a:cubicBezTo>
                    <a:cubicBezTo>
                      <a:pt x="22" y="66"/>
                      <a:pt x="22" y="66"/>
                      <a:pt x="22" y="66"/>
                    </a:cubicBezTo>
                    <a:cubicBezTo>
                      <a:pt x="22" y="60"/>
                      <a:pt x="22" y="60"/>
                      <a:pt x="22" y="60"/>
                    </a:cubicBezTo>
                    <a:cubicBezTo>
                      <a:pt x="16" y="62"/>
                      <a:pt x="16" y="62"/>
                      <a:pt x="16" y="62"/>
                    </a:cubicBezTo>
                    <a:cubicBezTo>
                      <a:pt x="16" y="61"/>
                      <a:pt x="16" y="61"/>
                      <a:pt x="16" y="61"/>
                    </a:cubicBezTo>
                    <a:cubicBezTo>
                      <a:pt x="16" y="78"/>
                      <a:pt x="16" y="78"/>
                      <a:pt x="16" y="78"/>
                    </a:cubicBezTo>
                    <a:close/>
                    <a:moveTo>
                      <a:pt x="22" y="28"/>
                    </a:moveTo>
                    <a:cubicBezTo>
                      <a:pt x="20" y="29"/>
                      <a:pt x="20" y="29"/>
                      <a:pt x="20" y="29"/>
                    </a:cubicBezTo>
                    <a:cubicBezTo>
                      <a:pt x="16" y="12"/>
                      <a:pt x="16" y="12"/>
                      <a:pt x="16" y="12"/>
                    </a:cubicBezTo>
                    <a:cubicBezTo>
                      <a:pt x="16" y="32"/>
                      <a:pt x="16" y="32"/>
                      <a:pt x="16" y="32"/>
                    </a:cubicBezTo>
                    <a:cubicBezTo>
                      <a:pt x="17" y="37"/>
                      <a:pt x="17" y="37"/>
                      <a:pt x="17" y="37"/>
                    </a:cubicBezTo>
                    <a:cubicBezTo>
                      <a:pt x="17" y="37"/>
                      <a:pt x="17" y="37"/>
                      <a:pt x="17" y="37"/>
                    </a:cubicBezTo>
                    <a:cubicBezTo>
                      <a:pt x="16" y="37"/>
                      <a:pt x="16" y="37"/>
                      <a:pt x="16" y="37"/>
                    </a:cubicBezTo>
                    <a:cubicBezTo>
                      <a:pt x="16" y="43"/>
                      <a:pt x="16" y="43"/>
                      <a:pt x="16" y="43"/>
                    </a:cubicBezTo>
                    <a:cubicBezTo>
                      <a:pt x="19" y="42"/>
                      <a:pt x="19" y="42"/>
                      <a:pt x="19" y="42"/>
                    </a:cubicBezTo>
                    <a:cubicBezTo>
                      <a:pt x="20" y="49"/>
                      <a:pt x="20" y="49"/>
                      <a:pt x="20" y="49"/>
                    </a:cubicBezTo>
                    <a:cubicBezTo>
                      <a:pt x="20" y="49"/>
                      <a:pt x="20" y="49"/>
                      <a:pt x="20" y="49"/>
                    </a:cubicBezTo>
                    <a:cubicBezTo>
                      <a:pt x="16" y="50"/>
                      <a:pt x="16" y="50"/>
                      <a:pt x="16" y="50"/>
                    </a:cubicBezTo>
                    <a:cubicBezTo>
                      <a:pt x="16" y="55"/>
                      <a:pt x="16" y="55"/>
                      <a:pt x="16" y="55"/>
                    </a:cubicBezTo>
                    <a:cubicBezTo>
                      <a:pt x="22" y="54"/>
                      <a:pt x="22" y="54"/>
                      <a:pt x="22" y="54"/>
                    </a:cubicBezTo>
                    <a:cubicBezTo>
                      <a:pt x="22" y="55"/>
                      <a:pt x="22" y="55"/>
                      <a:pt x="22" y="55"/>
                    </a:cubicBezTo>
                    <a:lnTo>
                      <a:pt x="22" y="28"/>
                    </a:lnTo>
                    <a:close/>
                    <a:moveTo>
                      <a:pt x="11" y="12"/>
                    </a:moveTo>
                    <a:cubicBezTo>
                      <a:pt x="12" y="14"/>
                      <a:pt x="12" y="14"/>
                      <a:pt x="12" y="14"/>
                    </a:cubicBezTo>
                    <a:cubicBezTo>
                      <a:pt x="10" y="15"/>
                      <a:pt x="10" y="15"/>
                      <a:pt x="10" y="15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13" y="19"/>
                      <a:pt x="13" y="19"/>
                      <a:pt x="13" y="19"/>
                    </a:cubicBezTo>
                    <a:cubicBezTo>
                      <a:pt x="14" y="26"/>
                      <a:pt x="14" y="26"/>
                      <a:pt x="14" y="26"/>
                    </a:cubicBezTo>
                    <a:cubicBezTo>
                      <a:pt x="14" y="26"/>
                      <a:pt x="14" y="26"/>
                      <a:pt x="14" y="26"/>
                    </a:cubicBezTo>
                    <a:cubicBezTo>
                      <a:pt x="10" y="27"/>
                      <a:pt x="10" y="27"/>
                      <a:pt x="10" y="27"/>
                    </a:cubicBezTo>
                    <a:cubicBezTo>
                      <a:pt x="10" y="32"/>
                      <a:pt x="10" y="32"/>
                      <a:pt x="10" y="32"/>
                    </a:cubicBezTo>
                    <a:cubicBezTo>
                      <a:pt x="16" y="31"/>
                      <a:pt x="16" y="31"/>
                      <a:pt x="16" y="31"/>
                    </a:cubicBezTo>
                    <a:cubicBezTo>
                      <a:pt x="16" y="32"/>
                      <a:pt x="16" y="32"/>
                      <a:pt x="16" y="32"/>
                    </a:cubicBezTo>
                    <a:cubicBezTo>
                      <a:pt x="16" y="12"/>
                      <a:pt x="16" y="12"/>
                      <a:pt x="16" y="12"/>
                    </a:cubicBezTo>
                    <a:cubicBezTo>
                      <a:pt x="16" y="11"/>
                      <a:pt x="16" y="11"/>
                      <a:pt x="16" y="11"/>
                    </a:cubicBezTo>
                    <a:cubicBezTo>
                      <a:pt x="11" y="12"/>
                      <a:pt x="11" y="12"/>
                      <a:pt x="11" y="12"/>
                    </a:cubicBezTo>
                    <a:close/>
                    <a:moveTo>
                      <a:pt x="10" y="56"/>
                    </a:moveTo>
                    <a:cubicBezTo>
                      <a:pt x="16" y="78"/>
                      <a:pt x="16" y="78"/>
                      <a:pt x="16" y="78"/>
                    </a:cubicBezTo>
                    <a:cubicBezTo>
                      <a:pt x="16" y="78"/>
                      <a:pt x="16" y="78"/>
                      <a:pt x="16" y="78"/>
                    </a:cubicBezTo>
                    <a:cubicBezTo>
                      <a:pt x="16" y="61"/>
                      <a:pt x="16" y="61"/>
                      <a:pt x="16" y="61"/>
                    </a:cubicBezTo>
                    <a:cubicBezTo>
                      <a:pt x="15" y="55"/>
                      <a:pt x="15" y="55"/>
                      <a:pt x="15" y="55"/>
                    </a:cubicBezTo>
                    <a:cubicBezTo>
                      <a:pt x="16" y="55"/>
                      <a:pt x="16" y="55"/>
                      <a:pt x="16" y="55"/>
                    </a:cubicBezTo>
                    <a:cubicBezTo>
                      <a:pt x="16" y="50"/>
                      <a:pt x="16" y="50"/>
                      <a:pt x="16" y="50"/>
                    </a:cubicBezTo>
                    <a:cubicBezTo>
                      <a:pt x="13" y="50"/>
                      <a:pt x="13" y="50"/>
                      <a:pt x="13" y="50"/>
                    </a:cubicBezTo>
                    <a:cubicBezTo>
                      <a:pt x="12" y="44"/>
                      <a:pt x="12" y="44"/>
                      <a:pt x="12" y="44"/>
                    </a:cubicBezTo>
                    <a:cubicBezTo>
                      <a:pt x="16" y="43"/>
                      <a:pt x="16" y="43"/>
                      <a:pt x="16" y="43"/>
                    </a:cubicBezTo>
                    <a:cubicBezTo>
                      <a:pt x="16" y="37"/>
                      <a:pt x="16" y="37"/>
                      <a:pt x="16" y="37"/>
                    </a:cubicBezTo>
                    <a:cubicBezTo>
                      <a:pt x="10" y="39"/>
                      <a:pt x="10" y="39"/>
                      <a:pt x="10" y="39"/>
                    </a:cubicBezTo>
                    <a:cubicBezTo>
                      <a:pt x="10" y="38"/>
                      <a:pt x="10" y="38"/>
                      <a:pt x="10" y="38"/>
                    </a:cubicBezTo>
                    <a:lnTo>
                      <a:pt x="10" y="56"/>
                    </a:lnTo>
                    <a:close/>
                    <a:moveTo>
                      <a:pt x="10" y="15"/>
                    </a:moveTo>
                    <a:cubicBezTo>
                      <a:pt x="5" y="16"/>
                      <a:pt x="5" y="16"/>
                      <a:pt x="5" y="16"/>
                    </a:cubicBezTo>
                    <a:cubicBezTo>
                      <a:pt x="4" y="14"/>
                      <a:pt x="4" y="14"/>
                      <a:pt x="4" y="14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10" y="56"/>
                      <a:pt x="10" y="56"/>
                      <a:pt x="10" y="56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9" y="33"/>
                      <a:pt x="9" y="33"/>
                      <a:pt x="9" y="33"/>
                    </a:cubicBezTo>
                    <a:cubicBezTo>
                      <a:pt x="10" y="32"/>
                      <a:pt x="10" y="32"/>
                      <a:pt x="10" y="32"/>
                    </a:cubicBezTo>
                    <a:cubicBezTo>
                      <a:pt x="10" y="27"/>
                      <a:pt x="10" y="27"/>
                      <a:pt x="10" y="27"/>
                    </a:cubicBezTo>
                    <a:cubicBezTo>
                      <a:pt x="8" y="27"/>
                      <a:pt x="8" y="27"/>
                      <a:pt x="8" y="27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10" y="20"/>
                      <a:pt x="10" y="20"/>
                      <a:pt x="10" y="20"/>
                    </a:cubicBezTo>
                    <a:lnTo>
                      <a:pt x="10" y="15"/>
                    </a:ln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80" name="Freeform: Shape 225"/>
              <p:cNvSpPr>
                <a:spLocks/>
              </p:cNvSpPr>
              <p:nvPr/>
            </p:nvSpPr>
            <p:spPr bwMode="auto">
              <a:xfrm>
                <a:off x="4397674" y="3767441"/>
                <a:ext cx="283070" cy="207095"/>
              </a:xfrm>
              <a:custGeom>
                <a:avLst/>
                <a:gdLst>
                  <a:gd name="T0" fmla="*/ 16 w 64"/>
                  <a:gd name="T1" fmla="*/ 46 h 47"/>
                  <a:gd name="T2" fmla="*/ 16 w 64"/>
                  <a:gd name="T3" fmla="*/ 16 h 47"/>
                  <a:gd name="T4" fmla="*/ 56 w 64"/>
                  <a:gd name="T5" fmla="*/ 16 h 47"/>
                  <a:gd name="T6" fmla="*/ 56 w 64"/>
                  <a:gd name="T7" fmla="*/ 45 h 47"/>
                  <a:gd name="T8" fmla="*/ 51 w 64"/>
                  <a:gd name="T9" fmla="*/ 44 h 47"/>
                  <a:gd name="T10" fmla="*/ 43 w 64"/>
                  <a:gd name="T11" fmla="*/ 47 h 47"/>
                  <a:gd name="T12" fmla="*/ 64 w 64"/>
                  <a:gd name="T13" fmla="*/ 46 h 47"/>
                  <a:gd name="T14" fmla="*/ 64 w 64"/>
                  <a:gd name="T15" fmla="*/ 16 h 47"/>
                  <a:gd name="T16" fmla="*/ 64 w 64"/>
                  <a:gd name="T17" fmla="*/ 0 h 47"/>
                  <a:gd name="T18" fmla="*/ 56 w 64"/>
                  <a:gd name="T19" fmla="*/ 0 h 47"/>
                  <a:gd name="T20" fmla="*/ 16 w 64"/>
                  <a:gd name="T21" fmla="*/ 0 h 47"/>
                  <a:gd name="T22" fmla="*/ 8 w 64"/>
                  <a:gd name="T23" fmla="*/ 0 h 47"/>
                  <a:gd name="T24" fmla="*/ 8 w 64"/>
                  <a:gd name="T25" fmla="*/ 16 h 47"/>
                  <a:gd name="T26" fmla="*/ 8 w 64"/>
                  <a:gd name="T27" fmla="*/ 45 h 47"/>
                  <a:gd name="T28" fmla="*/ 3 w 64"/>
                  <a:gd name="T29" fmla="*/ 44 h 47"/>
                  <a:gd name="T30" fmla="*/ 0 w 64"/>
                  <a:gd name="T31" fmla="*/ 44 h 47"/>
                  <a:gd name="T32" fmla="*/ 16 w 64"/>
                  <a:gd name="T33" fmla="*/ 46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4" h="47">
                    <a:moveTo>
                      <a:pt x="16" y="46"/>
                    </a:moveTo>
                    <a:cubicBezTo>
                      <a:pt x="16" y="16"/>
                      <a:pt x="16" y="16"/>
                      <a:pt x="16" y="16"/>
                    </a:cubicBezTo>
                    <a:cubicBezTo>
                      <a:pt x="56" y="16"/>
                      <a:pt x="56" y="16"/>
                      <a:pt x="56" y="16"/>
                    </a:cubicBezTo>
                    <a:cubicBezTo>
                      <a:pt x="56" y="45"/>
                      <a:pt x="56" y="45"/>
                      <a:pt x="56" y="45"/>
                    </a:cubicBezTo>
                    <a:cubicBezTo>
                      <a:pt x="54" y="44"/>
                      <a:pt x="53" y="44"/>
                      <a:pt x="51" y="44"/>
                    </a:cubicBezTo>
                    <a:cubicBezTo>
                      <a:pt x="48" y="44"/>
                      <a:pt x="45" y="45"/>
                      <a:pt x="43" y="47"/>
                    </a:cubicBezTo>
                    <a:cubicBezTo>
                      <a:pt x="50" y="47"/>
                      <a:pt x="57" y="47"/>
                      <a:pt x="64" y="46"/>
                    </a:cubicBezTo>
                    <a:cubicBezTo>
                      <a:pt x="64" y="16"/>
                      <a:pt x="64" y="16"/>
                      <a:pt x="64" y="16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56" y="0"/>
                      <a:pt x="56" y="0"/>
                      <a:pt x="56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8" y="45"/>
                      <a:pt x="8" y="45"/>
                      <a:pt x="8" y="45"/>
                    </a:cubicBezTo>
                    <a:cubicBezTo>
                      <a:pt x="6" y="44"/>
                      <a:pt x="5" y="44"/>
                      <a:pt x="3" y="44"/>
                    </a:cubicBezTo>
                    <a:cubicBezTo>
                      <a:pt x="2" y="44"/>
                      <a:pt x="1" y="44"/>
                      <a:pt x="0" y="44"/>
                    </a:cubicBezTo>
                    <a:cubicBezTo>
                      <a:pt x="5" y="45"/>
                      <a:pt x="10" y="46"/>
                      <a:pt x="16" y="46"/>
                    </a:cubicBez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81" name="Freeform: Shape 226"/>
              <p:cNvSpPr>
                <a:spLocks/>
              </p:cNvSpPr>
              <p:nvPr/>
            </p:nvSpPr>
            <p:spPr bwMode="auto">
              <a:xfrm>
                <a:off x="5333889" y="1660957"/>
                <a:ext cx="273267" cy="159304"/>
              </a:xfrm>
              <a:custGeom>
                <a:avLst/>
                <a:gdLst>
                  <a:gd name="T0" fmla="*/ 35 w 62"/>
                  <a:gd name="T1" fmla="*/ 0 h 36"/>
                  <a:gd name="T2" fmla="*/ 35 w 62"/>
                  <a:gd name="T3" fmla="*/ 6 h 36"/>
                  <a:gd name="T4" fmla="*/ 0 w 62"/>
                  <a:gd name="T5" fmla="*/ 36 h 36"/>
                  <a:gd name="T6" fmla="*/ 35 w 62"/>
                  <a:gd name="T7" fmla="*/ 29 h 36"/>
                  <a:gd name="T8" fmla="*/ 35 w 62"/>
                  <a:gd name="T9" fmla="*/ 36 h 36"/>
                  <a:gd name="T10" fmla="*/ 62 w 62"/>
                  <a:gd name="T11" fmla="*/ 18 h 36"/>
                  <a:gd name="T12" fmla="*/ 35 w 62"/>
                  <a:gd name="T13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2" h="36">
                    <a:moveTo>
                      <a:pt x="35" y="0"/>
                    </a:moveTo>
                    <a:cubicBezTo>
                      <a:pt x="35" y="6"/>
                      <a:pt x="35" y="6"/>
                      <a:pt x="35" y="6"/>
                    </a:cubicBezTo>
                    <a:cubicBezTo>
                      <a:pt x="4" y="6"/>
                      <a:pt x="0" y="36"/>
                      <a:pt x="0" y="36"/>
                    </a:cubicBezTo>
                    <a:cubicBezTo>
                      <a:pt x="0" y="36"/>
                      <a:pt x="10" y="29"/>
                      <a:pt x="35" y="29"/>
                    </a:cubicBezTo>
                    <a:cubicBezTo>
                      <a:pt x="35" y="36"/>
                      <a:pt x="35" y="36"/>
                      <a:pt x="35" y="36"/>
                    </a:cubicBezTo>
                    <a:cubicBezTo>
                      <a:pt x="62" y="18"/>
                      <a:pt x="62" y="18"/>
                      <a:pt x="62" y="18"/>
                    </a:cubicBezTo>
                    <a:lnTo>
                      <a:pt x="35" y="0"/>
                    </a:ln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82" name="Freeform: Shape 227"/>
              <p:cNvSpPr>
                <a:spLocks/>
              </p:cNvSpPr>
              <p:nvPr/>
            </p:nvSpPr>
            <p:spPr bwMode="auto">
              <a:xfrm>
                <a:off x="5306930" y="1801879"/>
                <a:ext cx="269591" cy="159304"/>
              </a:xfrm>
              <a:custGeom>
                <a:avLst/>
                <a:gdLst>
                  <a:gd name="T0" fmla="*/ 27 w 61"/>
                  <a:gd name="T1" fmla="*/ 36 h 36"/>
                  <a:gd name="T2" fmla="*/ 27 w 61"/>
                  <a:gd name="T3" fmla="*/ 30 h 36"/>
                  <a:gd name="T4" fmla="*/ 61 w 61"/>
                  <a:gd name="T5" fmla="*/ 0 h 36"/>
                  <a:gd name="T6" fmla="*/ 27 w 61"/>
                  <a:gd name="T7" fmla="*/ 7 h 36"/>
                  <a:gd name="T8" fmla="*/ 27 w 61"/>
                  <a:gd name="T9" fmla="*/ 1 h 36"/>
                  <a:gd name="T10" fmla="*/ 0 w 61"/>
                  <a:gd name="T11" fmla="*/ 19 h 36"/>
                  <a:gd name="T12" fmla="*/ 27 w 61"/>
                  <a:gd name="T13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1" h="36">
                    <a:moveTo>
                      <a:pt x="27" y="36"/>
                    </a:moveTo>
                    <a:cubicBezTo>
                      <a:pt x="27" y="30"/>
                      <a:pt x="27" y="30"/>
                      <a:pt x="27" y="30"/>
                    </a:cubicBezTo>
                    <a:cubicBezTo>
                      <a:pt x="58" y="30"/>
                      <a:pt x="61" y="0"/>
                      <a:pt x="61" y="0"/>
                    </a:cubicBezTo>
                    <a:cubicBezTo>
                      <a:pt x="61" y="0"/>
                      <a:pt x="52" y="7"/>
                      <a:pt x="27" y="7"/>
                    </a:cubicBezTo>
                    <a:cubicBezTo>
                      <a:pt x="27" y="1"/>
                      <a:pt x="27" y="1"/>
                      <a:pt x="27" y="1"/>
                    </a:cubicBezTo>
                    <a:cubicBezTo>
                      <a:pt x="0" y="19"/>
                      <a:pt x="0" y="19"/>
                      <a:pt x="0" y="19"/>
                    </a:cubicBezTo>
                    <a:lnTo>
                      <a:pt x="27" y="36"/>
                    </a:ln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83" name="Freeform: Shape 228"/>
              <p:cNvSpPr>
                <a:spLocks/>
              </p:cNvSpPr>
              <p:nvPr/>
            </p:nvSpPr>
            <p:spPr bwMode="auto">
              <a:xfrm>
                <a:off x="5885324" y="2977050"/>
                <a:ext cx="4902" cy="8578"/>
              </a:xfrm>
              <a:custGeom>
                <a:avLst/>
                <a:gdLst>
                  <a:gd name="T0" fmla="*/ 0 w 1"/>
                  <a:gd name="T1" fmla="*/ 0 h 2"/>
                  <a:gd name="T2" fmla="*/ 1 w 1"/>
                  <a:gd name="T3" fmla="*/ 2 h 2"/>
                  <a:gd name="T4" fmla="*/ 1 w 1"/>
                  <a:gd name="T5" fmla="*/ 0 h 2"/>
                  <a:gd name="T6" fmla="*/ 0 w 1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2">
                    <a:moveTo>
                      <a:pt x="0" y="0"/>
                    </a:moveTo>
                    <a:cubicBezTo>
                      <a:pt x="0" y="1"/>
                      <a:pt x="1" y="2"/>
                      <a:pt x="1" y="2"/>
                    </a:cubicBezTo>
                    <a:cubicBezTo>
                      <a:pt x="1" y="2"/>
                      <a:pt x="1" y="1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84" name="Freeform: Shape 229"/>
              <p:cNvSpPr>
                <a:spLocks/>
              </p:cNvSpPr>
              <p:nvPr/>
            </p:nvSpPr>
            <p:spPr bwMode="auto">
              <a:xfrm>
                <a:off x="5885324" y="2880242"/>
                <a:ext cx="26959" cy="79652"/>
              </a:xfrm>
              <a:custGeom>
                <a:avLst/>
                <a:gdLst>
                  <a:gd name="T0" fmla="*/ 6 w 6"/>
                  <a:gd name="T1" fmla="*/ 0 h 18"/>
                  <a:gd name="T2" fmla="*/ 0 w 6"/>
                  <a:gd name="T3" fmla="*/ 18 h 18"/>
                  <a:gd name="T4" fmla="*/ 2 w 6"/>
                  <a:gd name="T5" fmla="*/ 18 h 18"/>
                  <a:gd name="T6" fmla="*/ 6 w 6"/>
                  <a:gd name="T7" fmla="*/ 1 h 18"/>
                  <a:gd name="T8" fmla="*/ 6 w 6"/>
                  <a:gd name="T9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18">
                    <a:moveTo>
                      <a:pt x="6" y="0"/>
                    </a:moveTo>
                    <a:cubicBezTo>
                      <a:pt x="3" y="5"/>
                      <a:pt x="1" y="11"/>
                      <a:pt x="0" y="18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4" y="12"/>
                      <a:pt x="5" y="7"/>
                      <a:pt x="6" y="1"/>
                    </a:cubicBezTo>
                    <a:cubicBezTo>
                      <a:pt x="6" y="1"/>
                      <a:pt x="6" y="0"/>
                      <a:pt x="6" y="0"/>
                    </a:cubicBez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85" name="Freeform: Shape 230"/>
              <p:cNvSpPr>
                <a:spLocks/>
              </p:cNvSpPr>
              <p:nvPr/>
            </p:nvSpPr>
            <p:spPr bwMode="auto">
              <a:xfrm>
                <a:off x="5841210" y="2848382"/>
                <a:ext cx="53918" cy="111513"/>
              </a:xfrm>
              <a:custGeom>
                <a:avLst/>
                <a:gdLst>
                  <a:gd name="T0" fmla="*/ 0 w 12"/>
                  <a:gd name="T1" fmla="*/ 0 h 25"/>
                  <a:gd name="T2" fmla="*/ 0 w 12"/>
                  <a:gd name="T3" fmla="*/ 25 h 25"/>
                  <a:gd name="T4" fmla="*/ 6 w 12"/>
                  <a:gd name="T5" fmla="*/ 25 h 25"/>
                  <a:gd name="T6" fmla="*/ 12 w 12"/>
                  <a:gd name="T7" fmla="*/ 4 h 25"/>
                  <a:gd name="T8" fmla="*/ 0 w 12"/>
                  <a:gd name="T9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25">
                    <a:moveTo>
                      <a:pt x="0" y="0"/>
                    </a:moveTo>
                    <a:cubicBezTo>
                      <a:pt x="0" y="25"/>
                      <a:pt x="0" y="25"/>
                      <a:pt x="0" y="25"/>
                    </a:cubicBezTo>
                    <a:cubicBezTo>
                      <a:pt x="6" y="25"/>
                      <a:pt x="6" y="25"/>
                      <a:pt x="6" y="25"/>
                    </a:cubicBezTo>
                    <a:cubicBezTo>
                      <a:pt x="6" y="17"/>
                      <a:pt x="9" y="10"/>
                      <a:pt x="12" y="4"/>
                    </a:cubicBezTo>
                    <a:cubicBezTo>
                      <a:pt x="9" y="2"/>
                      <a:pt x="4" y="1"/>
                      <a:pt x="0" y="0"/>
                    </a:cubicBez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86" name="Freeform: Shape 231"/>
              <p:cNvSpPr>
                <a:spLocks/>
              </p:cNvSpPr>
              <p:nvPr/>
            </p:nvSpPr>
            <p:spPr bwMode="auto">
              <a:xfrm>
                <a:off x="5766459" y="2977050"/>
                <a:ext cx="52693" cy="110287"/>
              </a:xfrm>
              <a:custGeom>
                <a:avLst/>
                <a:gdLst>
                  <a:gd name="T0" fmla="*/ 12 w 12"/>
                  <a:gd name="T1" fmla="*/ 25 h 25"/>
                  <a:gd name="T2" fmla="*/ 12 w 12"/>
                  <a:gd name="T3" fmla="*/ 0 h 25"/>
                  <a:gd name="T4" fmla="*/ 6 w 12"/>
                  <a:gd name="T5" fmla="*/ 0 h 25"/>
                  <a:gd name="T6" fmla="*/ 0 w 12"/>
                  <a:gd name="T7" fmla="*/ 21 h 25"/>
                  <a:gd name="T8" fmla="*/ 12 w 12"/>
                  <a:gd name="T9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25">
                    <a:moveTo>
                      <a:pt x="12" y="25"/>
                    </a:moveTo>
                    <a:cubicBezTo>
                      <a:pt x="12" y="0"/>
                      <a:pt x="12" y="0"/>
                      <a:pt x="12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9"/>
                      <a:pt x="3" y="16"/>
                      <a:pt x="0" y="21"/>
                    </a:cubicBezTo>
                    <a:cubicBezTo>
                      <a:pt x="3" y="23"/>
                      <a:pt x="8" y="25"/>
                      <a:pt x="12" y="25"/>
                    </a:cubicBez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87" name="Freeform: Shape 232"/>
              <p:cNvSpPr>
                <a:spLocks/>
              </p:cNvSpPr>
              <p:nvPr/>
            </p:nvSpPr>
            <p:spPr bwMode="auto">
              <a:xfrm>
                <a:off x="5766459" y="2848382"/>
                <a:ext cx="52693" cy="111513"/>
              </a:xfrm>
              <a:custGeom>
                <a:avLst/>
                <a:gdLst>
                  <a:gd name="T0" fmla="*/ 6 w 12"/>
                  <a:gd name="T1" fmla="*/ 25 h 25"/>
                  <a:gd name="T2" fmla="*/ 12 w 12"/>
                  <a:gd name="T3" fmla="*/ 25 h 25"/>
                  <a:gd name="T4" fmla="*/ 12 w 12"/>
                  <a:gd name="T5" fmla="*/ 0 h 25"/>
                  <a:gd name="T6" fmla="*/ 0 w 12"/>
                  <a:gd name="T7" fmla="*/ 5 h 25"/>
                  <a:gd name="T8" fmla="*/ 6 w 12"/>
                  <a:gd name="T9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25">
                    <a:moveTo>
                      <a:pt x="6" y="25"/>
                    </a:moveTo>
                    <a:cubicBezTo>
                      <a:pt x="12" y="25"/>
                      <a:pt x="12" y="25"/>
                      <a:pt x="12" y="25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8" y="1"/>
                      <a:pt x="3" y="2"/>
                      <a:pt x="0" y="5"/>
                    </a:cubicBezTo>
                    <a:cubicBezTo>
                      <a:pt x="3" y="10"/>
                      <a:pt x="6" y="17"/>
                      <a:pt x="6" y="25"/>
                    </a:cubicBez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88" name="Freeform: Shape 233"/>
              <p:cNvSpPr>
                <a:spLocks/>
              </p:cNvSpPr>
              <p:nvPr/>
            </p:nvSpPr>
            <p:spPr bwMode="auto">
              <a:xfrm>
                <a:off x="5713767" y="2977050"/>
                <a:ext cx="61271" cy="79652"/>
              </a:xfrm>
              <a:custGeom>
                <a:avLst/>
                <a:gdLst>
                  <a:gd name="T0" fmla="*/ 8 w 14"/>
                  <a:gd name="T1" fmla="*/ 18 h 18"/>
                  <a:gd name="T2" fmla="*/ 14 w 14"/>
                  <a:gd name="T3" fmla="*/ 0 h 18"/>
                  <a:gd name="T4" fmla="*/ 0 w 14"/>
                  <a:gd name="T5" fmla="*/ 0 h 18"/>
                  <a:gd name="T6" fmla="*/ 8 w 14"/>
                  <a:gd name="T7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" h="18">
                    <a:moveTo>
                      <a:pt x="8" y="18"/>
                    </a:moveTo>
                    <a:cubicBezTo>
                      <a:pt x="11" y="14"/>
                      <a:pt x="13" y="7"/>
                      <a:pt x="14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7"/>
                      <a:pt x="3" y="13"/>
                      <a:pt x="8" y="18"/>
                    </a:cubicBez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89" name="Freeform: Shape 234"/>
              <p:cNvSpPr>
                <a:spLocks/>
              </p:cNvSpPr>
              <p:nvPr/>
            </p:nvSpPr>
            <p:spPr bwMode="auto">
              <a:xfrm>
                <a:off x="5713767" y="2880242"/>
                <a:ext cx="61271" cy="79652"/>
              </a:xfrm>
              <a:custGeom>
                <a:avLst/>
                <a:gdLst>
                  <a:gd name="T0" fmla="*/ 8 w 14"/>
                  <a:gd name="T1" fmla="*/ 0 h 18"/>
                  <a:gd name="T2" fmla="*/ 0 w 14"/>
                  <a:gd name="T3" fmla="*/ 18 h 18"/>
                  <a:gd name="T4" fmla="*/ 14 w 14"/>
                  <a:gd name="T5" fmla="*/ 18 h 18"/>
                  <a:gd name="T6" fmla="*/ 8 w 14"/>
                  <a:gd name="T7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" h="18">
                    <a:moveTo>
                      <a:pt x="8" y="0"/>
                    </a:moveTo>
                    <a:cubicBezTo>
                      <a:pt x="3" y="5"/>
                      <a:pt x="0" y="11"/>
                      <a:pt x="0" y="18"/>
                    </a:cubicBezTo>
                    <a:cubicBezTo>
                      <a:pt x="14" y="18"/>
                      <a:pt x="14" y="18"/>
                      <a:pt x="14" y="18"/>
                    </a:cubicBezTo>
                    <a:cubicBezTo>
                      <a:pt x="13" y="11"/>
                      <a:pt x="11" y="5"/>
                      <a:pt x="8" y="0"/>
                    </a:cubicBez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90" name="Freeform: Shape 235"/>
              <p:cNvSpPr>
                <a:spLocks/>
              </p:cNvSpPr>
              <p:nvPr/>
            </p:nvSpPr>
            <p:spPr bwMode="auto">
              <a:xfrm>
                <a:off x="5841210" y="2977050"/>
                <a:ext cx="35537" cy="110287"/>
              </a:xfrm>
              <a:custGeom>
                <a:avLst/>
                <a:gdLst>
                  <a:gd name="T0" fmla="*/ 0 w 8"/>
                  <a:gd name="T1" fmla="*/ 25 h 25"/>
                  <a:gd name="T2" fmla="*/ 3 w 8"/>
                  <a:gd name="T3" fmla="*/ 25 h 25"/>
                  <a:gd name="T4" fmla="*/ 8 w 8"/>
                  <a:gd name="T5" fmla="*/ 11 h 25"/>
                  <a:gd name="T6" fmla="*/ 6 w 8"/>
                  <a:gd name="T7" fmla="*/ 0 h 25"/>
                  <a:gd name="T8" fmla="*/ 0 w 8"/>
                  <a:gd name="T9" fmla="*/ 0 h 25"/>
                  <a:gd name="T10" fmla="*/ 0 w 8"/>
                  <a:gd name="T11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25">
                    <a:moveTo>
                      <a:pt x="0" y="25"/>
                    </a:moveTo>
                    <a:cubicBezTo>
                      <a:pt x="1" y="25"/>
                      <a:pt x="2" y="25"/>
                      <a:pt x="3" y="25"/>
                    </a:cubicBezTo>
                    <a:cubicBezTo>
                      <a:pt x="5" y="20"/>
                      <a:pt x="6" y="16"/>
                      <a:pt x="8" y="11"/>
                    </a:cubicBezTo>
                    <a:cubicBezTo>
                      <a:pt x="7" y="8"/>
                      <a:pt x="6" y="4"/>
                      <a:pt x="6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25"/>
                    </a:ln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91" name="Oval 236"/>
              <p:cNvSpPr>
                <a:spLocks/>
              </p:cNvSpPr>
              <p:nvPr/>
            </p:nvSpPr>
            <p:spPr bwMode="auto">
              <a:xfrm>
                <a:off x="4746916" y="3312813"/>
                <a:ext cx="61271" cy="61271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92" name="Freeform: Shape 237"/>
              <p:cNvSpPr>
                <a:spLocks/>
              </p:cNvSpPr>
              <p:nvPr/>
            </p:nvSpPr>
            <p:spPr bwMode="auto">
              <a:xfrm>
                <a:off x="4507961" y="3494174"/>
                <a:ext cx="132345" cy="132345"/>
              </a:xfrm>
              <a:custGeom>
                <a:avLst/>
                <a:gdLst>
                  <a:gd name="T0" fmla="*/ 15 w 30"/>
                  <a:gd name="T1" fmla="*/ 30 h 30"/>
                  <a:gd name="T2" fmla="*/ 30 w 30"/>
                  <a:gd name="T3" fmla="*/ 15 h 30"/>
                  <a:gd name="T4" fmla="*/ 15 w 30"/>
                  <a:gd name="T5" fmla="*/ 0 h 30"/>
                  <a:gd name="T6" fmla="*/ 15 w 30"/>
                  <a:gd name="T7" fmla="*/ 7 h 30"/>
                  <a:gd name="T8" fmla="*/ 23 w 30"/>
                  <a:gd name="T9" fmla="*/ 15 h 30"/>
                  <a:gd name="T10" fmla="*/ 15 w 30"/>
                  <a:gd name="T11" fmla="*/ 23 h 30"/>
                  <a:gd name="T12" fmla="*/ 15 w 30"/>
                  <a:gd name="T13" fmla="*/ 30 h 30"/>
                  <a:gd name="T14" fmla="*/ 15 w 30"/>
                  <a:gd name="T15" fmla="*/ 0 h 30"/>
                  <a:gd name="T16" fmla="*/ 0 w 30"/>
                  <a:gd name="T17" fmla="*/ 15 h 30"/>
                  <a:gd name="T18" fmla="*/ 15 w 30"/>
                  <a:gd name="T19" fmla="*/ 30 h 30"/>
                  <a:gd name="T20" fmla="*/ 15 w 30"/>
                  <a:gd name="T21" fmla="*/ 30 h 30"/>
                  <a:gd name="T22" fmla="*/ 15 w 30"/>
                  <a:gd name="T23" fmla="*/ 23 h 30"/>
                  <a:gd name="T24" fmla="*/ 15 w 30"/>
                  <a:gd name="T25" fmla="*/ 23 h 30"/>
                  <a:gd name="T26" fmla="*/ 15 w 30"/>
                  <a:gd name="T27" fmla="*/ 23 h 30"/>
                  <a:gd name="T28" fmla="*/ 7 w 30"/>
                  <a:gd name="T29" fmla="*/ 15 h 30"/>
                  <a:gd name="T30" fmla="*/ 15 w 30"/>
                  <a:gd name="T31" fmla="*/ 7 h 30"/>
                  <a:gd name="T32" fmla="*/ 15 w 30"/>
                  <a:gd name="T33" fmla="*/ 7 h 30"/>
                  <a:gd name="T34" fmla="*/ 15 w 30"/>
                  <a:gd name="T35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0" h="30">
                    <a:moveTo>
                      <a:pt x="15" y="30"/>
                    </a:moveTo>
                    <a:cubicBezTo>
                      <a:pt x="23" y="30"/>
                      <a:pt x="30" y="23"/>
                      <a:pt x="30" y="15"/>
                    </a:cubicBezTo>
                    <a:cubicBezTo>
                      <a:pt x="30" y="7"/>
                      <a:pt x="23" y="0"/>
                      <a:pt x="15" y="0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9" y="7"/>
                      <a:pt x="23" y="10"/>
                      <a:pt x="23" y="15"/>
                    </a:cubicBezTo>
                    <a:cubicBezTo>
                      <a:pt x="23" y="20"/>
                      <a:pt x="19" y="23"/>
                      <a:pt x="15" y="23"/>
                    </a:cubicBezTo>
                    <a:lnTo>
                      <a:pt x="15" y="30"/>
                    </a:lnTo>
                    <a:close/>
                    <a:moveTo>
                      <a:pt x="15" y="0"/>
                    </a:moveTo>
                    <a:cubicBezTo>
                      <a:pt x="7" y="0"/>
                      <a:pt x="0" y="7"/>
                      <a:pt x="0" y="15"/>
                    </a:cubicBezTo>
                    <a:cubicBezTo>
                      <a:pt x="0" y="23"/>
                      <a:pt x="7" y="30"/>
                      <a:pt x="15" y="30"/>
                    </a:cubicBezTo>
                    <a:cubicBezTo>
                      <a:pt x="15" y="30"/>
                      <a:pt x="15" y="30"/>
                      <a:pt x="15" y="30"/>
                    </a:cubicBezTo>
                    <a:cubicBezTo>
                      <a:pt x="15" y="23"/>
                      <a:pt x="15" y="23"/>
                      <a:pt x="15" y="23"/>
                    </a:cubicBezTo>
                    <a:cubicBezTo>
                      <a:pt x="15" y="23"/>
                      <a:pt x="15" y="23"/>
                      <a:pt x="15" y="23"/>
                    </a:cubicBezTo>
                    <a:cubicBezTo>
                      <a:pt x="15" y="23"/>
                      <a:pt x="15" y="23"/>
                      <a:pt x="15" y="23"/>
                    </a:cubicBezTo>
                    <a:cubicBezTo>
                      <a:pt x="10" y="23"/>
                      <a:pt x="7" y="20"/>
                      <a:pt x="7" y="15"/>
                    </a:cubicBezTo>
                    <a:cubicBezTo>
                      <a:pt x="7" y="10"/>
                      <a:pt x="10" y="7"/>
                      <a:pt x="15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0"/>
                      <a:pt x="15" y="0"/>
                      <a:pt x="1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93" name="Freeform: Shape 238"/>
              <p:cNvSpPr>
                <a:spLocks/>
              </p:cNvSpPr>
              <p:nvPr/>
            </p:nvSpPr>
            <p:spPr bwMode="auto">
              <a:xfrm>
                <a:off x="4494481" y="3462313"/>
                <a:ext cx="159304" cy="57594"/>
              </a:xfrm>
              <a:custGeom>
                <a:avLst/>
                <a:gdLst>
                  <a:gd name="T0" fmla="*/ 3 w 36"/>
                  <a:gd name="T1" fmla="*/ 13 h 13"/>
                  <a:gd name="T2" fmla="*/ 5 w 36"/>
                  <a:gd name="T3" fmla="*/ 12 h 13"/>
                  <a:gd name="T4" fmla="*/ 18 w 36"/>
                  <a:gd name="T5" fmla="*/ 4 h 13"/>
                  <a:gd name="T6" fmla="*/ 31 w 36"/>
                  <a:gd name="T7" fmla="*/ 12 h 13"/>
                  <a:gd name="T8" fmla="*/ 35 w 36"/>
                  <a:gd name="T9" fmla="*/ 12 h 13"/>
                  <a:gd name="T10" fmla="*/ 35 w 36"/>
                  <a:gd name="T11" fmla="*/ 9 h 13"/>
                  <a:gd name="T12" fmla="*/ 18 w 36"/>
                  <a:gd name="T13" fmla="*/ 0 h 13"/>
                  <a:gd name="T14" fmla="*/ 1 w 36"/>
                  <a:gd name="T15" fmla="*/ 9 h 13"/>
                  <a:gd name="T16" fmla="*/ 1 w 36"/>
                  <a:gd name="T17" fmla="*/ 12 h 13"/>
                  <a:gd name="T18" fmla="*/ 3 w 36"/>
                  <a:gd name="T19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6" h="13">
                    <a:moveTo>
                      <a:pt x="3" y="13"/>
                    </a:moveTo>
                    <a:cubicBezTo>
                      <a:pt x="3" y="13"/>
                      <a:pt x="4" y="12"/>
                      <a:pt x="5" y="12"/>
                    </a:cubicBezTo>
                    <a:cubicBezTo>
                      <a:pt x="8" y="7"/>
                      <a:pt x="13" y="4"/>
                      <a:pt x="18" y="4"/>
                    </a:cubicBezTo>
                    <a:cubicBezTo>
                      <a:pt x="23" y="4"/>
                      <a:pt x="28" y="7"/>
                      <a:pt x="31" y="12"/>
                    </a:cubicBezTo>
                    <a:cubicBezTo>
                      <a:pt x="32" y="13"/>
                      <a:pt x="34" y="13"/>
                      <a:pt x="35" y="12"/>
                    </a:cubicBezTo>
                    <a:cubicBezTo>
                      <a:pt x="36" y="11"/>
                      <a:pt x="36" y="10"/>
                      <a:pt x="35" y="9"/>
                    </a:cubicBezTo>
                    <a:cubicBezTo>
                      <a:pt x="31" y="3"/>
                      <a:pt x="25" y="0"/>
                      <a:pt x="18" y="0"/>
                    </a:cubicBezTo>
                    <a:cubicBezTo>
                      <a:pt x="11" y="0"/>
                      <a:pt x="5" y="3"/>
                      <a:pt x="1" y="9"/>
                    </a:cubicBezTo>
                    <a:cubicBezTo>
                      <a:pt x="0" y="10"/>
                      <a:pt x="0" y="11"/>
                      <a:pt x="1" y="12"/>
                    </a:cubicBezTo>
                    <a:cubicBezTo>
                      <a:pt x="2" y="12"/>
                      <a:pt x="2" y="13"/>
                      <a:pt x="3" y="1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94" name="Freeform: Shape 239"/>
              <p:cNvSpPr>
                <a:spLocks/>
              </p:cNvSpPr>
              <p:nvPr/>
            </p:nvSpPr>
            <p:spPr bwMode="auto">
              <a:xfrm>
                <a:off x="4750592" y="3494174"/>
                <a:ext cx="132345" cy="132345"/>
              </a:xfrm>
              <a:custGeom>
                <a:avLst/>
                <a:gdLst>
                  <a:gd name="T0" fmla="*/ 15 w 30"/>
                  <a:gd name="T1" fmla="*/ 0 h 30"/>
                  <a:gd name="T2" fmla="*/ 15 w 30"/>
                  <a:gd name="T3" fmla="*/ 0 h 30"/>
                  <a:gd name="T4" fmla="*/ 15 w 30"/>
                  <a:gd name="T5" fmla="*/ 7 h 30"/>
                  <a:gd name="T6" fmla="*/ 15 w 30"/>
                  <a:gd name="T7" fmla="*/ 7 h 30"/>
                  <a:gd name="T8" fmla="*/ 23 w 30"/>
                  <a:gd name="T9" fmla="*/ 15 h 30"/>
                  <a:gd name="T10" fmla="*/ 15 w 30"/>
                  <a:gd name="T11" fmla="*/ 23 h 30"/>
                  <a:gd name="T12" fmla="*/ 15 w 30"/>
                  <a:gd name="T13" fmla="*/ 23 h 30"/>
                  <a:gd name="T14" fmla="*/ 15 w 30"/>
                  <a:gd name="T15" fmla="*/ 23 h 30"/>
                  <a:gd name="T16" fmla="*/ 15 w 30"/>
                  <a:gd name="T17" fmla="*/ 30 h 30"/>
                  <a:gd name="T18" fmla="*/ 15 w 30"/>
                  <a:gd name="T19" fmla="*/ 30 h 30"/>
                  <a:gd name="T20" fmla="*/ 30 w 30"/>
                  <a:gd name="T21" fmla="*/ 15 h 30"/>
                  <a:gd name="T22" fmla="*/ 15 w 30"/>
                  <a:gd name="T23" fmla="*/ 0 h 30"/>
                  <a:gd name="T24" fmla="*/ 15 w 30"/>
                  <a:gd name="T25" fmla="*/ 0 h 30"/>
                  <a:gd name="T26" fmla="*/ 0 w 30"/>
                  <a:gd name="T27" fmla="*/ 15 h 30"/>
                  <a:gd name="T28" fmla="*/ 15 w 30"/>
                  <a:gd name="T29" fmla="*/ 30 h 30"/>
                  <a:gd name="T30" fmla="*/ 15 w 30"/>
                  <a:gd name="T31" fmla="*/ 23 h 30"/>
                  <a:gd name="T32" fmla="*/ 7 w 30"/>
                  <a:gd name="T33" fmla="*/ 15 h 30"/>
                  <a:gd name="T34" fmla="*/ 15 w 30"/>
                  <a:gd name="T35" fmla="*/ 7 h 30"/>
                  <a:gd name="T36" fmla="*/ 15 w 30"/>
                  <a:gd name="T37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0" h="30">
                    <a:moveTo>
                      <a:pt x="15" y="0"/>
                    </a:moveTo>
                    <a:cubicBezTo>
                      <a:pt x="15" y="0"/>
                      <a:pt x="15" y="0"/>
                      <a:pt x="15" y="0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9" y="7"/>
                      <a:pt x="23" y="10"/>
                      <a:pt x="23" y="15"/>
                    </a:cubicBezTo>
                    <a:cubicBezTo>
                      <a:pt x="23" y="20"/>
                      <a:pt x="19" y="23"/>
                      <a:pt x="15" y="23"/>
                    </a:cubicBezTo>
                    <a:cubicBezTo>
                      <a:pt x="15" y="23"/>
                      <a:pt x="15" y="23"/>
                      <a:pt x="15" y="23"/>
                    </a:cubicBezTo>
                    <a:cubicBezTo>
                      <a:pt x="15" y="23"/>
                      <a:pt x="15" y="23"/>
                      <a:pt x="15" y="23"/>
                    </a:cubicBezTo>
                    <a:cubicBezTo>
                      <a:pt x="15" y="30"/>
                      <a:pt x="15" y="30"/>
                      <a:pt x="15" y="30"/>
                    </a:cubicBezTo>
                    <a:cubicBezTo>
                      <a:pt x="15" y="30"/>
                      <a:pt x="15" y="30"/>
                      <a:pt x="15" y="30"/>
                    </a:cubicBezTo>
                    <a:cubicBezTo>
                      <a:pt x="23" y="30"/>
                      <a:pt x="30" y="23"/>
                      <a:pt x="30" y="15"/>
                    </a:cubicBezTo>
                    <a:cubicBezTo>
                      <a:pt x="30" y="7"/>
                      <a:pt x="23" y="0"/>
                      <a:pt x="15" y="0"/>
                    </a:cubicBezTo>
                    <a:close/>
                    <a:moveTo>
                      <a:pt x="15" y="0"/>
                    </a:moveTo>
                    <a:cubicBezTo>
                      <a:pt x="6" y="0"/>
                      <a:pt x="0" y="7"/>
                      <a:pt x="0" y="15"/>
                    </a:cubicBezTo>
                    <a:cubicBezTo>
                      <a:pt x="0" y="23"/>
                      <a:pt x="6" y="30"/>
                      <a:pt x="15" y="30"/>
                    </a:cubicBezTo>
                    <a:cubicBezTo>
                      <a:pt x="15" y="23"/>
                      <a:pt x="15" y="23"/>
                      <a:pt x="15" y="23"/>
                    </a:cubicBezTo>
                    <a:cubicBezTo>
                      <a:pt x="10" y="23"/>
                      <a:pt x="7" y="20"/>
                      <a:pt x="7" y="15"/>
                    </a:cubicBezTo>
                    <a:cubicBezTo>
                      <a:pt x="7" y="10"/>
                      <a:pt x="10" y="7"/>
                      <a:pt x="15" y="7"/>
                    </a:cubicBezTo>
                    <a:lnTo>
                      <a:pt x="1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95" name="Freeform: Shape 240"/>
              <p:cNvSpPr>
                <a:spLocks/>
              </p:cNvSpPr>
              <p:nvPr/>
            </p:nvSpPr>
            <p:spPr bwMode="auto">
              <a:xfrm>
                <a:off x="4737113" y="3462313"/>
                <a:ext cx="159304" cy="57594"/>
              </a:xfrm>
              <a:custGeom>
                <a:avLst/>
                <a:gdLst>
                  <a:gd name="T0" fmla="*/ 18 w 36"/>
                  <a:gd name="T1" fmla="*/ 0 h 13"/>
                  <a:gd name="T2" fmla="*/ 1 w 36"/>
                  <a:gd name="T3" fmla="*/ 9 h 13"/>
                  <a:gd name="T4" fmla="*/ 1 w 36"/>
                  <a:gd name="T5" fmla="*/ 12 h 13"/>
                  <a:gd name="T6" fmla="*/ 3 w 36"/>
                  <a:gd name="T7" fmla="*/ 13 h 13"/>
                  <a:gd name="T8" fmla="*/ 4 w 36"/>
                  <a:gd name="T9" fmla="*/ 12 h 13"/>
                  <a:gd name="T10" fmla="*/ 18 w 36"/>
                  <a:gd name="T11" fmla="*/ 4 h 13"/>
                  <a:gd name="T12" fmla="*/ 31 w 36"/>
                  <a:gd name="T13" fmla="*/ 12 h 13"/>
                  <a:gd name="T14" fmla="*/ 35 w 36"/>
                  <a:gd name="T15" fmla="*/ 12 h 13"/>
                  <a:gd name="T16" fmla="*/ 35 w 36"/>
                  <a:gd name="T17" fmla="*/ 9 h 13"/>
                  <a:gd name="T18" fmla="*/ 18 w 36"/>
                  <a:gd name="T19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6" h="13">
                    <a:moveTo>
                      <a:pt x="18" y="0"/>
                    </a:moveTo>
                    <a:cubicBezTo>
                      <a:pt x="11" y="0"/>
                      <a:pt x="4" y="3"/>
                      <a:pt x="1" y="9"/>
                    </a:cubicBezTo>
                    <a:cubicBezTo>
                      <a:pt x="0" y="10"/>
                      <a:pt x="0" y="11"/>
                      <a:pt x="1" y="12"/>
                    </a:cubicBezTo>
                    <a:cubicBezTo>
                      <a:pt x="2" y="12"/>
                      <a:pt x="2" y="13"/>
                      <a:pt x="3" y="13"/>
                    </a:cubicBezTo>
                    <a:cubicBezTo>
                      <a:pt x="3" y="13"/>
                      <a:pt x="4" y="12"/>
                      <a:pt x="4" y="12"/>
                    </a:cubicBezTo>
                    <a:cubicBezTo>
                      <a:pt x="7" y="7"/>
                      <a:pt x="12" y="4"/>
                      <a:pt x="18" y="4"/>
                    </a:cubicBezTo>
                    <a:cubicBezTo>
                      <a:pt x="23" y="4"/>
                      <a:pt x="28" y="7"/>
                      <a:pt x="31" y="12"/>
                    </a:cubicBezTo>
                    <a:cubicBezTo>
                      <a:pt x="32" y="13"/>
                      <a:pt x="33" y="13"/>
                      <a:pt x="35" y="12"/>
                    </a:cubicBezTo>
                    <a:cubicBezTo>
                      <a:pt x="36" y="11"/>
                      <a:pt x="36" y="10"/>
                      <a:pt x="35" y="9"/>
                    </a:cubicBezTo>
                    <a:cubicBezTo>
                      <a:pt x="31" y="3"/>
                      <a:pt x="25" y="0"/>
                      <a:pt x="1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96" name="Freeform: Shape 241"/>
              <p:cNvSpPr>
                <a:spLocks/>
              </p:cNvSpPr>
              <p:nvPr/>
            </p:nvSpPr>
            <p:spPr bwMode="auto">
              <a:xfrm>
                <a:off x="4618248" y="3348350"/>
                <a:ext cx="234054" cy="273267"/>
              </a:xfrm>
              <a:custGeom>
                <a:avLst/>
                <a:gdLst>
                  <a:gd name="T0" fmla="*/ 36 w 53"/>
                  <a:gd name="T1" fmla="*/ 22 h 62"/>
                  <a:gd name="T2" fmla="*/ 37 w 53"/>
                  <a:gd name="T3" fmla="*/ 23 h 62"/>
                  <a:gd name="T4" fmla="*/ 51 w 53"/>
                  <a:gd name="T5" fmla="*/ 17 h 62"/>
                  <a:gd name="T6" fmla="*/ 53 w 53"/>
                  <a:gd name="T7" fmla="*/ 12 h 62"/>
                  <a:gd name="T8" fmla="*/ 48 w 53"/>
                  <a:gd name="T9" fmla="*/ 11 h 62"/>
                  <a:gd name="T10" fmla="*/ 39 w 53"/>
                  <a:gd name="T11" fmla="*/ 15 h 62"/>
                  <a:gd name="T12" fmla="*/ 38 w 53"/>
                  <a:gd name="T13" fmla="*/ 15 h 62"/>
                  <a:gd name="T14" fmla="*/ 23 w 53"/>
                  <a:gd name="T15" fmla="*/ 0 h 62"/>
                  <a:gd name="T16" fmla="*/ 21 w 53"/>
                  <a:gd name="T17" fmla="*/ 0 h 62"/>
                  <a:gd name="T18" fmla="*/ 0 w 53"/>
                  <a:gd name="T19" fmla="*/ 21 h 62"/>
                  <a:gd name="T20" fmla="*/ 0 w 53"/>
                  <a:gd name="T21" fmla="*/ 22 h 62"/>
                  <a:gd name="T22" fmla="*/ 15 w 53"/>
                  <a:gd name="T23" fmla="*/ 35 h 62"/>
                  <a:gd name="T24" fmla="*/ 15 w 53"/>
                  <a:gd name="T25" fmla="*/ 36 h 62"/>
                  <a:gd name="T26" fmla="*/ 8 w 53"/>
                  <a:gd name="T27" fmla="*/ 52 h 62"/>
                  <a:gd name="T28" fmla="*/ 8 w 53"/>
                  <a:gd name="T29" fmla="*/ 54 h 62"/>
                  <a:gd name="T30" fmla="*/ 13 w 53"/>
                  <a:gd name="T31" fmla="*/ 60 h 62"/>
                  <a:gd name="T32" fmla="*/ 16 w 53"/>
                  <a:gd name="T33" fmla="*/ 62 h 62"/>
                  <a:gd name="T34" fmla="*/ 19 w 53"/>
                  <a:gd name="T35" fmla="*/ 61 h 62"/>
                  <a:gd name="T36" fmla="*/ 20 w 53"/>
                  <a:gd name="T37" fmla="*/ 55 h 62"/>
                  <a:gd name="T38" fmla="*/ 18 w 53"/>
                  <a:gd name="T39" fmla="*/ 53 h 62"/>
                  <a:gd name="T40" fmla="*/ 18 w 53"/>
                  <a:gd name="T41" fmla="*/ 51 h 62"/>
                  <a:gd name="T42" fmla="*/ 25 w 53"/>
                  <a:gd name="T43" fmla="*/ 34 h 62"/>
                  <a:gd name="T44" fmla="*/ 25 w 53"/>
                  <a:gd name="T45" fmla="*/ 32 h 62"/>
                  <a:gd name="T46" fmla="*/ 17 w 53"/>
                  <a:gd name="T47" fmla="*/ 25 h 62"/>
                  <a:gd name="T48" fmla="*/ 17 w 53"/>
                  <a:gd name="T49" fmla="*/ 23 h 62"/>
                  <a:gd name="T50" fmla="*/ 26 w 53"/>
                  <a:gd name="T51" fmla="*/ 14 h 62"/>
                  <a:gd name="T52" fmla="*/ 27 w 53"/>
                  <a:gd name="T53" fmla="*/ 15 h 62"/>
                  <a:gd name="T54" fmla="*/ 36 w 53"/>
                  <a:gd name="T55" fmla="*/ 2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53" h="62">
                    <a:moveTo>
                      <a:pt x="36" y="22"/>
                    </a:moveTo>
                    <a:cubicBezTo>
                      <a:pt x="36" y="23"/>
                      <a:pt x="37" y="23"/>
                      <a:pt x="37" y="23"/>
                    </a:cubicBezTo>
                    <a:cubicBezTo>
                      <a:pt x="51" y="17"/>
                      <a:pt x="51" y="17"/>
                      <a:pt x="51" y="17"/>
                    </a:cubicBezTo>
                    <a:cubicBezTo>
                      <a:pt x="53" y="16"/>
                      <a:pt x="53" y="14"/>
                      <a:pt x="53" y="12"/>
                    </a:cubicBezTo>
                    <a:cubicBezTo>
                      <a:pt x="52" y="11"/>
                      <a:pt x="50" y="10"/>
                      <a:pt x="48" y="11"/>
                    </a:cubicBezTo>
                    <a:cubicBezTo>
                      <a:pt x="39" y="15"/>
                      <a:pt x="39" y="15"/>
                      <a:pt x="39" y="15"/>
                    </a:cubicBezTo>
                    <a:cubicBezTo>
                      <a:pt x="39" y="15"/>
                      <a:pt x="38" y="15"/>
                      <a:pt x="38" y="15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22" y="0"/>
                      <a:pt x="22" y="0"/>
                      <a:pt x="21" y="0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1"/>
                      <a:pt x="0" y="22"/>
                      <a:pt x="0" y="22"/>
                    </a:cubicBezTo>
                    <a:cubicBezTo>
                      <a:pt x="3" y="25"/>
                      <a:pt x="12" y="32"/>
                      <a:pt x="15" y="35"/>
                    </a:cubicBezTo>
                    <a:cubicBezTo>
                      <a:pt x="15" y="35"/>
                      <a:pt x="15" y="36"/>
                      <a:pt x="15" y="36"/>
                    </a:cubicBezTo>
                    <a:cubicBezTo>
                      <a:pt x="8" y="52"/>
                      <a:pt x="8" y="52"/>
                      <a:pt x="8" y="52"/>
                    </a:cubicBezTo>
                    <a:cubicBezTo>
                      <a:pt x="8" y="52"/>
                      <a:pt x="8" y="53"/>
                      <a:pt x="8" y="54"/>
                    </a:cubicBezTo>
                    <a:cubicBezTo>
                      <a:pt x="13" y="60"/>
                      <a:pt x="13" y="60"/>
                      <a:pt x="13" y="60"/>
                    </a:cubicBezTo>
                    <a:cubicBezTo>
                      <a:pt x="14" y="61"/>
                      <a:pt x="15" y="62"/>
                      <a:pt x="16" y="62"/>
                    </a:cubicBezTo>
                    <a:cubicBezTo>
                      <a:pt x="17" y="62"/>
                      <a:pt x="18" y="62"/>
                      <a:pt x="19" y="61"/>
                    </a:cubicBezTo>
                    <a:cubicBezTo>
                      <a:pt x="21" y="60"/>
                      <a:pt x="21" y="57"/>
                      <a:pt x="20" y="55"/>
                    </a:cubicBezTo>
                    <a:cubicBezTo>
                      <a:pt x="18" y="53"/>
                      <a:pt x="18" y="53"/>
                      <a:pt x="18" y="53"/>
                    </a:cubicBezTo>
                    <a:cubicBezTo>
                      <a:pt x="18" y="52"/>
                      <a:pt x="18" y="51"/>
                      <a:pt x="18" y="51"/>
                    </a:cubicBezTo>
                    <a:cubicBezTo>
                      <a:pt x="25" y="34"/>
                      <a:pt x="25" y="34"/>
                      <a:pt x="25" y="34"/>
                    </a:cubicBezTo>
                    <a:cubicBezTo>
                      <a:pt x="25" y="33"/>
                      <a:pt x="25" y="33"/>
                      <a:pt x="25" y="32"/>
                    </a:cubicBezTo>
                    <a:cubicBezTo>
                      <a:pt x="23" y="31"/>
                      <a:pt x="19" y="27"/>
                      <a:pt x="17" y="25"/>
                    </a:cubicBezTo>
                    <a:cubicBezTo>
                      <a:pt x="17" y="24"/>
                      <a:pt x="17" y="24"/>
                      <a:pt x="17" y="23"/>
                    </a:cubicBezTo>
                    <a:cubicBezTo>
                      <a:pt x="26" y="14"/>
                      <a:pt x="26" y="14"/>
                      <a:pt x="26" y="14"/>
                    </a:cubicBezTo>
                    <a:cubicBezTo>
                      <a:pt x="26" y="14"/>
                      <a:pt x="27" y="14"/>
                      <a:pt x="27" y="15"/>
                    </a:cubicBezTo>
                    <a:lnTo>
                      <a:pt x="36" y="22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97" name="Freeform: Shape 242"/>
              <p:cNvSpPr>
                <a:spLocks/>
              </p:cNvSpPr>
              <p:nvPr/>
            </p:nvSpPr>
            <p:spPr bwMode="auto">
              <a:xfrm>
                <a:off x="3514151" y="1696494"/>
                <a:ext cx="26959" cy="30635"/>
              </a:xfrm>
              <a:custGeom>
                <a:avLst/>
                <a:gdLst>
                  <a:gd name="T0" fmla="*/ 0 w 6"/>
                  <a:gd name="T1" fmla="*/ 7 h 7"/>
                  <a:gd name="T2" fmla="*/ 6 w 6"/>
                  <a:gd name="T3" fmla="*/ 7 h 7"/>
                  <a:gd name="T4" fmla="*/ 6 w 6"/>
                  <a:gd name="T5" fmla="*/ 0 h 7"/>
                  <a:gd name="T6" fmla="*/ 0 w 6"/>
                  <a:gd name="T7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7">
                    <a:moveTo>
                      <a:pt x="0" y="7"/>
                    </a:moveTo>
                    <a:cubicBezTo>
                      <a:pt x="6" y="7"/>
                      <a:pt x="6" y="7"/>
                      <a:pt x="6" y="7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4" y="3"/>
                      <a:pt x="2" y="5"/>
                      <a:pt x="0" y="7"/>
                    </a:cubicBez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98" name="Freeform: Shape 243"/>
              <p:cNvSpPr>
                <a:spLocks/>
              </p:cNvSpPr>
              <p:nvPr/>
            </p:nvSpPr>
            <p:spPr bwMode="auto">
              <a:xfrm>
                <a:off x="4097447" y="3582404"/>
                <a:ext cx="145824" cy="145824"/>
              </a:xfrm>
              <a:custGeom>
                <a:avLst/>
                <a:gdLst>
                  <a:gd name="T0" fmla="*/ 8 w 33"/>
                  <a:gd name="T1" fmla="*/ 30 h 33"/>
                  <a:gd name="T2" fmla="*/ 17 w 33"/>
                  <a:gd name="T3" fmla="*/ 33 h 33"/>
                  <a:gd name="T4" fmla="*/ 33 w 33"/>
                  <a:gd name="T5" fmla="*/ 17 h 33"/>
                  <a:gd name="T6" fmla="*/ 17 w 33"/>
                  <a:gd name="T7" fmla="*/ 0 h 33"/>
                  <a:gd name="T8" fmla="*/ 0 w 33"/>
                  <a:gd name="T9" fmla="*/ 14 h 33"/>
                  <a:gd name="T10" fmla="*/ 17 w 33"/>
                  <a:gd name="T11" fmla="*/ 14 h 33"/>
                  <a:gd name="T12" fmla="*/ 22 w 33"/>
                  <a:gd name="T13" fmla="*/ 14 h 33"/>
                  <a:gd name="T14" fmla="*/ 18 w 33"/>
                  <a:gd name="T15" fmla="*/ 18 h 33"/>
                  <a:gd name="T16" fmla="*/ 8 w 33"/>
                  <a:gd name="T17" fmla="*/ 3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" h="33">
                    <a:moveTo>
                      <a:pt x="8" y="30"/>
                    </a:moveTo>
                    <a:cubicBezTo>
                      <a:pt x="10" y="32"/>
                      <a:pt x="13" y="33"/>
                      <a:pt x="17" y="33"/>
                    </a:cubicBezTo>
                    <a:cubicBezTo>
                      <a:pt x="26" y="33"/>
                      <a:pt x="33" y="26"/>
                      <a:pt x="33" y="17"/>
                    </a:cubicBezTo>
                    <a:cubicBezTo>
                      <a:pt x="33" y="7"/>
                      <a:pt x="26" y="0"/>
                      <a:pt x="17" y="0"/>
                    </a:cubicBezTo>
                    <a:cubicBezTo>
                      <a:pt x="8" y="0"/>
                      <a:pt x="1" y="6"/>
                      <a:pt x="0" y="14"/>
                    </a:cubicBezTo>
                    <a:cubicBezTo>
                      <a:pt x="17" y="14"/>
                      <a:pt x="17" y="14"/>
                      <a:pt x="17" y="14"/>
                    </a:cubicBezTo>
                    <a:cubicBezTo>
                      <a:pt x="22" y="14"/>
                      <a:pt x="22" y="14"/>
                      <a:pt x="22" y="14"/>
                    </a:cubicBezTo>
                    <a:cubicBezTo>
                      <a:pt x="18" y="18"/>
                      <a:pt x="18" y="18"/>
                      <a:pt x="18" y="18"/>
                    </a:cubicBezTo>
                    <a:lnTo>
                      <a:pt x="8" y="3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99" name="Freeform: Shape 244"/>
              <p:cNvSpPr>
                <a:spLocks/>
              </p:cNvSpPr>
              <p:nvPr/>
            </p:nvSpPr>
            <p:spPr bwMode="auto">
              <a:xfrm>
                <a:off x="3871972" y="3657154"/>
                <a:ext cx="300226" cy="211996"/>
              </a:xfrm>
              <a:custGeom>
                <a:avLst/>
                <a:gdLst>
                  <a:gd name="T0" fmla="*/ 30 w 68"/>
                  <a:gd name="T1" fmla="*/ 34 h 48"/>
                  <a:gd name="T2" fmla="*/ 30 w 68"/>
                  <a:gd name="T3" fmla="*/ 35 h 48"/>
                  <a:gd name="T4" fmla="*/ 30 w 68"/>
                  <a:gd name="T5" fmla="*/ 37 h 48"/>
                  <a:gd name="T6" fmla="*/ 30 w 68"/>
                  <a:gd name="T7" fmla="*/ 44 h 48"/>
                  <a:gd name="T8" fmla="*/ 37 w 68"/>
                  <a:gd name="T9" fmla="*/ 48 h 48"/>
                  <a:gd name="T10" fmla="*/ 37 w 68"/>
                  <a:gd name="T11" fmla="*/ 37 h 48"/>
                  <a:gd name="T12" fmla="*/ 37 w 68"/>
                  <a:gd name="T13" fmla="*/ 35 h 48"/>
                  <a:gd name="T14" fmla="*/ 37 w 68"/>
                  <a:gd name="T15" fmla="*/ 34 h 48"/>
                  <a:gd name="T16" fmla="*/ 57 w 68"/>
                  <a:gd name="T17" fmla="*/ 12 h 48"/>
                  <a:gd name="T18" fmla="*/ 68 w 68"/>
                  <a:gd name="T19" fmla="*/ 0 h 48"/>
                  <a:gd name="T20" fmla="*/ 51 w 68"/>
                  <a:gd name="T21" fmla="*/ 0 h 48"/>
                  <a:gd name="T22" fmla="*/ 0 w 68"/>
                  <a:gd name="T23" fmla="*/ 0 h 48"/>
                  <a:gd name="T24" fmla="*/ 30 w 68"/>
                  <a:gd name="T25" fmla="*/ 3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8" h="48">
                    <a:moveTo>
                      <a:pt x="30" y="34"/>
                    </a:moveTo>
                    <a:cubicBezTo>
                      <a:pt x="30" y="35"/>
                      <a:pt x="30" y="35"/>
                      <a:pt x="30" y="35"/>
                    </a:cubicBezTo>
                    <a:cubicBezTo>
                      <a:pt x="30" y="37"/>
                      <a:pt x="30" y="37"/>
                      <a:pt x="30" y="37"/>
                    </a:cubicBezTo>
                    <a:cubicBezTo>
                      <a:pt x="30" y="44"/>
                      <a:pt x="30" y="44"/>
                      <a:pt x="30" y="44"/>
                    </a:cubicBezTo>
                    <a:cubicBezTo>
                      <a:pt x="33" y="45"/>
                      <a:pt x="35" y="47"/>
                      <a:pt x="37" y="48"/>
                    </a:cubicBezTo>
                    <a:cubicBezTo>
                      <a:pt x="37" y="37"/>
                      <a:pt x="37" y="37"/>
                      <a:pt x="37" y="37"/>
                    </a:cubicBezTo>
                    <a:cubicBezTo>
                      <a:pt x="37" y="35"/>
                      <a:pt x="37" y="35"/>
                      <a:pt x="37" y="35"/>
                    </a:cubicBezTo>
                    <a:cubicBezTo>
                      <a:pt x="37" y="34"/>
                      <a:pt x="37" y="34"/>
                      <a:pt x="37" y="34"/>
                    </a:cubicBezTo>
                    <a:cubicBezTo>
                      <a:pt x="57" y="12"/>
                      <a:pt x="57" y="12"/>
                      <a:pt x="57" y="12"/>
                    </a:cubicBezTo>
                    <a:cubicBezTo>
                      <a:pt x="68" y="0"/>
                      <a:pt x="68" y="0"/>
                      <a:pt x="68" y="0"/>
                    </a:cubicBezTo>
                    <a:cubicBezTo>
                      <a:pt x="51" y="0"/>
                      <a:pt x="51" y="0"/>
                      <a:pt x="51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30" y="34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00" name="Freeform: Shape 245"/>
              <p:cNvSpPr>
                <a:spLocks/>
              </p:cNvSpPr>
              <p:nvPr/>
            </p:nvSpPr>
            <p:spPr bwMode="auto">
              <a:xfrm>
                <a:off x="3266618" y="1903588"/>
                <a:ext cx="238955" cy="269591"/>
              </a:xfrm>
              <a:custGeom>
                <a:avLst/>
                <a:gdLst>
                  <a:gd name="T0" fmla="*/ 0 w 54"/>
                  <a:gd name="T1" fmla="*/ 61 h 61"/>
                  <a:gd name="T2" fmla="*/ 11 w 54"/>
                  <a:gd name="T3" fmla="*/ 50 h 61"/>
                  <a:gd name="T4" fmla="*/ 11 w 54"/>
                  <a:gd name="T5" fmla="*/ 50 h 61"/>
                  <a:gd name="T6" fmla="*/ 11 w 54"/>
                  <a:gd name="T7" fmla="*/ 32 h 61"/>
                  <a:gd name="T8" fmla="*/ 0 w 54"/>
                  <a:gd name="T9" fmla="*/ 61 h 61"/>
                  <a:gd name="T10" fmla="*/ 0 w 54"/>
                  <a:gd name="T11" fmla="*/ 61 h 61"/>
                  <a:gd name="T12" fmla="*/ 20 w 54"/>
                  <a:gd name="T13" fmla="*/ 14 h 61"/>
                  <a:gd name="T14" fmla="*/ 47 w 54"/>
                  <a:gd name="T15" fmla="*/ 14 h 61"/>
                  <a:gd name="T16" fmla="*/ 47 w 54"/>
                  <a:gd name="T17" fmla="*/ 40 h 61"/>
                  <a:gd name="T18" fmla="*/ 43 w 54"/>
                  <a:gd name="T19" fmla="*/ 39 h 61"/>
                  <a:gd name="T20" fmla="*/ 32 w 54"/>
                  <a:gd name="T21" fmla="*/ 50 h 61"/>
                  <a:gd name="T22" fmla="*/ 43 w 54"/>
                  <a:gd name="T23" fmla="*/ 61 h 61"/>
                  <a:gd name="T24" fmla="*/ 54 w 54"/>
                  <a:gd name="T25" fmla="*/ 50 h 61"/>
                  <a:gd name="T26" fmla="*/ 54 w 54"/>
                  <a:gd name="T27" fmla="*/ 50 h 61"/>
                  <a:gd name="T28" fmla="*/ 54 w 54"/>
                  <a:gd name="T29" fmla="*/ 50 h 61"/>
                  <a:gd name="T30" fmla="*/ 54 w 54"/>
                  <a:gd name="T31" fmla="*/ 14 h 61"/>
                  <a:gd name="T32" fmla="*/ 54 w 54"/>
                  <a:gd name="T33" fmla="*/ 0 h 61"/>
                  <a:gd name="T34" fmla="*/ 47 w 54"/>
                  <a:gd name="T35" fmla="*/ 0 h 61"/>
                  <a:gd name="T36" fmla="*/ 28 w 54"/>
                  <a:gd name="T37" fmla="*/ 0 h 61"/>
                  <a:gd name="T38" fmla="*/ 20 w 54"/>
                  <a:gd name="T39" fmla="*/ 14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54" h="61">
                    <a:moveTo>
                      <a:pt x="0" y="61"/>
                    </a:moveTo>
                    <a:cubicBezTo>
                      <a:pt x="6" y="61"/>
                      <a:pt x="11" y="56"/>
                      <a:pt x="11" y="50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1" y="32"/>
                      <a:pt x="11" y="32"/>
                      <a:pt x="11" y="32"/>
                    </a:cubicBezTo>
                    <a:cubicBezTo>
                      <a:pt x="7" y="42"/>
                      <a:pt x="3" y="51"/>
                      <a:pt x="0" y="61"/>
                    </a:cubicBezTo>
                    <a:cubicBezTo>
                      <a:pt x="0" y="61"/>
                      <a:pt x="0" y="61"/>
                      <a:pt x="0" y="61"/>
                    </a:cubicBezTo>
                    <a:close/>
                    <a:moveTo>
                      <a:pt x="20" y="14"/>
                    </a:moveTo>
                    <a:cubicBezTo>
                      <a:pt x="47" y="14"/>
                      <a:pt x="47" y="14"/>
                      <a:pt x="47" y="14"/>
                    </a:cubicBezTo>
                    <a:cubicBezTo>
                      <a:pt x="47" y="40"/>
                      <a:pt x="47" y="40"/>
                      <a:pt x="47" y="40"/>
                    </a:cubicBezTo>
                    <a:cubicBezTo>
                      <a:pt x="46" y="39"/>
                      <a:pt x="44" y="39"/>
                      <a:pt x="43" y="39"/>
                    </a:cubicBezTo>
                    <a:cubicBezTo>
                      <a:pt x="37" y="39"/>
                      <a:pt x="32" y="44"/>
                      <a:pt x="32" y="50"/>
                    </a:cubicBezTo>
                    <a:cubicBezTo>
                      <a:pt x="32" y="56"/>
                      <a:pt x="37" y="61"/>
                      <a:pt x="43" y="61"/>
                    </a:cubicBezTo>
                    <a:cubicBezTo>
                      <a:pt x="49" y="61"/>
                      <a:pt x="54" y="56"/>
                      <a:pt x="54" y="50"/>
                    </a:cubicBezTo>
                    <a:cubicBezTo>
                      <a:pt x="54" y="50"/>
                      <a:pt x="54" y="50"/>
                      <a:pt x="54" y="50"/>
                    </a:cubicBezTo>
                    <a:cubicBezTo>
                      <a:pt x="54" y="50"/>
                      <a:pt x="54" y="50"/>
                      <a:pt x="54" y="50"/>
                    </a:cubicBezTo>
                    <a:cubicBezTo>
                      <a:pt x="54" y="14"/>
                      <a:pt x="54" y="14"/>
                      <a:pt x="54" y="14"/>
                    </a:cubicBezTo>
                    <a:cubicBezTo>
                      <a:pt x="54" y="0"/>
                      <a:pt x="54" y="0"/>
                      <a:pt x="54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5" y="5"/>
                      <a:pt x="22" y="9"/>
                      <a:pt x="20" y="14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01" name="Freeform: Shape 246"/>
              <p:cNvSpPr>
                <a:spLocks/>
              </p:cNvSpPr>
              <p:nvPr/>
            </p:nvSpPr>
            <p:spPr bwMode="auto">
              <a:xfrm>
                <a:off x="4838822" y="1276177"/>
                <a:ext cx="340665" cy="274492"/>
              </a:xfrm>
              <a:custGeom>
                <a:avLst/>
                <a:gdLst>
                  <a:gd name="T0" fmla="*/ 11 w 77"/>
                  <a:gd name="T1" fmla="*/ 48 h 62"/>
                  <a:gd name="T2" fmla="*/ 32 w 77"/>
                  <a:gd name="T3" fmla="*/ 37 h 62"/>
                  <a:gd name="T4" fmla="*/ 36 w 77"/>
                  <a:gd name="T5" fmla="*/ 37 h 62"/>
                  <a:gd name="T6" fmla="*/ 36 w 77"/>
                  <a:gd name="T7" fmla="*/ 41 h 62"/>
                  <a:gd name="T8" fmla="*/ 36 w 77"/>
                  <a:gd name="T9" fmla="*/ 50 h 62"/>
                  <a:gd name="T10" fmla="*/ 35 w 77"/>
                  <a:gd name="T11" fmla="*/ 62 h 62"/>
                  <a:gd name="T12" fmla="*/ 42 w 77"/>
                  <a:gd name="T13" fmla="*/ 62 h 62"/>
                  <a:gd name="T14" fmla="*/ 41 w 77"/>
                  <a:gd name="T15" fmla="*/ 50 h 62"/>
                  <a:gd name="T16" fmla="*/ 41 w 77"/>
                  <a:gd name="T17" fmla="*/ 41 h 62"/>
                  <a:gd name="T18" fmla="*/ 41 w 77"/>
                  <a:gd name="T19" fmla="*/ 37 h 62"/>
                  <a:gd name="T20" fmla="*/ 45 w 77"/>
                  <a:gd name="T21" fmla="*/ 37 h 62"/>
                  <a:gd name="T22" fmla="*/ 66 w 77"/>
                  <a:gd name="T23" fmla="*/ 48 h 62"/>
                  <a:gd name="T24" fmla="*/ 74 w 77"/>
                  <a:gd name="T25" fmla="*/ 40 h 62"/>
                  <a:gd name="T26" fmla="*/ 74 w 77"/>
                  <a:gd name="T27" fmla="*/ 20 h 62"/>
                  <a:gd name="T28" fmla="*/ 60 w 77"/>
                  <a:gd name="T29" fmla="*/ 14 h 62"/>
                  <a:gd name="T30" fmla="*/ 43 w 77"/>
                  <a:gd name="T31" fmla="*/ 30 h 62"/>
                  <a:gd name="T32" fmla="*/ 42 w 77"/>
                  <a:gd name="T33" fmla="*/ 28 h 62"/>
                  <a:gd name="T34" fmla="*/ 46 w 77"/>
                  <a:gd name="T35" fmla="*/ 19 h 62"/>
                  <a:gd name="T36" fmla="*/ 52 w 77"/>
                  <a:gd name="T37" fmla="*/ 11 h 62"/>
                  <a:gd name="T38" fmla="*/ 22 w 77"/>
                  <a:gd name="T39" fmla="*/ 0 h 62"/>
                  <a:gd name="T40" fmla="*/ 30 w 77"/>
                  <a:gd name="T41" fmla="*/ 19 h 62"/>
                  <a:gd name="T42" fmla="*/ 35 w 77"/>
                  <a:gd name="T43" fmla="*/ 28 h 62"/>
                  <a:gd name="T44" fmla="*/ 34 w 77"/>
                  <a:gd name="T45" fmla="*/ 30 h 62"/>
                  <a:gd name="T46" fmla="*/ 8 w 77"/>
                  <a:gd name="T47" fmla="*/ 13 h 62"/>
                  <a:gd name="T48" fmla="*/ 2 w 77"/>
                  <a:gd name="T49" fmla="*/ 40 h 62"/>
                  <a:gd name="T50" fmla="*/ 11 w 77"/>
                  <a:gd name="T51" fmla="*/ 48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77" h="62">
                    <a:moveTo>
                      <a:pt x="11" y="48"/>
                    </a:moveTo>
                    <a:cubicBezTo>
                      <a:pt x="19" y="49"/>
                      <a:pt x="25" y="41"/>
                      <a:pt x="32" y="37"/>
                    </a:cubicBezTo>
                    <a:cubicBezTo>
                      <a:pt x="33" y="37"/>
                      <a:pt x="35" y="35"/>
                      <a:pt x="36" y="37"/>
                    </a:cubicBezTo>
                    <a:cubicBezTo>
                      <a:pt x="36" y="38"/>
                      <a:pt x="36" y="40"/>
                      <a:pt x="36" y="41"/>
                    </a:cubicBezTo>
                    <a:cubicBezTo>
                      <a:pt x="36" y="44"/>
                      <a:pt x="36" y="47"/>
                      <a:pt x="36" y="50"/>
                    </a:cubicBezTo>
                    <a:cubicBezTo>
                      <a:pt x="36" y="53"/>
                      <a:pt x="35" y="59"/>
                      <a:pt x="35" y="62"/>
                    </a:cubicBezTo>
                    <a:cubicBezTo>
                      <a:pt x="42" y="62"/>
                      <a:pt x="42" y="62"/>
                      <a:pt x="42" y="62"/>
                    </a:cubicBezTo>
                    <a:cubicBezTo>
                      <a:pt x="41" y="59"/>
                      <a:pt x="41" y="53"/>
                      <a:pt x="41" y="50"/>
                    </a:cubicBezTo>
                    <a:cubicBezTo>
                      <a:pt x="41" y="47"/>
                      <a:pt x="41" y="44"/>
                      <a:pt x="41" y="41"/>
                    </a:cubicBezTo>
                    <a:cubicBezTo>
                      <a:pt x="41" y="40"/>
                      <a:pt x="40" y="38"/>
                      <a:pt x="41" y="37"/>
                    </a:cubicBezTo>
                    <a:cubicBezTo>
                      <a:pt x="42" y="35"/>
                      <a:pt x="44" y="37"/>
                      <a:pt x="45" y="37"/>
                    </a:cubicBezTo>
                    <a:cubicBezTo>
                      <a:pt x="51" y="41"/>
                      <a:pt x="58" y="49"/>
                      <a:pt x="66" y="48"/>
                    </a:cubicBezTo>
                    <a:cubicBezTo>
                      <a:pt x="70" y="48"/>
                      <a:pt x="73" y="44"/>
                      <a:pt x="74" y="40"/>
                    </a:cubicBezTo>
                    <a:cubicBezTo>
                      <a:pt x="76" y="35"/>
                      <a:pt x="77" y="26"/>
                      <a:pt x="74" y="20"/>
                    </a:cubicBezTo>
                    <a:cubicBezTo>
                      <a:pt x="70" y="18"/>
                      <a:pt x="65" y="16"/>
                      <a:pt x="60" y="14"/>
                    </a:cubicBezTo>
                    <a:cubicBezTo>
                      <a:pt x="54" y="18"/>
                      <a:pt x="50" y="29"/>
                      <a:pt x="43" y="30"/>
                    </a:cubicBezTo>
                    <a:cubicBezTo>
                      <a:pt x="41" y="30"/>
                      <a:pt x="41" y="29"/>
                      <a:pt x="42" y="28"/>
                    </a:cubicBezTo>
                    <a:cubicBezTo>
                      <a:pt x="43" y="24"/>
                      <a:pt x="44" y="21"/>
                      <a:pt x="46" y="19"/>
                    </a:cubicBezTo>
                    <a:cubicBezTo>
                      <a:pt x="48" y="16"/>
                      <a:pt x="50" y="14"/>
                      <a:pt x="52" y="11"/>
                    </a:cubicBezTo>
                    <a:cubicBezTo>
                      <a:pt x="42" y="7"/>
                      <a:pt x="32" y="3"/>
                      <a:pt x="22" y="0"/>
                    </a:cubicBezTo>
                    <a:cubicBezTo>
                      <a:pt x="21" y="7"/>
                      <a:pt x="27" y="14"/>
                      <a:pt x="30" y="19"/>
                    </a:cubicBezTo>
                    <a:cubicBezTo>
                      <a:pt x="32" y="21"/>
                      <a:pt x="34" y="24"/>
                      <a:pt x="35" y="28"/>
                    </a:cubicBezTo>
                    <a:cubicBezTo>
                      <a:pt x="36" y="29"/>
                      <a:pt x="36" y="30"/>
                      <a:pt x="34" y="30"/>
                    </a:cubicBezTo>
                    <a:cubicBezTo>
                      <a:pt x="24" y="29"/>
                      <a:pt x="20" y="6"/>
                      <a:pt x="8" y="13"/>
                    </a:cubicBezTo>
                    <a:cubicBezTo>
                      <a:pt x="0" y="18"/>
                      <a:pt x="0" y="32"/>
                      <a:pt x="2" y="40"/>
                    </a:cubicBezTo>
                    <a:cubicBezTo>
                      <a:pt x="4" y="44"/>
                      <a:pt x="6" y="48"/>
                      <a:pt x="11" y="48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02" name="Freeform: Shape 247"/>
              <p:cNvSpPr>
                <a:spLocks/>
              </p:cNvSpPr>
              <p:nvPr/>
            </p:nvSpPr>
            <p:spPr bwMode="auto">
              <a:xfrm>
                <a:off x="5832632" y="2464827"/>
                <a:ext cx="101709" cy="101709"/>
              </a:xfrm>
              <a:custGeom>
                <a:avLst/>
                <a:gdLst>
                  <a:gd name="T0" fmla="*/ 11 w 23"/>
                  <a:gd name="T1" fmla="*/ 23 h 23"/>
                  <a:gd name="T2" fmla="*/ 11 w 23"/>
                  <a:gd name="T3" fmla="*/ 23 h 23"/>
                  <a:gd name="T4" fmla="*/ 23 w 23"/>
                  <a:gd name="T5" fmla="*/ 11 h 23"/>
                  <a:gd name="T6" fmla="*/ 11 w 23"/>
                  <a:gd name="T7" fmla="*/ 0 h 23"/>
                  <a:gd name="T8" fmla="*/ 0 w 23"/>
                  <a:gd name="T9" fmla="*/ 11 h 23"/>
                  <a:gd name="T10" fmla="*/ 6 w 23"/>
                  <a:gd name="T11" fmla="*/ 15 h 23"/>
                  <a:gd name="T12" fmla="*/ 11 w 23"/>
                  <a:gd name="T13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" h="23">
                    <a:moveTo>
                      <a:pt x="11" y="23"/>
                    </a:moveTo>
                    <a:cubicBezTo>
                      <a:pt x="11" y="23"/>
                      <a:pt x="11" y="23"/>
                      <a:pt x="11" y="23"/>
                    </a:cubicBezTo>
                    <a:cubicBezTo>
                      <a:pt x="18" y="23"/>
                      <a:pt x="23" y="17"/>
                      <a:pt x="23" y="11"/>
                    </a:cubicBezTo>
                    <a:cubicBezTo>
                      <a:pt x="23" y="5"/>
                      <a:pt x="18" y="0"/>
                      <a:pt x="11" y="0"/>
                    </a:cubicBezTo>
                    <a:cubicBezTo>
                      <a:pt x="5" y="0"/>
                      <a:pt x="0" y="5"/>
                      <a:pt x="0" y="11"/>
                    </a:cubicBezTo>
                    <a:cubicBezTo>
                      <a:pt x="2" y="12"/>
                      <a:pt x="4" y="13"/>
                      <a:pt x="6" y="15"/>
                    </a:cubicBezTo>
                    <a:cubicBezTo>
                      <a:pt x="8" y="17"/>
                      <a:pt x="10" y="20"/>
                      <a:pt x="11" y="23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03" name="Freeform: Shape 248"/>
              <p:cNvSpPr>
                <a:spLocks/>
              </p:cNvSpPr>
              <p:nvPr/>
            </p:nvSpPr>
            <p:spPr bwMode="auto">
              <a:xfrm>
                <a:off x="5868169" y="2434192"/>
                <a:ext cx="26959" cy="22057"/>
              </a:xfrm>
              <a:custGeom>
                <a:avLst/>
                <a:gdLst>
                  <a:gd name="T0" fmla="*/ 22 w 22"/>
                  <a:gd name="T1" fmla="*/ 18 h 18"/>
                  <a:gd name="T2" fmla="*/ 11 w 22"/>
                  <a:gd name="T3" fmla="*/ 0 h 18"/>
                  <a:gd name="T4" fmla="*/ 0 w 22"/>
                  <a:gd name="T5" fmla="*/ 18 h 18"/>
                  <a:gd name="T6" fmla="*/ 22 w 22"/>
                  <a:gd name="T7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2" h="18">
                    <a:moveTo>
                      <a:pt x="22" y="18"/>
                    </a:moveTo>
                    <a:lnTo>
                      <a:pt x="11" y="0"/>
                    </a:lnTo>
                    <a:lnTo>
                      <a:pt x="0" y="18"/>
                    </a:lnTo>
                    <a:lnTo>
                      <a:pt x="22" y="18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04" name="Freeform: Shape 249"/>
              <p:cNvSpPr>
                <a:spLocks/>
              </p:cNvSpPr>
              <p:nvPr/>
            </p:nvSpPr>
            <p:spPr bwMode="auto">
              <a:xfrm>
                <a:off x="5939243" y="2500364"/>
                <a:ext cx="3676" cy="25734"/>
              </a:xfrm>
              <a:custGeom>
                <a:avLst/>
                <a:gdLst>
                  <a:gd name="T0" fmla="*/ 0 w 1"/>
                  <a:gd name="T1" fmla="*/ 6 h 6"/>
                  <a:gd name="T2" fmla="*/ 1 w 1"/>
                  <a:gd name="T3" fmla="*/ 6 h 6"/>
                  <a:gd name="T4" fmla="*/ 0 w 1"/>
                  <a:gd name="T5" fmla="*/ 0 h 6"/>
                  <a:gd name="T6" fmla="*/ 0 w 1"/>
                  <a:gd name="T7" fmla="*/ 0 h 6"/>
                  <a:gd name="T8" fmla="*/ 0 w 1"/>
                  <a:gd name="T9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6">
                    <a:moveTo>
                      <a:pt x="0" y="6"/>
                    </a:moveTo>
                    <a:cubicBezTo>
                      <a:pt x="1" y="6"/>
                      <a:pt x="1" y="6"/>
                      <a:pt x="1" y="6"/>
                    </a:cubicBezTo>
                    <a:cubicBezTo>
                      <a:pt x="1" y="4"/>
                      <a:pt x="1" y="2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6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05" name="Freeform: Shape 250"/>
              <p:cNvSpPr>
                <a:spLocks/>
              </p:cNvSpPr>
              <p:nvPr/>
            </p:nvSpPr>
            <p:spPr bwMode="auto">
              <a:xfrm>
                <a:off x="5810574" y="2500364"/>
                <a:ext cx="13480" cy="8578"/>
              </a:xfrm>
              <a:custGeom>
                <a:avLst/>
                <a:gdLst>
                  <a:gd name="T0" fmla="*/ 3 w 3"/>
                  <a:gd name="T1" fmla="*/ 0 h 2"/>
                  <a:gd name="T2" fmla="*/ 0 w 3"/>
                  <a:gd name="T3" fmla="*/ 2 h 2"/>
                  <a:gd name="T4" fmla="*/ 3 w 3"/>
                  <a:gd name="T5" fmla="*/ 2 h 2"/>
                  <a:gd name="T6" fmla="*/ 3 w 3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2">
                    <a:moveTo>
                      <a:pt x="3" y="0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1" y="2"/>
                      <a:pt x="2" y="2"/>
                      <a:pt x="3" y="2"/>
                    </a:cubicBezTo>
                    <a:lnTo>
                      <a:pt x="3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06" name="Freeform: Shape 251"/>
              <p:cNvSpPr>
                <a:spLocks/>
              </p:cNvSpPr>
              <p:nvPr/>
            </p:nvSpPr>
            <p:spPr bwMode="auto">
              <a:xfrm>
                <a:off x="5912283" y="2456249"/>
                <a:ext cx="26959" cy="25734"/>
              </a:xfrm>
              <a:custGeom>
                <a:avLst/>
                <a:gdLst>
                  <a:gd name="T0" fmla="*/ 0 w 6"/>
                  <a:gd name="T1" fmla="*/ 2 h 6"/>
                  <a:gd name="T2" fmla="*/ 5 w 6"/>
                  <a:gd name="T3" fmla="*/ 6 h 6"/>
                  <a:gd name="T4" fmla="*/ 6 w 6"/>
                  <a:gd name="T5" fmla="*/ 2 h 6"/>
                  <a:gd name="T6" fmla="*/ 6 w 6"/>
                  <a:gd name="T7" fmla="*/ 0 h 6"/>
                  <a:gd name="T8" fmla="*/ 0 w 6"/>
                  <a:gd name="T9" fmla="*/ 2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2"/>
                    </a:moveTo>
                    <a:cubicBezTo>
                      <a:pt x="5" y="6"/>
                      <a:pt x="5" y="6"/>
                      <a:pt x="5" y="6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6" y="1"/>
                      <a:pt x="6" y="1"/>
                      <a:pt x="6" y="0"/>
                    </a:cubicBezTo>
                    <a:lnTo>
                      <a:pt x="0" y="2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07" name="Freeform: Shape 252"/>
              <p:cNvSpPr>
                <a:spLocks/>
              </p:cNvSpPr>
              <p:nvPr/>
            </p:nvSpPr>
            <p:spPr bwMode="auto">
              <a:xfrm>
                <a:off x="5912283" y="2544479"/>
                <a:ext cx="26959" cy="25734"/>
              </a:xfrm>
              <a:custGeom>
                <a:avLst/>
                <a:gdLst>
                  <a:gd name="T0" fmla="*/ 18 w 22"/>
                  <a:gd name="T1" fmla="*/ 0 h 21"/>
                  <a:gd name="T2" fmla="*/ 0 w 22"/>
                  <a:gd name="T3" fmla="*/ 18 h 21"/>
                  <a:gd name="T4" fmla="*/ 22 w 22"/>
                  <a:gd name="T5" fmla="*/ 21 h 21"/>
                  <a:gd name="T6" fmla="*/ 18 w 22"/>
                  <a:gd name="T7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2" h="21">
                    <a:moveTo>
                      <a:pt x="18" y="0"/>
                    </a:moveTo>
                    <a:lnTo>
                      <a:pt x="0" y="18"/>
                    </a:lnTo>
                    <a:lnTo>
                      <a:pt x="22" y="21"/>
                    </a:lnTo>
                    <a:lnTo>
                      <a:pt x="1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08" name="Freeform: Shape 253"/>
              <p:cNvSpPr>
                <a:spLocks/>
              </p:cNvSpPr>
              <p:nvPr/>
            </p:nvSpPr>
            <p:spPr bwMode="auto">
              <a:xfrm>
                <a:off x="5824054" y="2456249"/>
                <a:ext cx="26959" cy="25734"/>
              </a:xfrm>
              <a:custGeom>
                <a:avLst/>
                <a:gdLst>
                  <a:gd name="T0" fmla="*/ 7 w 22"/>
                  <a:gd name="T1" fmla="*/ 21 h 21"/>
                  <a:gd name="T2" fmla="*/ 22 w 22"/>
                  <a:gd name="T3" fmla="*/ 7 h 21"/>
                  <a:gd name="T4" fmla="*/ 0 w 22"/>
                  <a:gd name="T5" fmla="*/ 0 h 21"/>
                  <a:gd name="T6" fmla="*/ 7 w 22"/>
                  <a:gd name="T7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2" h="21">
                    <a:moveTo>
                      <a:pt x="7" y="21"/>
                    </a:moveTo>
                    <a:lnTo>
                      <a:pt x="22" y="7"/>
                    </a:lnTo>
                    <a:lnTo>
                      <a:pt x="0" y="0"/>
                    </a:lnTo>
                    <a:lnTo>
                      <a:pt x="7" y="2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09" name="Freeform: Shape 254"/>
              <p:cNvSpPr>
                <a:spLocks/>
              </p:cNvSpPr>
              <p:nvPr/>
            </p:nvSpPr>
            <p:spPr bwMode="auto">
              <a:xfrm>
                <a:off x="5717443" y="2513844"/>
                <a:ext cx="221800" cy="136021"/>
              </a:xfrm>
              <a:custGeom>
                <a:avLst/>
                <a:gdLst>
                  <a:gd name="T0" fmla="*/ 41 w 50"/>
                  <a:gd name="T1" fmla="*/ 13 h 31"/>
                  <a:gd name="T2" fmla="*/ 40 w 50"/>
                  <a:gd name="T3" fmla="*/ 14 h 31"/>
                  <a:gd name="T4" fmla="*/ 36 w 50"/>
                  <a:gd name="T5" fmla="*/ 16 h 31"/>
                  <a:gd name="T6" fmla="*/ 35 w 50"/>
                  <a:gd name="T7" fmla="*/ 13 h 31"/>
                  <a:gd name="T8" fmla="*/ 35 w 50"/>
                  <a:gd name="T9" fmla="*/ 11 h 31"/>
                  <a:gd name="T10" fmla="*/ 26 w 50"/>
                  <a:gd name="T11" fmla="*/ 1 h 31"/>
                  <a:gd name="T12" fmla="*/ 24 w 50"/>
                  <a:gd name="T13" fmla="*/ 1 h 31"/>
                  <a:gd name="T14" fmla="*/ 20 w 50"/>
                  <a:gd name="T15" fmla="*/ 0 h 31"/>
                  <a:gd name="T16" fmla="*/ 19 w 50"/>
                  <a:gd name="T17" fmla="*/ 0 h 31"/>
                  <a:gd name="T18" fmla="*/ 5 w 50"/>
                  <a:gd name="T19" fmla="*/ 16 h 31"/>
                  <a:gd name="T20" fmla="*/ 5 w 50"/>
                  <a:gd name="T21" fmla="*/ 20 h 31"/>
                  <a:gd name="T22" fmla="*/ 0 w 50"/>
                  <a:gd name="T23" fmla="*/ 26 h 31"/>
                  <a:gd name="T24" fmla="*/ 5 w 50"/>
                  <a:gd name="T25" fmla="*/ 31 h 31"/>
                  <a:gd name="T26" fmla="*/ 20 w 50"/>
                  <a:gd name="T27" fmla="*/ 31 h 31"/>
                  <a:gd name="T28" fmla="*/ 21 w 50"/>
                  <a:gd name="T29" fmla="*/ 31 h 31"/>
                  <a:gd name="T30" fmla="*/ 41 w 50"/>
                  <a:gd name="T31" fmla="*/ 31 h 31"/>
                  <a:gd name="T32" fmla="*/ 50 w 50"/>
                  <a:gd name="T33" fmla="*/ 22 h 31"/>
                  <a:gd name="T34" fmla="*/ 41 w 50"/>
                  <a:gd name="T35" fmla="*/ 13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0" h="31">
                    <a:moveTo>
                      <a:pt x="41" y="13"/>
                    </a:moveTo>
                    <a:cubicBezTo>
                      <a:pt x="41" y="13"/>
                      <a:pt x="41" y="14"/>
                      <a:pt x="40" y="14"/>
                    </a:cubicBezTo>
                    <a:cubicBezTo>
                      <a:pt x="38" y="14"/>
                      <a:pt x="37" y="15"/>
                      <a:pt x="36" y="16"/>
                    </a:cubicBezTo>
                    <a:cubicBezTo>
                      <a:pt x="36" y="15"/>
                      <a:pt x="36" y="14"/>
                      <a:pt x="35" y="13"/>
                    </a:cubicBezTo>
                    <a:cubicBezTo>
                      <a:pt x="35" y="13"/>
                      <a:pt x="35" y="12"/>
                      <a:pt x="35" y="11"/>
                    </a:cubicBezTo>
                    <a:cubicBezTo>
                      <a:pt x="34" y="7"/>
                      <a:pt x="30" y="3"/>
                      <a:pt x="26" y="1"/>
                    </a:cubicBezTo>
                    <a:cubicBezTo>
                      <a:pt x="25" y="1"/>
                      <a:pt x="25" y="1"/>
                      <a:pt x="24" y="1"/>
                    </a:cubicBezTo>
                    <a:cubicBezTo>
                      <a:pt x="23" y="1"/>
                      <a:pt x="21" y="0"/>
                      <a:pt x="20" y="0"/>
                    </a:cubicBezTo>
                    <a:cubicBezTo>
                      <a:pt x="20" y="0"/>
                      <a:pt x="20" y="0"/>
                      <a:pt x="19" y="0"/>
                    </a:cubicBezTo>
                    <a:cubicBezTo>
                      <a:pt x="11" y="1"/>
                      <a:pt x="5" y="8"/>
                      <a:pt x="5" y="16"/>
                    </a:cubicBezTo>
                    <a:cubicBezTo>
                      <a:pt x="5" y="17"/>
                      <a:pt x="5" y="19"/>
                      <a:pt x="5" y="20"/>
                    </a:cubicBezTo>
                    <a:cubicBezTo>
                      <a:pt x="2" y="21"/>
                      <a:pt x="0" y="23"/>
                      <a:pt x="0" y="26"/>
                    </a:cubicBezTo>
                    <a:cubicBezTo>
                      <a:pt x="0" y="29"/>
                      <a:pt x="2" y="31"/>
                      <a:pt x="5" y="31"/>
                    </a:cubicBezTo>
                    <a:cubicBezTo>
                      <a:pt x="20" y="31"/>
                      <a:pt x="20" y="31"/>
                      <a:pt x="20" y="31"/>
                    </a:cubicBezTo>
                    <a:cubicBezTo>
                      <a:pt x="21" y="31"/>
                      <a:pt x="21" y="31"/>
                      <a:pt x="21" y="31"/>
                    </a:cubicBezTo>
                    <a:cubicBezTo>
                      <a:pt x="41" y="31"/>
                      <a:pt x="41" y="31"/>
                      <a:pt x="41" y="31"/>
                    </a:cubicBezTo>
                    <a:cubicBezTo>
                      <a:pt x="46" y="31"/>
                      <a:pt x="50" y="27"/>
                      <a:pt x="50" y="22"/>
                    </a:cubicBezTo>
                    <a:cubicBezTo>
                      <a:pt x="50" y="18"/>
                      <a:pt x="46" y="13"/>
                      <a:pt x="41" y="13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10" name="Freeform: Shape 255"/>
              <p:cNvSpPr>
                <a:spLocks/>
              </p:cNvSpPr>
              <p:nvPr/>
            </p:nvSpPr>
            <p:spPr bwMode="auto">
              <a:xfrm>
                <a:off x="3456557" y="3361830"/>
                <a:ext cx="150726" cy="215673"/>
              </a:xfrm>
              <a:custGeom>
                <a:avLst/>
                <a:gdLst>
                  <a:gd name="T0" fmla="*/ 34 w 34"/>
                  <a:gd name="T1" fmla="*/ 49 h 49"/>
                  <a:gd name="T2" fmla="*/ 34 w 34"/>
                  <a:gd name="T3" fmla="*/ 21 h 49"/>
                  <a:gd name="T4" fmla="*/ 33 w 34"/>
                  <a:gd name="T5" fmla="*/ 13 h 49"/>
                  <a:gd name="T6" fmla="*/ 28 w 34"/>
                  <a:gd name="T7" fmla="*/ 7 h 49"/>
                  <a:gd name="T8" fmla="*/ 28 w 34"/>
                  <a:gd name="T9" fmla="*/ 2 h 49"/>
                  <a:gd name="T10" fmla="*/ 28 w 34"/>
                  <a:gd name="T11" fmla="*/ 0 h 49"/>
                  <a:gd name="T12" fmla="*/ 26 w 34"/>
                  <a:gd name="T13" fmla="*/ 0 h 49"/>
                  <a:gd name="T14" fmla="*/ 5 w 34"/>
                  <a:gd name="T15" fmla="*/ 0 h 49"/>
                  <a:gd name="T16" fmla="*/ 3 w 34"/>
                  <a:gd name="T17" fmla="*/ 0 h 49"/>
                  <a:gd name="T18" fmla="*/ 3 w 34"/>
                  <a:gd name="T19" fmla="*/ 2 h 49"/>
                  <a:gd name="T20" fmla="*/ 3 w 34"/>
                  <a:gd name="T21" fmla="*/ 7 h 49"/>
                  <a:gd name="T22" fmla="*/ 0 w 34"/>
                  <a:gd name="T23" fmla="*/ 9 h 49"/>
                  <a:gd name="T24" fmla="*/ 5 w 34"/>
                  <a:gd name="T25" fmla="*/ 17 h 49"/>
                  <a:gd name="T26" fmla="*/ 5 w 34"/>
                  <a:gd name="T27" fmla="*/ 6 h 49"/>
                  <a:gd name="T28" fmla="*/ 5 w 34"/>
                  <a:gd name="T29" fmla="*/ 6 h 49"/>
                  <a:gd name="T30" fmla="*/ 5 w 34"/>
                  <a:gd name="T31" fmla="*/ 6 h 49"/>
                  <a:gd name="T32" fmla="*/ 5 w 34"/>
                  <a:gd name="T33" fmla="*/ 2 h 49"/>
                  <a:gd name="T34" fmla="*/ 26 w 34"/>
                  <a:gd name="T35" fmla="*/ 2 h 49"/>
                  <a:gd name="T36" fmla="*/ 26 w 34"/>
                  <a:gd name="T37" fmla="*/ 6 h 49"/>
                  <a:gd name="T38" fmla="*/ 26 w 34"/>
                  <a:gd name="T39" fmla="*/ 34 h 49"/>
                  <a:gd name="T40" fmla="*/ 16 w 34"/>
                  <a:gd name="T41" fmla="*/ 24 h 49"/>
                  <a:gd name="T42" fmla="*/ 13 w 34"/>
                  <a:gd name="T43" fmla="*/ 26 h 49"/>
                  <a:gd name="T44" fmla="*/ 34 w 34"/>
                  <a:gd name="T45" fmla="*/ 49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4" h="49">
                    <a:moveTo>
                      <a:pt x="34" y="49"/>
                    </a:moveTo>
                    <a:cubicBezTo>
                      <a:pt x="34" y="38"/>
                      <a:pt x="34" y="27"/>
                      <a:pt x="34" y="21"/>
                    </a:cubicBezTo>
                    <a:cubicBezTo>
                      <a:pt x="34" y="19"/>
                      <a:pt x="34" y="15"/>
                      <a:pt x="33" y="13"/>
                    </a:cubicBezTo>
                    <a:cubicBezTo>
                      <a:pt x="32" y="10"/>
                      <a:pt x="30" y="8"/>
                      <a:pt x="28" y="7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2" y="8"/>
                      <a:pt x="1" y="8"/>
                      <a:pt x="0" y="9"/>
                    </a:cubicBezTo>
                    <a:cubicBezTo>
                      <a:pt x="2" y="12"/>
                      <a:pt x="3" y="14"/>
                      <a:pt x="5" y="17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26" y="2"/>
                      <a:pt x="26" y="2"/>
                      <a:pt x="26" y="2"/>
                    </a:cubicBezTo>
                    <a:cubicBezTo>
                      <a:pt x="26" y="6"/>
                      <a:pt x="26" y="6"/>
                      <a:pt x="26" y="6"/>
                    </a:cubicBezTo>
                    <a:cubicBezTo>
                      <a:pt x="26" y="34"/>
                      <a:pt x="26" y="34"/>
                      <a:pt x="26" y="34"/>
                    </a:cubicBezTo>
                    <a:cubicBezTo>
                      <a:pt x="16" y="24"/>
                      <a:pt x="16" y="24"/>
                      <a:pt x="16" y="24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20" y="34"/>
                      <a:pt x="26" y="42"/>
                      <a:pt x="34" y="49"/>
                    </a:cubicBez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11" name="Freeform: Shape 256"/>
              <p:cNvSpPr>
                <a:spLocks/>
              </p:cNvSpPr>
              <p:nvPr/>
            </p:nvSpPr>
            <p:spPr bwMode="auto">
              <a:xfrm>
                <a:off x="3615860" y="3383887"/>
                <a:ext cx="162980" cy="339439"/>
              </a:xfrm>
              <a:custGeom>
                <a:avLst/>
                <a:gdLst>
                  <a:gd name="T0" fmla="*/ 22 w 37"/>
                  <a:gd name="T1" fmla="*/ 66 h 77"/>
                  <a:gd name="T2" fmla="*/ 36 w 37"/>
                  <a:gd name="T3" fmla="*/ 74 h 77"/>
                  <a:gd name="T4" fmla="*/ 37 w 37"/>
                  <a:gd name="T5" fmla="*/ 74 h 77"/>
                  <a:gd name="T6" fmla="*/ 37 w 37"/>
                  <a:gd name="T7" fmla="*/ 16 h 77"/>
                  <a:gd name="T8" fmla="*/ 36 w 37"/>
                  <a:gd name="T9" fmla="*/ 8 h 77"/>
                  <a:gd name="T10" fmla="*/ 18 w 37"/>
                  <a:gd name="T11" fmla="*/ 0 h 77"/>
                  <a:gd name="T12" fmla="*/ 1 w 37"/>
                  <a:gd name="T13" fmla="*/ 8 h 77"/>
                  <a:gd name="T14" fmla="*/ 0 w 37"/>
                  <a:gd name="T15" fmla="*/ 16 h 77"/>
                  <a:gd name="T16" fmla="*/ 0 w 37"/>
                  <a:gd name="T17" fmla="*/ 46 h 77"/>
                  <a:gd name="T18" fmla="*/ 22 w 37"/>
                  <a:gd name="T19" fmla="*/ 66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7" h="77">
                    <a:moveTo>
                      <a:pt x="22" y="66"/>
                    </a:moveTo>
                    <a:cubicBezTo>
                      <a:pt x="29" y="66"/>
                      <a:pt x="34" y="69"/>
                      <a:pt x="36" y="74"/>
                    </a:cubicBezTo>
                    <a:cubicBezTo>
                      <a:pt x="37" y="77"/>
                      <a:pt x="37" y="77"/>
                      <a:pt x="37" y="74"/>
                    </a:cubicBezTo>
                    <a:cubicBezTo>
                      <a:pt x="37" y="62"/>
                      <a:pt x="37" y="28"/>
                      <a:pt x="37" y="16"/>
                    </a:cubicBezTo>
                    <a:cubicBezTo>
                      <a:pt x="37" y="14"/>
                      <a:pt x="37" y="10"/>
                      <a:pt x="36" y="8"/>
                    </a:cubicBezTo>
                    <a:cubicBezTo>
                      <a:pt x="34" y="1"/>
                      <a:pt x="27" y="0"/>
                      <a:pt x="18" y="0"/>
                    </a:cubicBezTo>
                    <a:cubicBezTo>
                      <a:pt x="10" y="0"/>
                      <a:pt x="3" y="1"/>
                      <a:pt x="1" y="8"/>
                    </a:cubicBezTo>
                    <a:cubicBezTo>
                      <a:pt x="0" y="10"/>
                      <a:pt x="0" y="14"/>
                      <a:pt x="0" y="16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7" y="53"/>
                      <a:pt x="15" y="60"/>
                      <a:pt x="22" y="66"/>
                    </a:cubicBez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12" name="Freeform: Shape 257"/>
              <p:cNvSpPr>
                <a:spLocks/>
              </p:cNvSpPr>
              <p:nvPr/>
            </p:nvSpPr>
            <p:spPr bwMode="auto">
              <a:xfrm>
                <a:off x="5550787" y="3472117"/>
                <a:ext cx="25734" cy="91906"/>
              </a:xfrm>
              <a:custGeom>
                <a:avLst/>
                <a:gdLst>
                  <a:gd name="T0" fmla="*/ 6 w 6"/>
                  <a:gd name="T1" fmla="*/ 1 h 21"/>
                  <a:gd name="T2" fmla="*/ 3 w 6"/>
                  <a:gd name="T3" fmla="*/ 0 h 21"/>
                  <a:gd name="T4" fmla="*/ 3 w 6"/>
                  <a:gd name="T5" fmla="*/ 0 h 21"/>
                  <a:gd name="T6" fmla="*/ 0 w 6"/>
                  <a:gd name="T7" fmla="*/ 1 h 21"/>
                  <a:gd name="T8" fmla="*/ 0 w 6"/>
                  <a:gd name="T9" fmla="*/ 21 h 21"/>
                  <a:gd name="T10" fmla="*/ 6 w 6"/>
                  <a:gd name="T11" fmla="*/ 15 h 21"/>
                  <a:gd name="T12" fmla="*/ 6 w 6"/>
                  <a:gd name="T13" fmla="*/ 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21">
                    <a:moveTo>
                      <a:pt x="6" y="1"/>
                    </a:moveTo>
                    <a:cubicBezTo>
                      <a:pt x="5" y="1"/>
                      <a:pt x="4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1" y="1"/>
                      <a:pt x="0" y="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2" y="19"/>
                      <a:pt x="4" y="17"/>
                      <a:pt x="6" y="15"/>
                    </a:cubicBezTo>
                    <a:lnTo>
                      <a:pt x="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13" name="Freeform: Shape 258"/>
              <p:cNvSpPr>
                <a:spLocks/>
              </p:cNvSpPr>
              <p:nvPr/>
            </p:nvSpPr>
            <p:spPr bwMode="auto">
              <a:xfrm>
                <a:off x="5550787" y="3290756"/>
                <a:ext cx="25734" cy="17156"/>
              </a:xfrm>
              <a:custGeom>
                <a:avLst/>
                <a:gdLst>
                  <a:gd name="T0" fmla="*/ 4 w 6"/>
                  <a:gd name="T1" fmla="*/ 4 h 4"/>
                  <a:gd name="T2" fmla="*/ 4 w 6"/>
                  <a:gd name="T3" fmla="*/ 4 h 4"/>
                  <a:gd name="T4" fmla="*/ 6 w 6"/>
                  <a:gd name="T5" fmla="*/ 4 h 4"/>
                  <a:gd name="T6" fmla="*/ 6 w 6"/>
                  <a:gd name="T7" fmla="*/ 0 h 4"/>
                  <a:gd name="T8" fmla="*/ 0 w 6"/>
                  <a:gd name="T9" fmla="*/ 0 h 4"/>
                  <a:gd name="T10" fmla="*/ 0 w 6"/>
                  <a:gd name="T11" fmla="*/ 4 h 4"/>
                  <a:gd name="T12" fmla="*/ 4 w 6"/>
                  <a:gd name="T13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4">
                    <a:moveTo>
                      <a:pt x="4" y="4"/>
                    </a:moveTo>
                    <a:cubicBezTo>
                      <a:pt x="4" y="4"/>
                      <a:pt x="4" y="4"/>
                      <a:pt x="4" y="4"/>
                    </a:cubicBezTo>
                    <a:cubicBezTo>
                      <a:pt x="5" y="4"/>
                      <a:pt x="5" y="4"/>
                      <a:pt x="6" y="4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1" y="4"/>
                      <a:pt x="2" y="4"/>
                      <a:pt x="4" y="4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14" name="Freeform: Shape 259"/>
              <p:cNvSpPr>
                <a:spLocks/>
              </p:cNvSpPr>
              <p:nvPr/>
            </p:nvSpPr>
            <p:spPr bwMode="auto">
              <a:xfrm>
                <a:off x="5439274" y="3316489"/>
                <a:ext cx="243857" cy="177685"/>
              </a:xfrm>
              <a:custGeom>
                <a:avLst/>
                <a:gdLst>
                  <a:gd name="T0" fmla="*/ 31 w 55"/>
                  <a:gd name="T1" fmla="*/ 0 h 40"/>
                  <a:gd name="T2" fmla="*/ 29 w 55"/>
                  <a:gd name="T3" fmla="*/ 0 h 40"/>
                  <a:gd name="T4" fmla="*/ 29 w 55"/>
                  <a:gd name="T5" fmla="*/ 0 h 40"/>
                  <a:gd name="T6" fmla="*/ 25 w 55"/>
                  <a:gd name="T7" fmla="*/ 0 h 40"/>
                  <a:gd name="T8" fmla="*/ 0 w 55"/>
                  <a:gd name="T9" fmla="*/ 27 h 40"/>
                  <a:gd name="T10" fmla="*/ 2 w 55"/>
                  <a:gd name="T11" fmla="*/ 38 h 40"/>
                  <a:gd name="T12" fmla="*/ 3 w 55"/>
                  <a:gd name="T13" fmla="*/ 39 h 40"/>
                  <a:gd name="T14" fmla="*/ 5 w 55"/>
                  <a:gd name="T15" fmla="*/ 37 h 40"/>
                  <a:gd name="T16" fmla="*/ 12 w 55"/>
                  <a:gd name="T17" fmla="*/ 33 h 40"/>
                  <a:gd name="T18" fmla="*/ 12 w 55"/>
                  <a:gd name="T19" fmla="*/ 33 h 40"/>
                  <a:gd name="T20" fmla="*/ 19 w 55"/>
                  <a:gd name="T21" fmla="*/ 38 h 40"/>
                  <a:gd name="T22" fmla="*/ 20 w 55"/>
                  <a:gd name="T23" fmla="*/ 39 h 40"/>
                  <a:gd name="T24" fmla="*/ 21 w 55"/>
                  <a:gd name="T25" fmla="*/ 38 h 40"/>
                  <a:gd name="T26" fmla="*/ 25 w 55"/>
                  <a:gd name="T27" fmla="*/ 34 h 40"/>
                  <a:gd name="T28" fmla="*/ 28 w 55"/>
                  <a:gd name="T29" fmla="*/ 33 h 40"/>
                  <a:gd name="T30" fmla="*/ 28 w 55"/>
                  <a:gd name="T31" fmla="*/ 33 h 40"/>
                  <a:gd name="T32" fmla="*/ 31 w 55"/>
                  <a:gd name="T33" fmla="*/ 34 h 40"/>
                  <a:gd name="T34" fmla="*/ 36 w 55"/>
                  <a:gd name="T35" fmla="*/ 38 h 40"/>
                  <a:gd name="T36" fmla="*/ 36 w 55"/>
                  <a:gd name="T37" fmla="*/ 40 h 40"/>
                  <a:gd name="T38" fmla="*/ 37 w 55"/>
                  <a:gd name="T39" fmla="*/ 38 h 40"/>
                  <a:gd name="T40" fmla="*/ 44 w 55"/>
                  <a:gd name="T41" fmla="*/ 34 h 40"/>
                  <a:gd name="T42" fmla="*/ 44 w 55"/>
                  <a:gd name="T43" fmla="*/ 34 h 40"/>
                  <a:gd name="T44" fmla="*/ 45 w 55"/>
                  <a:gd name="T45" fmla="*/ 34 h 40"/>
                  <a:gd name="T46" fmla="*/ 55 w 55"/>
                  <a:gd name="T47" fmla="*/ 20 h 40"/>
                  <a:gd name="T48" fmla="*/ 31 w 55"/>
                  <a:gd name="T49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55" h="40">
                    <a:moveTo>
                      <a:pt x="31" y="0"/>
                    </a:moveTo>
                    <a:cubicBezTo>
                      <a:pt x="30" y="0"/>
                      <a:pt x="30" y="0"/>
                      <a:pt x="29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7" y="0"/>
                      <a:pt x="26" y="0"/>
                      <a:pt x="25" y="0"/>
                    </a:cubicBezTo>
                    <a:cubicBezTo>
                      <a:pt x="11" y="2"/>
                      <a:pt x="1" y="13"/>
                      <a:pt x="0" y="27"/>
                    </a:cubicBezTo>
                    <a:cubicBezTo>
                      <a:pt x="0" y="31"/>
                      <a:pt x="1" y="34"/>
                      <a:pt x="2" y="38"/>
                    </a:cubicBezTo>
                    <a:cubicBezTo>
                      <a:pt x="3" y="39"/>
                      <a:pt x="3" y="39"/>
                      <a:pt x="3" y="39"/>
                    </a:cubicBezTo>
                    <a:cubicBezTo>
                      <a:pt x="4" y="39"/>
                      <a:pt x="4" y="38"/>
                      <a:pt x="5" y="37"/>
                    </a:cubicBezTo>
                    <a:cubicBezTo>
                      <a:pt x="6" y="35"/>
                      <a:pt x="9" y="33"/>
                      <a:pt x="12" y="33"/>
                    </a:cubicBezTo>
                    <a:cubicBezTo>
                      <a:pt x="12" y="33"/>
                      <a:pt x="12" y="33"/>
                      <a:pt x="12" y="33"/>
                    </a:cubicBezTo>
                    <a:cubicBezTo>
                      <a:pt x="15" y="33"/>
                      <a:pt x="18" y="35"/>
                      <a:pt x="19" y="38"/>
                    </a:cubicBezTo>
                    <a:cubicBezTo>
                      <a:pt x="20" y="39"/>
                      <a:pt x="20" y="39"/>
                      <a:pt x="20" y="39"/>
                    </a:cubicBezTo>
                    <a:cubicBezTo>
                      <a:pt x="20" y="39"/>
                      <a:pt x="20" y="39"/>
                      <a:pt x="21" y="38"/>
                    </a:cubicBezTo>
                    <a:cubicBezTo>
                      <a:pt x="22" y="36"/>
                      <a:pt x="23" y="35"/>
                      <a:pt x="25" y="34"/>
                    </a:cubicBezTo>
                    <a:cubicBezTo>
                      <a:pt x="26" y="34"/>
                      <a:pt x="27" y="33"/>
                      <a:pt x="28" y="33"/>
                    </a:cubicBezTo>
                    <a:cubicBezTo>
                      <a:pt x="28" y="33"/>
                      <a:pt x="28" y="33"/>
                      <a:pt x="28" y="33"/>
                    </a:cubicBezTo>
                    <a:cubicBezTo>
                      <a:pt x="29" y="33"/>
                      <a:pt x="30" y="34"/>
                      <a:pt x="31" y="34"/>
                    </a:cubicBezTo>
                    <a:cubicBezTo>
                      <a:pt x="33" y="35"/>
                      <a:pt x="35" y="36"/>
                      <a:pt x="36" y="38"/>
                    </a:cubicBezTo>
                    <a:cubicBezTo>
                      <a:pt x="36" y="39"/>
                      <a:pt x="36" y="40"/>
                      <a:pt x="36" y="40"/>
                    </a:cubicBezTo>
                    <a:cubicBezTo>
                      <a:pt x="37" y="40"/>
                      <a:pt x="37" y="39"/>
                      <a:pt x="37" y="38"/>
                    </a:cubicBezTo>
                    <a:cubicBezTo>
                      <a:pt x="39" y="36"/>
                      <a:pt x="41" y="34"/>
                      <a:pt x="44" y="34"/>
                    </a:cubicBezTo>
                    <a:cubicBezTo>
                      <a:pt x="44" y="34"/>
                      <a:pt x="44" y="34"/>
                      <a:pt x="44" y="34"/>
                    </a:cubicBezTo>
                    <a:cubicBezTo>
                      <a:pt x="45" y="34"/>
                      <a:pt x="45" y="34"/>
                      <a:pt x="45" y="34"/>
                    </a:cubicBezTo>
                    <a:cubicBezTo>
                      <a:pt x="48" y="29"/>
                      <a:pt x="52" y="25"/>
                      <a:pt x="55" y="20"/>
                    </a:cubicBezTo>
                    <a:cubicBezTo>
                      <a:pt x="52" y="9"/>
                      <a:pt x="43" y="1"/>
                      <a:pt x="3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15" name="Freeform: Shape 260"/>
              <p:cNvSpPr>
                <a:spLocks/>
              </p:cNvSpPr>
              <p:nvPr/>
            </p:nvSpPr>
            <p:spPr bwMode="auto">
              <a:xfrm>
                <a:off x="4295964" y="1228386"/>
                <a:ext cx="322284" cy="256111"/>
              </a:xfrm>
              <a:custGeom>
                <a:avLst/>
                <a:gdLst>
                  <a:gd name="T0" fmla="*/ 71 w 73"/>
                  <a:gd name="T1" fmla="*/ 14 h 58"/>
                  <a:gd name="T2" fmla="*/ 57 w 73"/>
                  <a:gd name="T3" fmla="*/ 20 h 58"/>
                  <a:gd name="T4" fmla="*/ 51 w 73"/>
                  <a:gd name="T5" fmla="*/ 20 h 58"/>
                  <a:gd name="T6" fmla="*/ 48 w 73"/>
                  <a:gd name="T7" fmla="*/ 13 h 58"/>
                  <a:gd name="T8" fmla="*/ 52 w 73"/>
                  <a:gd name="T9" fmla="*/ 9 h 58"/>
                  <a:gd name="T10" fmla="*/ 67 w 73"/>
                  <a:gd name="T11" fmla="*/ 3 h 58"/>
                  <a:gd name="T12" fmla="*/ 51 w 73"/>
                  <a:gd name="T13" fmla="*/ 1 h 58"/>
                  <a:gd name="T14" fmla="*/ 50 w 73"/>
                  <a:gd name="T15" fmla="*/ 3 h 58"/>
                  <a:gd name="T16" fmla="*/ 43 w 73"/>
                  <a:gd name="T17" fmla="*/ 13 h 58"/>
                  <a:gd name="T18" fmla="*/ 44 w 73"/>
                  <a:gd name="T19" fmla="*/ 2 h 58"/>
                  <a:gd name="T20" fmla="*/ 38 w 73"/>
                  <a:gd name="T21" fmla="*/ 1 h 58"/>
                  <a:gd name="T22" fmla="*/ 34 w 73"/>
                  <a:gd name="T23" fmla="*/ 7 h 58"/>
                  <a:gd name="T24" fmla="*/ 27 w 73"/>
                  <a:gd name="T25" fmla="*/ 10 h 58"/>
                  <a:gd name="T26" fmla="*/ 23 w 73"/>
                  <a:gd name="T27" fmla="*/ 3 h 58"/>
                  <a:gd name="T28" fmla="*/ 22 w 73"/>
                  <a:gd name="T29" fmla="*/ 3 h 58"/>
                  <a:gd name="T30" fmla="*/ 19 w 73"/>
                  <a:gd name="T31" fmla="*/ 7 h 58"/>
                  <a:gd name="T32" fmla="*/ 17 w 73"/>
                  <a:gd name="T33" fmla="*/ 13 h 58"/>
                  <a:gd name="T34" fmla="*/ 25 w 73"/>
                  <a:gd name="T35" fmla="*/ 20 h 58"/>
                  <a:gd name="T36" fmla="*/ 14 w 73"/>
                  <a:gd name="T37" fmla="*/ 18 h 58"/>
                  <a:gd name="T38" fmla="*/ 4 w 73"/>
                  <a:gd name="T39" fmla="*/ 11 h 58"/>
                  <a:gd name="T40" fmla="*/ 0 w 73"/>
                  <a:gd name="T41" fmla="*/ 20 h 58"/>
                  <a:gd name="T42" fmla="*/ 1 w 73"/>
                  <a:gd name="T43" fmla="*/ 30 h 58"/>
                  <a:gd name="T44" fmla="*/ 16 w 73"/>
                  <a:gd name="T45" fmla="*/ 24 h 58"/>
                  <a:gd name="T46" fmla="*/ 22 w 73"/>
                  <a:gd name="T47" fmla="*/ 24 h 58"/>
                  <a:gd name="T48" fmla="*/ 24 w 73"/>
                  <a:gd name="T49" fmla="*/ 31 h 58"/>
                  <a:gd name="T50" fmla="*/ 20 w 73"/>
                  <a:gd name="T51" fmla="*/ 35 h 58"/>
                  <a:gd name="T52" fmla="*/ 6 w 73"/>
                  <a:gd name="T53" fmla="*/ 41 h 58"/>
                  <a:gd name="T54" fmla="*/ 12 w 73"/>
                  <a:gd name="T55" fmla="*/ 49 h 58"/>
                  <a:gd name="T56" fmla="*/ 22 w 73"/>
                  <a:gd name="T57" fmla="*/ 53 h 58"/>
                  <a:gd name="T58" fmla="*/ 23 w 73"/>
                  <a:gd name="T59" fmla="*/ 41 h 58"/>
                  <a:gd name="T60" fmla="*/ 30 w 73"/>
                  <a:gd name="T61" fmla="*/ 31 h 58"/>
                  <a:gd name="T62" fmla="*/ 29 w 73"/>
                  <a:gd name="T63" fmla="*/ 42 h 58"/>
                  <a:gd name="T64" fmla="*/ 34 w 73"/>
                  <a:gd name="T65" fmla="*/ 45 h 58"/>
                  <a:gd name="T66" fmla="*/ 34 w 73"/>
                  <a:gd name="T67" fmla="*/ 51 h 58"/>
                  <a:gd name="T68" fmla="*/ 38 w 73"/>
                  <a:gd name="T69" fmla="*/ 51 h 58"/>
                  <a:gd name="T70" fmla="*/ 38 w 73"/>
                  <a:gd name="T71" fmla="*/ 45 h 58"/>
                  <a:gd name="T72" fmla="*/ 44 w 73"/>
                  <a:gd name="T73" fmla="*/ 42 h 58"/>
                  <a:gd name="T74" fmla="*/ 43 w 73"/>
                  <a:gd name="T75" fmla="*/ 31 h 58"/>
                  <a:gd name="T76" fmla="*/ 50 w 73"/>
                  <a:gd name="T77" fmla="*/ 41 h 58"/>
                  <a:gd name="T78" fmla="*/ 51 w 73"/>
                  <a:gd name="T79" fmla="*/ 53 h 58"/>
                  <a:gd name="T80" fmla="*/ 61 w 73"/>
                  <a:gd name="T81" fmla="*/ 49 h 58"/>
                  <a:gd name="T82" fmla="*/ 67 w 73"/>
                  <a:gd name="T83" fmla="*/ 41 h 58"/>
                  <a:gd name="T84" fmla="*/ 52 w 73"/>
                  <a:gd name="T85" fmla="*/ 35 h 58"/>
                  <a:gd name="T86" fmla="*/ 48 w 73"/>
                  <a:gd name="T87" fmla="*/ 31 h 58"/>
                  <a:gd name="T88" fmla="*/ 51 w 73"/>
                  <a:gd name="T89" fmla="*/ 24 h 58"/>
                  <a:gd name="T90" fmla="*/ 57 w 73"/>
                  <a:gd name="T91" fmla="*/ 24 h 58"/>
                  <a:gd name="T92" fmla="*/ 71 w 73"/>
                  <a:gd name="T93" fmla="*/ 30 h 58"/>
                  <a:gd name="T94" fmla="*/ 73 w 73"/>
                  <a:gd name="T95" fmla="*/ 2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3" h="58">
                    <a:moveTo>
                      <a:pt x="73" y="20"/>
                    </a:moveTo>
                    <a:cubicBezTo>
                      <a:pt x="65" y="20"/>
                      <a:pt x="65" y="20"/>
                      <a:pt x="65" y="20"/>
                    </a:cubicBezTo>
                    <a:cubicBezTo>
                      <a:pt x="71" y="14"/>
                      <a:pt x="71" y="14"/>
                      <a:pt x="71" y="14"/>
                    </a:cubicBezTo>
                    <a:cubicBezTo>
                      <a:pt x="69" y="11"/>
                      <a:pt x="69" y="11"/>
                      <a:pt x="69" y="11"/>
                    </a:cubicBezTo>
                    <a:cubicBezTo>
                      <a:pt x="59" y="20"/>
                      <a:pt x="59" y="20"/>
                      <a:pt x="59" y="20"/>
                    </a:cubicBezTo>
                    <a:cubicBezTo>
                      <a:pt x="57" y="20"/>
                      <a:pt x="57" y="20"/>
                      <a:pt x="57" y="20"/>
                    </a:cubicBezTo>
                    <a:cubicBezTo>
                      <a:pt x="59" y="18"/>
                      <a:pt x="59" y="18"/>
                      <a:pt x="59" y="18"/>
                    </a:cubicBezTo>
                    <a:cubicBezTo>
                      <a:pt x="56" y="15"/>
                      <a:pt x="56" y="15"/>
                      <a:pt x="56" y="15"/>
                    </a:cubicBezTo>
                    <a:cubicBezTo>
                      <a:pt x="51" y="20"/>
                      <a:pt x="51" y="20"/>
                      <a:pt x="51" y="20"/>
                    </a:cubicBezTo>
                    <a:cubicBezTo>
                      <a:pt x="47" y="20"/>
                      <a:pt x="47" y="20"/>
                      <a:pt x="47" y="20"/>
                    </a:cubicBezTo>
                    <a:cubicBezTo>
                      <a:pt x="47" y="18"/>
                      <a:pt x="46" y="17"/>
                      <a:pt x="46" y="16"/>
                    </a:cubicBezTo>
                    <a:cubicBezTo>
                      <a:pt x="48" y="13"/>
                      <a:pt x="48" y="13"/>
                      <a:pt x="48" y="13"/>
                    </a:cubicBezTo>
                    <a:cubicBezTo>
                      <a:pt x="56" y="13"/>
                      <a:pt x="56" y="13"/>
                      <a:pt x="56" y="13"/>
                    </a:cubicBezTo>
                    <a:cubicBezTo>
                      <a:pt x="56" y="9"/>
                      <a:pt x="56" y="9"/>
                      <a:pt x="56" y="9"/>
                    </a:cubicBezTo>
                    <a:cubicBezTo>
                      <a:pt x="52" y="9"/>
                      <a:pt x="52" y="9"/>
                      <a:pt x="52" y="9"/>
                    </a:cubicBezTo>
                    <a:cubicBezTo>
                      <a:pt x="54" y="7"/>
                      <a:pt x="54" y="7"/>
                      <a:pt x="54" y="7"/>
                    </a:cubicBezTo>
                    <a:cubicBezTo>
                      <a:pt x="67" y="7"/>
                      <a:pt x="67" y="7"/>
                      <a:pt x="67" y="7"/>
                    </a:cubicBezTo>
                    <a:cubicBezTo>
                      <a:pt x="67" y="3"/>
                      <a:pt x="67" y="3"/>
                      <a:pt x="67" y="3"/>
                    </a:cubicBezTo>
                    <a:cubicBezTo>
                      <a:pt x="58" y="3"/>
                      <a:pt x="58" y="3"/>
                      <a:pt x="58" y="3"/>
                    </a:cubicBezTo>
                    <a:cubicBezTo>
                      <a:pt x="61" y="0"/>
                      <a:pt x="61" y="0"/>
                      <a:pt x="61" y="0"/>
                    </a:cubicBezTo>
                    <a:cubicBezTo>
                      <a:pt x="58" y="0"/>
                      <a:pt x="54" y="0"/>
                      <a:pt x="51" y="1"/>
                    </a:cubicBezTo>
                    <a:cubicBezTo>
                      <a:pt x="51" y="4"/>
                      <a:pt x="51" y="4"/>
                      <a:pt x="51" y="4"/>
                    </a:cubicBezTo>
                    <a:cubicBezTo>
                      <a:pt x="50" y="6"/>
                      <a:pt x="50" y="6"/>
                      <a:pt x="50" y="6"/>
                    </a:cubicBezTo>
                    <a:cubicBezTo>
                      <a:pt x="50" y="3"/>
                      <a:pt x="50" y="3"/>
                      <a:pt x="50" y="3"/>
                    </a:cubicBezTo>
                    <a:cubicBezTo>
                      <a:pt x="46" y="3"/>
                      <a:pt x="46" y="3"/>
                      <a:pt x="46" y="3"/>
                    </a:cubicBezTo>
                    <a:cubicBezTo>
                      <a:pt x="46" y="10"/>
                      <a:pt x="46" y="10"/>
                      <a:pt x="46" y="10"/>
                    </a:cubicBezTo>
                    <a:cubicBezTo>
                      <a:pt x="43" y="13"/>
                      <a:pt x="43" y="13"/>
                      <a:pt x="43" y="13"/>
                    </a:cubicBezTo>
                    <a:cubicBezTo>
                      <a:pt x="41" y="12"/>
                      <a:pt x="40" y="11"/>
                      <a:pt x="38" y="11"/>
                    </a:cubicBezTo>
                    <a:cubicBezTo>
                      <a:pt x="38" y="7"/>
                      <a:pt x="38" y="7"/>
                      <a:pt x="38" y="7"/>
                    </a:cubicBezTo>
                    <a:cubicBezTo>
                      <a:pt x="44" y="2"/>
                      <a:pt x="44" y="2"/>
                      <a:pt x="44" y="2"/>
                    </a:cubicBezTo>
                    <a:cubicBezTo>
                      <a:pt x="43" y="1"/>
                      <a:pt x="43" y="1"/>
                      <a:pt x="43" y="1"/>
                    </a:cubicBezTo>
                    <a:cubicBezTo>
                      <a:pt x="41" y="1"/>
                      <a:pt x="40" y="1"/>
                      <a:pt x="39" y="1"/>
                    </a:cubicBezTo>
                    <a:cubicBezTo>
                      <a:pt x="38" y="1"/>
                      <a:pt x="38" y="1"/>
                      <a:pt x="38" y="1"/>
                    </a:cubicBezTo>
                    <a:cubicBezTo>
                      <a:pt x="38" y="1"/>
                      <a:pt x="38" y="1"/>
                      <a:pt x="38" y="1"/>
                    </a:cubicBezTo>
                    <a:cubicBezTo>
                      <a:pt x="35" y="2"/>
                      <a:pt x="32" y="2"/>
                      <a:pt x="29" y="2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11"/>
                      <a:pt x="34" y="11"/>
                      <a:pt x="34" y="11"/>
                    </a:cubicBezTo>
                    <a:cubicBezTo>
                      <a:pt x="33" y="11"/>
                      <a:pt x="31" y="12"/>
                      <a:pt x="30" y="13"/>
                    </a:cubicBezTo>
                    <a:cubicBezTo>
                      <a:pt x="27" y="10"/>
                      <a:pt x="27" y="10"/>
                      <a:pt x="27" y="10"/>
                    </a:cubicBezTo>
                    <a:cubicBezTo>
                      <a:pt x="27" y="3"/>
                      <a:pt x="27" y="3"/>
                      <a:pt x="27" y="3"/>
                    </a:cubicBezTo>
                    <a:cubicBezTo>
                      <a:pt x="24" y="3"/>
                      <a:pt x="24" y="3"/>
                      <a:pt x="24" y="3"/>
                    </a:cubicBezTo>
                    <a:cubicBezTo>
                      <a:pt x="24" y="3"/>
                      <a:pt x="23" y="3"/>
                      <a:pt x="23" y="3"/>
                    </a:cubicBezTo>
                    <a:cubicBezTo>
                      <a:pt x="23" y="6"/>
                      <a:pt x="23" y="6"/>
                      <a:pt x="23" y="6"/>
                    </a:cubicBezTo>
                    <a:cubicBezTo>
                      <a:pt x="22" y="4"/>
                      <a:pt x="22" y="4"/>
                      <a:pt x="22" y="4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16" y="4"/>
                      <a:pt x="11" y="5"/>
                      <a:pt x="6" y="6"/>
                    </a:cubicBezTo>
                    <a:cubicBezTo>
                      <a:pt x="6" y="7"/>
                      <a:pt x="6" y="7"/>
                      <a:pt x="6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20" y="9"/>
                      <a:pt x="20" y="9"/>
                      <a:pt x="20" y="9"/>
                    </a:cubicBezTo>
                    <a:cubicBezTo>
                      <a:pt x="17" y="9"/>
                      <a:pt x="17" y="9"/>
                      <a:pt x="17" y="9"/>
                    </a:cubicBezTo>
                    <a:cubicBezTo>
                      <a:pt x="17" y="13"/>
                      <a:pt x="17" y="13"/>
                      <a:pt x="17" y="13"/>
                    </a:cubicBezTo>
                    <a:cubicBezTo>
                      <a:pt x="24" y="13"/>
                      <a:pt x="24" y="13"/>
                      <a:pt x="24" y="13"/>
                    </a:cubicBezTo>
                    <a:cubicBezTo>
                      <a:pt x="27" y="16"/>
                      <a:pt x="27" y="16"/>
                      <a:pt x="27" y="16"/>
                    </a:cubicBezTo>
                    <a:cubicBezTo>
                      <a:pt x="26" y="17"/>
                      <a:pt x="26" y="18"/>
                      <a:pt x="25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16" y="15"/>
                      <a:pt x="16" y="15"/>
                      <a:pt x="16" y="15"/>
                    </a:cubicBezTo>
                    <a:cubicBezTo>
                      <a:pt x="14" y="18"/>
                      <a:pt x="14" y="18"/>
                      <a:pt x="14" y="18"/>
                    </a:cubicBezTo>
                    <a:cubicBezTo>
                      <a:pt x="16" y="20"/>
                      <a:pt x="16" y="20"/>
                      <a:pt x="16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8" y="24"/>
                      <a:pt x="8" y="24"/>
                      <a:pt x="8" y="24"/>
                    </a:cubicBezTo>
                    <a:cubicBezTo>
                      <a:pt x="1" y="30"/>
                      <a:pt x="1" y="30"/>
                      <a:pt x="1" y="30"/>
                    </a:cubicBezTo>
                    <a:cubicBezTo>
                      <a:pt x="4" y="33"/>
                      <a:pt x="4" y="33"/>
                      <a:pt x="4" y="33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6" y="24"/>
                      <a:pt x="16" y="24"/>
                      <a:pt x="16" y="24"/>
                    </a:cubicBezTo>
                    <a:cubicBezTo>
                      <a:pt x="14" y="26"/>
                      <a:pt x="14" y="26"/>
                      <a:pt x="14" y="26"/>
                    </a:cubicBezTo>
                    <a:cubicBezTo>
                      <a:pt x="16" y="29"/>
                      <a:pt x="16" y="29"/>
                      <a:pt x="16" y="29"/>
                    </a:cubicBezTo>
                    <a:cubicBezTo>
                      <a:pt x="22" y="24"/>
                      <a:pt x="22" y="24"/>
                      <a:pt x="22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6" y="26"/>
                      <a:pt x="26" y="27"/>
                      <a:pt x="27" y="28"/>
                    </a:cubicBezTo>
                    <a:cubicBezTo>
                      <a:pt x="24" y="31"/>
                      <a:pt x="24" y="31"/>
                      <a:pt x="24" y="31"/>
                    </a:cubicBezTo>
                    <a:cubicBezTo>
                      <a:pt x="17" y="31"/>
                      <a:pt x="17" y="31"/>
                      <a:pt x="17" y="31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20" y="35"/>
                      <a:pt x="20" y="35"/>
                      <a:pt x="20" y="35"/>
                    </a:cubicBezTo>
                    <a:cubicBezTo>
                      <a:pt x="19" y="37"/>
                      <a:pt x="19" y="37"/>
                      <a:pt x="19" y="37"/>
                    </a:cubicBezTo>
                    <a:cubicBezTo>
                      <a:pt x="6" y="37"/>
                      <a:pt x="6" y="37"/>
                      <a:pt x="6" y="37"/>
                    </a:cubicBezTo>
                    <a:cubicBezTo>
                      <a:pt x="6" y="41"/>
                      <a:pt x="6" y="41"/>
                      <a:pt x="6" y="41"/>
                    </a:cubicBezTo>
                    <a:cubicBezTo>
                      <a:pt x="15" y="41"/>
                      <a:pt x="15" y="41"/>
                      <a:pt x="15" y="41"/>
                    </a:cubicBezTo>
                    <a:cubicBezTo>
                      <a:pt x="9" y="46"/>
                      <a:pt x="9" y="46"/>
                      <a:pt x="9" y="46"/>
                    </a:cubicBezTo>
                    <a:cubicBezTo>
                      <a:pt x="12" y="49"/>
                      <a:pt x="12" y="49"/>
                      <a:pt x="12" y="49"/>
                    </a:cubicBezTo>
                    <a:cubicBezTo>
                      <a:pt x="18" y="44"/>
                      <a:pt x="18" y="44"/>
                      <a:pt x="18" y="44"/>
                    </a:cubicBezTo>
                    <a:cubicBezTo>
                      <a:pt x="18" y="53"/>
                      <a:pt x="18" y="53"/>
                      <a:pt x="18" y="53"/>
                    </a:cubicBezTo>
                    <a:cubicBezTo>
                      <a:pt x="22" y="53"/>
                      <a:pt x="22" y="53"/>
                      <a:pt x="22" y="53"/>
                    </a:cubicBezTo>
                    <a:cubicBezTo>
                      <a:pt x="22" y="40"/>
                      <a:pt x="22" y="40"/>
                      <a:pt x="22" y="40"/>
                    </a:cubicBezTo>
                    <a:cubicBezTo>
                      <a:pt x="23" y="38"/>
                      <a:pt x="23" y="38"/>
                      <a:pt x="23" y="38"/>
                    </a:cubicBezTo>
                    <a:cubicBezTo>
                      <a:pt x="23" y="41"/>
                      <a:pt x="23" y="41"/>
                      <a:pt x="23" y="41"/>
                    </a:cubicBezTo>
                    <a:cubicBezTo>
                      <a:pt x="27" y="41"/>
                      <a:pt x="27" y="41"/>
                      <a:pt x="27" y="41"/>
                    </a:cubicBezTo>
                    <a:cubicBezTo>
                      <a:pt x="27" y="34"/>
                      <a:pt x="27" y="34"/>
                      <a:pt x="27" y="34"/>
                    </a:cubicBezTo>
                    <a:cubicBezTo>
                      <a:pt x="30" y="31"/>
                      <a:pt x="30" y="31"/>
                      <a:pt x="30" y="31"/>
                    </a:cubicBezTo>
                    <a:cubicBezTo>
                      <a:pt x="31" y="32"/>
                      <a:pt x="33" y="33"/>
                      <a:pt x="34" y="33"/>
                    </a:cubicBezTo>
                    <a:cubicBezTo>
                      <a:pt x="34" y="37"/>
                      <a:pt x="34" y="37"/>
                      <a:pt x="34" y="37"/>
                    </a:cubicBezTo>
                    <a:cubicBezTo>
                      <a:pt x="29" y="42"/>
                      <a:pt x="29" y="42"/>
                      <a:pt x="29" y="42"/>
                    </a:cubicBezTo>
                    <a:cubicBezTo>
                      <a:pt x="32" y="45"/>
                      <a:pt x="32" y="45"/>
                      <a:pt x="32" y="45"/>
                    </a:cubicBezTo>
                    <a:cubicBezTo>
                      <a:pt x="34" y="43"/>
                      <a:pt x="34" y="43"/>
                      <a:pt x="34" y="43"/>
                    </a:cubicBezTo>
                    <a:cubicBezTo>
                      <a:pt x="34" y="45"/>
                      <a:pt x="34" y="45"/>
                      <a:pt x="34" y="45"/>
                    </a:cubicBezTo>
                    <a:cubicBezTo>
                      <a:pt x="25" y="54"/>
                      <a:pt x="25" y="54"/>
                      <a:pt x="25" y="54"/>
                    </a:cubicBezTo>
                    <a:cubicBezTo>
                      <a:pt x="28" y="57"/>
                      <a:pt x="28" y="57"/>
                      <a:pt x="28" y="57"/>
                    </a:cubicBezTo>
                    <a:cubicBezTo>
                      <a:pt x="34" y="51"/>
                      <a:pt x="34" y="51"/>
                      <a:pt x="34" y="51"/>
                    </a:cubicBezTo>
                    <a:cubicBezTo>
                      <a:pt x="34" y="58"/>
                      <a:pt x="34" y="58"/>
                      <a:pt x="34" y="58"/>
                    </a:cubicBezTo>
                    <a:cubicBezTo>
                      <a:pt x="38" y="58"/>
                      <a:pt x="38" y="58"/>
                      <a:pt x="38" y="58"/>
                    </a:cubicBezTo>
                    <a:cubicBezTo>
                      <a:pt x="38" y="51"/>
                      <a:pt x="38" y="51"/>
                      <a:pt x="38" y="51"/>
                    </a:cubicBezTo>
                    <a:cubicBezTo>
                      <a:pt x="45" y="57"/>
                      <a:pt x="45" y="57"/>
                      <a:pt x="45" y="57"/>
                    </a:cubicBezTo>
                    <a:cubicBezTo>
                      <a:pt x="48" y="54"/>
                      <a:pt x="48" y="54"/>
                      <a:pt x="48" y="54"/>
                    </a:cubicBezTo>
                    <a:cubicBezTo>
                      <a:pt x="38" y="45"/>
                      <a:pt x="38" y="45"/>
                      <a:pt x="38" y="45"/>
                    </a:cubicBezTo>
                    <a:cubicBezTo>
                      <a:pt x="38" y="43"/>
                      <a:pt x="38" y="43"/>
                      <a:pt x="38" y="43"/>
                    </a:cubicBezTo>
                    <a:cubicBezTo>
                      <a:pt x="41" y="45"/>
                      <a:pt x="41" y="45"/>
                      <a:pt x="41" y="45"/>
                    </a:cubicBezTo>
                    <a:cubicBezTo>
                      <a:pt x="44" y="42"/>
                      <a:pt x="44" y="42"/>
                      <a:pt x="44" y="42"/>
                    </a:cubicBezTo>
                    <a:cubicBezTo>
                      <a:pt x="38" y="37"/>
                      <a:pt x="38" y="37"/>
                      <a:pt x="38" y="37"/>
                    </a:cubicBezTo>
                    <a:cubicBezTo>
                      <a:pt x="38" y="33"/>
                      <a:pt x="38" y="33"/>
                      <a:pt x="38" y="33"/>
                    </a:cubicBezTo>
                    <a:cubicBezTo>
                      <a:pt x="40" y="33"/>
                      <a:pt x="41" y="32"/>
                      <a:pt x="43" y="31"/>
                    </a:cubicBezTo>
                    <a:cubicBezTo>
                      <a:pt x="46" y="34"/>
                      <a:pt x="46" y="34"/>
                      <a:pt x="46" y="34"/>
                    </a:cubicBezTo>
                    <a:cubicBezTo>
                      <a:pt x="46" y="41"/>
                      <a:pt x="46" y="41"/>
                      <a:pt x="46" y="41"/>
                    </a:cubicBezTo>
                    <a:cubicBezTo>
                      <a:pt x="50" y="41"/>
                      <a:pt x="50" y="41"/>
                      <a:pt x="50" y="41"/>
                    </a:cubicBezTo>
                    <a:cubicBezTo>
                      <a:pt x="50" y="38"/>
                      <a:pt x="50" y="38"/>
                      <a:pt x="50" y="38"/>
                    </a:cubicBezTo>
                    <a:cubicBezTo>
                      <a:pt x="51" y="40"/>
                      <a:pt x="51" y="40"/>
                      <a:pt x="51" y="40"/>
                    </a:cubicBezTo>
                    <a:cubicBezTo>
                      <a:pt x="51" y="53"/>
                      <a:pt x="51" y="53"/>
                      <a:pt x="51" y="53"/>
                    </a:cubicBezTo>
                    <a:cubicBezTo>
                      <a:pt x="55" y="53"/>
                      <a:pt x="55" y="53"/>
                      <a:pt x="55" y="53"/>
                    </a:cubicBezTo>
                    <a:cubicBezTo>
                      <a:pt x="55" y="44"/>
                      <a:pt x="55" y="44"/>
                      <a:pt x="55" y="44"/>
                    </a:cubicBezTo>
                    <a:cubicBezTo>
                      <a:pt x="61" y="49"/>
                      <a:pt x="61" y="49"/>
                      <a:pt x="61" y="49"/>
                    </a:cubicBezTo>
                    <a:cubicBezTo>
                      <a:pt x="63" y="46"/>
                      <a:pt x="63" y="46"/>
                      <a:pt x="63" y="46"/>
                    </a:cubicBezTo>
                    <a:cubicBezTo>
                      <a:pt x="58" y="41"/>
                      <a:pt x="58" y="41"/>
                      <a:pt x="58" y="41"/>
                    </a:cubicBezTo>
                    <a:cubicBezTo>
                      <a:pt x="67" y="41"/>
                      <a:pt x="67" y="41"/>
                      <a:pt x="67" y="41"/>
                    </a:cubicBezTo>
                    <a:cubicBezTo>
                      <a:pt x="67" y="37"/>
                      <a:pt x="67" y="37"/>
                      <a:pt x="67" y="37"/>
                    </a:cubicBezTo>
                    <a:cubicBezTo>
                      <a:pt x="54" y="37"/>
                      <a:pt x="54" y="37"/>
                      <a:pt x="54" y="37"/>
                    </a:cubicBezTo>
                    <a:cubicBezTo>
                      <a:pt x="52" y="35"/>
                      <a:pt x="52" y="35"/>
                      <a:pt x="52" y="35"/>
                    </a:cubicBezTo>
                    <a:cubicBezTo>
                      <a:pt x="56" y="35"/>
                      <a:pt x="56" y="35"/>
                      <a:pt x="56" y="35"/>
                    </a:cubicBezTo>
                    <a:cubicBezTo>
                      <a:pt x="56" y="31"/>
                      <a:pt x="56" y="31"/>
                      <a:pt x="56" y="31"/>
                    </a:cubicBezTo>
                    <a:cubicBezTo>
                      <a:pt x="48" y="31"/>
                      <a:pt x="48" y="31"/>
                      <a:pt x="48" y="31"/>
                    </a:cubicBezTo>
                    <a:cubicBezTo>
                      <a:pt x="46" y="28"/>
                      <a:pt x="46" y="28"/>
                      <a:pt x="46" y="28"/>
                    </a:cubicBezTo>
                    <a:cubicBezTo>
                      <a:pt x="46" y="27"/>
                      <a:pt x="47" y="26"/>
                      <a:pt x="47" y="24"/>
                    </a:cubicBezTo>
                    <a:cubicBezTo>
                      <a:pt x="51" y="24"/>
                      <a:pt x="51" y="24"/>
                      <a:pt x="51" y="24"/>
                    </a:cubicBezTo>
                    <a:cubicBezTo>
                      <a:pt x="56" y="29"/>
                      <a:pt x="56" y="29"/>
                      <a:pt x="56" y="29"/>
                    </a:cubicBezTo>
                    <a:cubicBezTo>
                      <a:pt x="59" y="26"/>
                      <a:pt x="59" y="26"/>
                      <a:pt x="59" y="26"/>
                    </a:cubicBezTo>
                    <a:cubicBezTo>
                      <a:pt x="57" y="24"/>
                      <a:pt x="57" y="24"/>
                      <a:pt x="57" y="24"/>
                    </a:cubicBezTo>
                    <a:cubicBezTo>
                      <a:pt x="59" y="24"/>
                      <a:pt x="59" y="24"/>
                      <a:pt x="59" y="24"/>
                    </a:cubicBezTo>
                    <a:cubicBezTo>
                      <a:pt x="69" y="33"/>
                      <a:pt x="69" y="33"/>
                      <a:pt x="69" y="33"/>
                    </a:cubicBezTo>
                    <a:cubicBezTo>
                      <a:pt x="71" y="30"/>
                      <a:pt x="71" y="30"/>
                      <a:pt x="71" y="30"/>
                    </a:cubicBezTo>
                    <a:cubicBezTo>
                      <a:pt x="65" y="24"/>
                      <a:pt x="65" y="24"/>
                      <a:pt x="65" y="24"/>
                    </a:cubicBezTo>
                    <a:cubicBezTo>
                      <a:pt x="73" y="24"/>
                      <a:pt x="73" y="24"/>
                      <a:pt x="73" y="24"/>
                    </a:cubicBezTo>
                    <a:lnTo>
                      <a:pt x="73" y="20"/>
                    </a:ln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16" name="Freeform: Shape 261"/>
              <p:cNvSpPr>
                <a:spLocks/>
              </p:cNvSpPr>
              <p:nvPr/>
            </p:nvSpPr>
            <p:spPr bwMode="auto">
              <a:xfrm>
                <a:off x="3320536" y="2283466"/>
                <a:ext cx="259787" cy="256111"/>
              </a:xfrm>
              <a:custGeom>
                <a:avLst/>
                <a:gdLst>
                  <a:gd name="T0" fmla="*/ 52 w 59"/>
                  <a:gd name="T1" fmla="*/ 41 h 58"/>
                  <a:gd name="T2" fmla="*/ 55 w 59"/>
                  <a:gd name="T3" fmla="*/ 44 h 58"/>
                  <a:gd name="T4" fmla="*/ 48 w 59"/>
                  <a:gd name="T5" fmla="*/ 52 h 58"/>
                  <a:gd name="T6" fmla="*/ 45 w 59"/>
                  <a:gd name="T7" fmla="*/ 49 h 58"/>
                  <a:gd name="T8" fmla="*/ 37 w 59"/>
                  <a:gd name="T9" fmla="*/ 53 h 58"/>
                  <a:gd name="T10" fmla="*/ 37 w 59"/>
                  <a:gd name="T11" fmla="*/ 58 h 58"/>
                  <a:gd name="T12" fmla="*/ 29 w 59"/>
                  <a:gd name="T13" fmla="*/ 58 h 58"/>
                  <a:gd name="T14" fmla="*/ 29 w 59"/>
                  <a:gd name="T15" fmla="*/ 46 h 58"/>
                  <a:gd name="T16" fmla="*/ 42 w 59"/>
                  <a:gd name="T17" fmla="*/ 40 h 58"/>
                  <a:gd name="T18" fmla="*/ 40 w 59"/>
                  <a:gd name="T19" fmla="*/ 16 h 58"/>
                  <a:gd name="T20" fmla="*/ 40 w 59"/>
                  <a:gd name="T21" fmla="*/ 16 h 58"/>
                  <a:gd name="T22" fmla="*/ 34 w 59"/>
                  <a:gd name="T23" fmla="*/ 13 h 58"/>
                  <a:gd name="T24" fmla="*/ 29 w 59"/>
                  <a:gd name="T25" fmla="*/ 12 h 58"/>
                  <a:gd name="T26" fmla="*/ 29 w 59"/>
                  <a:gd name="T27" fmla="*/ 0 h 58"/>
                  <a:gd name="T28" fmla="*/ 32 w 59"/>
                  <a:gd name="T29" fmla="*/ 0 h 58"/>
                  <a:gd name="T30" fmla="*/ 33 w 59"/>
                  <a:gd name="T31" fmla="*/ 4 h 58"/>
                  <a:gd name="T32" fmla="*/ 41 w 59"/>
                  <a:gd name="T33" fmla="*/ 7 h 58"/>
                  <a:gd name="T34" fmla="*/ 44 w 59"/>
                  <a:gd name="T35" fmla="*/ 3 h 58"/>
                  <a:gd name="T36" fmla="*/ 52 w 59"/>
                  <a:gd name="T37" fmla="*/ 10 h 58"/>
                  <a:gd name="T38" fmla="*/ 49 w 59"/>
                  <a:gd name="T39" fmla="*/ 14 h 58"/>
                  <a:gd name="T40" fmla="*/ 53 w 59"/>
                  <a:gd name="T41" fmla="*/ 22 h 58"/>
                  <a:gd name="T42" fmla="*/ 58 w 59"/>
                  <a:gd name="T43" fmla="*/ 21 h 58"/>
                  <a:gd name="T44" fmla="*/ 59 w 59"/>
                  <a:gd name="T45" fmla="*/ 32 h 58"/>
                  <a:gd name="T46" fmla="*/ 54 w 59"/>
                  <a:gd name="T47" fmla="*/ 32 h 58"/>
                  <a:gd name="T48" fmla="*/ 52 w 59"/>
                  <a:gd name="T49" fmla="*/ 41 h 58"/>
                  <a:gd name="T50" fmla="*/ 29 w 59"/>
                  <a:gd name="T51" fmla="*/ 58 h 58"/>
                  <a:gd name="T52" fmla="*/ 26 w 59"/>
                  <a:gd name="T53" fmla="*/ 58 h 58"/>
                  <a:gd name="T54" fmla="*/ 26 w 59"/>
                  <a:gd name="T55" fmla="*/ 54 h 58"/>
                  <a:gd name="T56" fmla="*/ 18 w 59"/>
                  <a:gd name="T57" fmla="*/ 51 h 58"/>
                  <a:gd name="T58" fmla="*/ 15 w 59"/>
                  <a:gd name="T59" fmla="*/ 55 h 58"/>
                  <a:gd name="T60" fmla="*/ 7 w 59"/>
                  <a:gd name="T61" fmla="*/ 48 h 58"/>
                  <a:gd name="T62" fmla="*/ 9 w 59"/>
                  <a:gd name="T63" fmla="*/ 45 h 58"/>
                  <a:gd name="T64" fmla="*/ 5 w 59"/>
                  <a:gd name="T65" fmla="*/ 37 h 58"/>
                  <a:gd name="T66" fmla="*/ 1 w 59"/>
                  <a:gd name="T67" fmla="*/ 37 h 58"/>
                  <a:gd name="T68" fmla="*/ 0 w 59"/>
                  <a:gd name="T69" fmla="*/ 26 h 58"/>
                  <a:gd name="T70" fmla="*/ 4 w 59"/>
                  <a:gd name="T71" fmla="*/ 26 h 58"/>
                  <a:gd name="T72" fmla="*/ 7 w 59"/>
                  <a:gd name="T73" fmla="*/ 17 h 58"/>
                  <a:gd name="T74" fmla="*/ 4 w 59"/>
                  <a:gd name="T75" fmla="*/ 15 h 58"/>
                  <a:gd name="T76" fmla="*/ 11 w 59"/>
                  <a:gd name="T77" fmla="*/ 6 h 58"/>
                  <a:gd name="T78" fmla="*/ 14 w 59"/>
                  <a:gd name="T79" fmla="*/ 9 h 58"/>
                  <a:gd name="T80" fmla="*/ 22 w 59"/>
                  <a:gd name="T81" fmla="*/ 5 h 58"/>
                  <a:gd name="T82" fmla="*/ 21 w 59"/>
                  <a:gd name="T83" fmla="*/ 1 h 58"/>
                  <a:gd name="T84" fmla="*/ 29 w 59"/>
                  <a:gd name="T85" fmla="*/ 0 h 58"/>
                  <a:gd name="T86" fmla="*/ 29 w 59"/>
                  <a:gd name="T87" fmla="*/ 12 h 58"/>
                  <a:gd name="T88" fmla="*/ 16 w 59"/>
                  <a:gd name="T89" fmla="*/ 18 h 58"/>
                  <a:gd name="T90" fmla="*/ 18 w 59"/>
                  <a:gd name="T91" fmla="*/ 42 h 58"/>
                  <a:gd name="T92" fmla="*/ 24 w 59"/>
                  <a:gd name="T93" fmla="*/ 45 h 58"/>
                  <a:gd name="T94" fmla="*/ 29 w 59"/>
                  <a:gd name="T95" fmla="*/ 46 h 58"/>
                  <a:gd name="T96" fmla="*/ 29 w 59"/>
                  <a:gd name="T97" fmla="*/ 58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59" h="58">
                    <a:moveTo>
                      <a:pt x="52" y="41"/>
                    </a:moveTo>
                    <a:cubicBezTo>
                      <a:pt x="55" y="44"/>
                      <a:pt x="55" y="44"/>
                      <a:pt x="55" y="44"/>
                    </a:cubicBezTo>
                    <a:cubicBezTo>
                      <a:pt x="48" y="52"/>
                      <a:pt x="48" y="52"/>
                      <a:pt x="48" y="52"/>
                    </a:cubicBezTo>
                    <a:cubicBezTo>
                      <a:pt x="45" y="49"/>
                      <a:pt x="45" y="49"/>
                      <a:pt x="45" y="49"/>
                    </a:cubicBezTo>
                    <a:cubicBezTo>
                      <a:pt x="42" y="51"/>
                      <a:pt x="40" y="52"/>
                      <a:pt x="37" y="53"/>
                    </a:cubicBezTo>
                    <a:cubicBezTo>
                      <a:pt x="37" y="58"/>
                      <a:pt x="37" y="58"/>
                      <a:pt x="37" y="58"/>
                    </a:cubicBezTo>
                    <a:cubicBezTo>
                      <a:pt x="29" y="58"/>
                      <a:pt x="29" y="58"/>
                      <a:pt x="29" y="58"/>
                    </a:cubicBezTo>
                    <a:cubicBezTo>
                      <a:pt x="29" y="46"/>
                      <a:pt x="29" y="46"/>
                      <a:pt x="29" y="46"/>
                    </a:cubicBezTo>
                    <a:cubicBezTo>
                      <a:pt x="34" y="46"/>
                      <a:pt x="39" y="44"/>
                      <a:pt x="42" y="40"/>
                    </a:cubicBezTo>
                    <a:cubicBezTo>
                      <a:pt x="48" y="33"/>
                      <a:pt x="47" y="22"/>
                      <a:pt x="40" y="16"/>
                    </a:cubicBezTo>
                    <a:cubicBezTo>
                      <a:pt x="40" y="16"/>
                      <a:pt x="40" y="16"/>
                      <a:pt x="40" y="16"/>
                    </a:cubicBezTo>
                    <a:cubicBezTo>
                      <a:pt x="38" y="15"/>
                      <a:pt x="36" y="14"/>
                      <a:pt x="34" y="13"/>
                    </a:cubicBezTo>
                    <a:cubicBezTo>
                      <a:pt x="33" y="12"/>
                      <a:pt x="31" y="12"/>
                      <a:pt x="29" y="12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33" y="4"/>
                      <a:pt x="33" y="4"/>
                      <a:pt x="33" y="4"/>
                    </a:cubicBezTo>
                    <a:cubicBezTo>
                      <a:pt x="36" y="4"/>
                      <a:pt x="38" y="5"/>
                      <a:pt x="41" y="7"/>
                    </a:cubicBezTo>
                    <a:cubicBezTo>
                      <a:pt x="44" y="3"/>
                      <a:pt x="44" y="3"/>
                      <a:pt x="44" y="3"/>
                    </a:cubicBezTo>
                    <a:cubicBezTo>
                      <a:pt x="52" y="10"/>
                      <a:pt x="52" y="10"/>
                      <a:pt x="52" y="10"/>
                    </a:cubicBezTo>
                    <a:cubicBezTo>
                      <a:pt x="49" y="14"/>
                      <a:pt x="49" y="14"/>
                      <a:pt x="49" y="14"/>
                    </a:cubicBezTo>
                    <a:cubicBezTo>
                      <a:pt x="51" y="16"/>
                      <a:pt x="53" y="19"/>
                      <a:pt x="53" y="22"/>
                    </a:cubicBezTo>
                    <a:cubicBezTo>
                      <a:pt x="58" y="21"/>
                      <a:pt x="58" y="21"/>
                      <a:pt x="58" y="21"/>
                    </a:cubicBezTo>
                    <a:cubicBezTo>
                      <a:pt x="59" y="32"/>
                      <a:pt x="59" y="32"/>
                      <a:pt x="59" y="32"/>
                    </a:cubicBezTo>
                    <a:cubicBezTo>
                      <a:pt x="54" y="32"/>
                      <a:pt x="54" y="32"/>
                      <a:pt x="54" y="32"/>
                    </a:cubicBezTo>
                    <a:cubicBezTo>
                      <a:pt x="54" y="35"/>
                      <a:pt x="53" y="38"/>
                      <a:pt x="52" y="41"/>
                    </a:cubicBezTo>
                    <a:close/>
                    <a:moveTo>
                      <a:pt x="29" y="58"/>
                    </a:moveTo>
                    <a:cubicBezTo>
                      <a:pt x="26" y="58"/>
                      <a:pt x="26" y="58"/>
                      <a:pt x="26" y="58"/>
                    </a:cubicBezTo>
                    <a:cubicBezTo>
                      <a:pt x="26" y="54"/>
                      <a:pt x="26" y="54"/>
                      <a:pt x="26" y="54"/>
                    </a:cubicBezTo>
                    <a:cubicBezTo>
                      <a:pt x="23" y="54"/>
                      <a:pt x="20" y="53"/>
                      <a:pt x="18" y="51"/>
                    </a:cubicBezTo>
                    <a:cubicBezTo>
                      <a:pt x="15" y="55"/>
                      <a:pt x="15" y="55"/>
                      <a:pt x="15" y="55"/>
                    </a:cubicBezTo>
                    <a:cubicBezTo>
                      <a:pt x="7" y="48"/>
                      <a:pt x="7" y="48"/>
                      <a:pt x="7" y="48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8" y="42"/>
                      <a:pt x="6" y="40"/>
                      <a:pt x="5" y="37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4" y="26"/>
                      <a:pt x="4" y="26"/>
                      <a:pt x="4" y="26"/>
                    </a:cubicBezTo>
                    <a:cubicBezTo>
                      <a:pt x="5" y="23"/>
                      <a:pt x="6" y="20"/>
                      <a:pt x="7" y="17"/>
                    </a:cubicBezTo>
                    <a:cubicBezTo>
                      <a:pt x="4" y="15"/>
                      <a:pt x="4" y="15"/>
                      <a:pt x="4" y="15"/>
                    </a:cubicBezTo>
                    <a:cubicBezTo>
                      <a:pt x="11" y="6"/>
                      <a:pt x="11" y="6"/>
                      <a:pt x="11" y="6"/>
                    </a:cubicBezTo>
                    <a:cubicBezTo>
                      <a:pt x="14" y="9"/>
                      <a:pt x="14" y="9"/>
                      <a:pt x="14" y="9"/>
                    </a:cubicBezTo>
                    <a:cubicBezTo>
                      <a:pt x="16" y="7"/>
                      <a:pt x="19" y="6"/>
                      <a:pt x="22" y="5"/>
                    </a:cubicBezTo>
                    <a:cubicBezTo>
                      <a:pt x="21" y="1"/>
                      <a:pt x="21" y="1"/>
                      <a:pt x="21" y="1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9" y="12"/>
                      <a:pt x="29" y="12"/>
                      <a:pt x="29" y="12"/>
                    </a:cubicBezTo>
                    <a:cubicBezTo>
                      <a:pt x="24" y="12"/>
                      <a:pt x="20" y="14"/>
                      <a:pt x="16" y="18"/>
                    </a:cubicBezTo>
                    <a:cubicBezTo>
                      <a:pt x="10" y="25"/>
                      <a:pt x="11" y="36"/>
                      <a:pt x="18" y="42"/>
                    </a:cubicBezTo>
                    <a:cubicBezTo>
                      <a:pt x="20" y="44"/>
                      <a:pt x="22" y="45"/>
                      <a:pt x="24" y="45"/>
                    </a:cubicBezTo>
                    <a:cubicBezTo>
                      <a:pt x="26" y="46"/>
                      <a:pt x="28" y="46"/>
                      <a:pt x="29" y="46"/>
                    </a:cubicBezTo>
                    <a:lnTo>
                      <a:pt x="29" y="58"/>
                    </a:ln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17" name="Freeform: Shape 262"/>
              <p:cNvSpPr>
                <a:spLocks/>
              </p:cNvSpPr>
              <p:nvPr/>
            </p:nvSpPr>
            <p:spPr bwMode="auto">
              <a:xfrm>
                <a:off x="3205347" y="2729517"/>
                <a:ext cx="13480" cy="22057"/>
              </a:xfrm>
              <a:custGeom>
                <a:avLst/>
                <a:gdLst>
                  <a:gd name="T0" fmla="*/ 0 w 3"/>
                  <a:gd name="T1" fmla="*/ 5 h 5"/>
                  <a:gd name="T2" fmla="*/ 3 w 3"/>
                  <a:gd name="T3" fmla="*/ 1 h 5"/>
                  <a:gd name="T4" fmla="*/ 0 w 3"/>
                  <a:gd name="T5" fmla="*/ 0 h 5"/>
                  <a:gd name="T6" fmla="*/ 0 w 3"/>
                  <a:gd name="T7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5">
                    <a:moveTo>
                      <a:pt x="0" y="5"/>
                    </a:moveTo>
                    <a:cubicBezTo>
                      <a:pt x="3" y="1"/>
                      <a:pt x="3" y="1"/>
                      <a:pt x="3" y="1"/>
                    </a:cubicBezTo>
                    <a:cubicBezTo>
                      <a:pt x="2" y="1"/>
                      <a:pt x="1" y="1"/>
                      <a:pt x="0" y="0"/>
                    </a:cubicBezTo>
                    <a:cubicBezTo>
                      <a:pt x="0" y="2"/>
                      <a:pt x="0" y="3"/>
                      <a:pt x="0" y="5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18" name="Freeform: Shape 263"/>
              <p:cNvSpPr>
                <a:spLocks/>
              </p:cNvSpPr>
              <p:nvPr/>
            </p:nvSpPr>
            <p:spPr bwMode="auto">
              <a:xfrm>
                <a:off x="3200445" y="2671922"/>
                <a:ext cx="49017" cy="53918"/>
              </a:xfrm>
              <a:custGeom>
                <a:avLst/>
                <a:gdLst>
                  <a:gd name="T0" fmla="*/ 5 w 11"/>
                  <a:gd name="T1" fmla="*/ 12 h 12"/>
                  <a:gd name="T2" fmla="*/ 6 w 11"/>
                  <a:gd name="T3" fmla="*/ 12 h 12"/>
                  <a:gd name="T4" fmla="*/ 6 w 11"/>
                  <a:gd name="T5" fmla="*/ 12 h 12"/>
                  <a:gd name="T6" fmla="*/ 11 w 11"/>
                  <a:gd name="T7" fmla="*/ 6 h 12"/>
                  <a:gd name="T8" fmla="*/ 11 w 11"/>
                  <a:gd name="T9" fmla="*/ 6 h 12"/>
                  <a:gd name="T10" fmla="*/ 11 w 11"/>
                  <a:gd name="T11" fmla="*/ 5 h 12"/>
                  <a:gd name="T12" fmla="*/ 5 w 11"/>
                  <a:gd name="T13" fmla="*/ 0 h 12"/>
                  <a:gd name="T14" fmla="*/ 4 w 11"/>
                  <a:gd name="T15" fmla="*/ 0 h 12"/>
                  <a:gd name="T16" fmla="*/ 0 w 11"/>
                  <a:gd name="T17" fmla="*/ 3 h 12"/>
                  <a:gd name="T18" fmla="*/ 1 w 11"/>
                  <a:gd name="T19" fmla="*/ 9 h 12"/>
                  <a:gd name="T20" fmla="*/ 5 w 11"/>
                  <a:gd name="T21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1" h="12">
                    <a:moveTo>
                      <a:pt x="5" y="12"/>
                    </a:moveTo>
                    <a:cubicBezTo>
                      <a:pt x="5" y="12"/>
                      <a:pt x="6" y="12"/>
                      <a:pt x="6" y="12"/>
                    </a:cubicBezTo>
                    <a:cubicBezTo>
                      <a:pt x="6" y="12"/>
                      <a:pt x="6" y="12"/>
                      <a:pt x="6" y="12"/>
                    </a:cubicBezTo>
                    <a:cubicBezTo>
                      <a:pt x="9" y="11"/>
                      <a:pt x="11" y="8"/>
                      <a:pt x="11" y="6"/>
                    </a:cubicBezTo>
                    <a:cubicBezTo>
                      <a:pt x="11" y="6"/>
                      <a:pt x="11" y="6"/>
                      <a:pt x="11" y="6"/>
                    </a:cubicBezTo>
                    <a:cubicBezTo>
                      <a:pt x="11" y="5"/>
                      <a:pt x="11" y="5"/>
                      <a:pt x="11" y="5"/>
                    </a:cubicBezTo>
                    <a:cubicBezTo>
                      <a:pt x="10" y="2"/>
                      <a:pt x="8" y="0"/>
                      <a:pt x="5" y="0"/>
                    </a:cubicBezTo>
                    <a:cubicBezTo>
                      <a:pt x="5" y="0"/>
                      <a:pt x="4" y="0"/>
                      <a:pt x="4" y="0"/>
                    </a:cubicBezTo>
                    <a:cubicBezTo>
                      <a:pt x="2" y="1"/>
                      <a:pt x="1" y="2"/>
                      <a:pt x="0" y="3"/>
                    </a:cubicBezTo>
                    <a:cubicBezTo>
                      <a:pt x="0" y="5"/>
                      <a:pt x="0" y="7"/>
                      <a:pt x="1" y="9"/>
                    </a:cubicBezTo>
                    <a:cubicBezTo>
                      <a:pt x="2" y="11"/>
                      <a:pt x="3" y="12"/>
                      <a:pt x="5" y="12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19" name="Freeform: Shape 264"/>
              <p:cNvSpPr>
                <a:spLocks/>
              </p:cNvSpPr>
              <p:nvPr/>
            </p:nvSpPr>
            <p:spPr bwMode="auto">
              <a:xfrm>
                <a:off x="3293577" y="2712361"/>
                <a:ext cx="96808" cy="91906"/>
              </a:xfrm>
              <a:custGeom>
                <a:avLst/>
                <a:gdLst>
                  <a:gd name="T0" fmla="*/ 12 w 22"/>
                  <a:gd name="T1" fmla="*/ 21 h 21"/>
                  <a:gd name="T2" fmla="*/ 22 w 22"/>
                  <a:gd name="T3" fmla="*/ 21 h 21"/>
                  <a:gd name="T4" fmla="*/ 6 w 22"/>
                  <a:gd name="T5" fmla="*/ 0 h 21"/>
                  <a:gd name="T6" fmla="*/ 0 w 22"/>
                  <a:gd name="T7" fmla="*/ 5 h 21"/>
                  <a:gd name="T8" fmla="*/ 12 w 22"/>
                  <a:gd name="T9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21">
                    <a:moveTo>
                      <a:pt x="12" y="21"/>
                    </a:moveTo>
                    <a:cubicBezTo>
                      <a:pt x="22" y="21"/>
                      <a:pt x="22" y="21"/>
                      <a:pt x="22" y="21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5" y="3"/>
                      <a:pt x="2" y="5"/>
                      <a:pt x="0" y="5"/>
                    </a:cubicBezTo>
                    <a:lnTo>
                      <a:pt x="12" y="2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20" name="Freeform: Shape 265"/>
              <p:cNvSpPr>
                <a:spLocks/>
              </p:cNvSpPr>
              <p:nvPr/>
            </p:nvSpPr>
            <p:spPr bwMode="auto">
              <a:xfrm>
                <a:off x="3258040" y="2671922"/>
                <a:ext cx="52693" cy="53918"/>
              </a:xfrm>
              <a:custGeom>
                <a:avLst/>
                <a:gdLst>
                  <a:gd name="T0" fmla="*/ 8 w 12"/>
                  <a:gd name="T1" fmla="*/ 0 h 12"/>
                  <a:gd name="T2" fmla="*/ 6 w 12"/>
                  <a:gd name="T3" fmla="*/ 0 h 12"/>
                  <a:gd name="T4" fmla="*/ 1 w 12"/>
                  <a:gd name="T5" fmla="*/ 5 h 12"/>
                  <a:gd name="T6" fmla="*/ 1 w 12"/>
                  <a:gd name="T7" fmla="*/ 6 h 12"/>
                  <a:gd name="T8" fmla="*/ 1 w 12"/>
                  <a:gd name="T9" fmla="*/ 6 h 12"/>
                  <a:gd name="T10" fmla="*/ 5 w 12"/>
                  <a:gd name="T11" fmla="*/ 12 h 12"/>
                  <a:gd name="T12" fmla="*/ 6 w 12"/>
                  <a:gd name="T13" fmla="*/ 12 h 12"/>
                  <a:gd name="T14" fmla="*/ 6 w 12"/>
                  <a:gd name="T15" fmla="*/ 12 h 12"/>
                  <a:gd name="T16" fmla="*/ 12 w 12"/>
                  <a:gd name="T17" fmla="*/ 7 h 12"/>
                  <a:gd name="T18" fmla="*/ 12 w 12"/>
                  <a:gd name="T19" fmla="*/ 7 h 12"/>
                  <a:gd name="T20" fmla="*/ 8 w 12"/>
                  <a:gd name="T21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" h="12">
                    <a:moveTo>
                      <a:pt x="8" y="0"/>
                    </a:moveTo>
                    <a:cubicBezTo>
                      <a:pt x="7" y="0"/>
                      <a:pt x="7" y="0"/>
                      <a:pt x="6" y="0"/>
                    </a:cubicBezTo>
                    <a:cubicBezTo>
                      <a:pt x="4" y="0"/>
                      <a:pt x="1" y="2"/>
                      <a:pt x="1" y="5"/>
                    </a:cubicBezTo>
                    <a:cubicBezTo>
                      <a:pt x="1" y="5"/>
                      <a:pt x="1" y="5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0" y="8"/>
                      <a:pt x="2" y="11"/>
                      <a:pt x="5" y="12"/>
                    </a:cubicBezTo>
                    <a:cubicBezTo>
                      <a:pt x="5" y="12"/>
                      <a:pt x="5" y="12"/>
                      <a:pt x="6" y="12"/>
                    </a:cubicBezTo>
                    <a:cubicBezTo>
                      <a:pt x="6" y="12"/>
                      <a:pt x="6" y="12"/>
                      <a:pt x="6" y="12"/>
                    </a:cubicBezTo>
                    <a:cubicBezTo>
                      <a:pt x="9" y="12"/>
                      <a:pt x="11" y="10"/>
                      <a:pt x="12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2" y="4"/>
                      <a:pt x="11" y="1"/>
                      <a:pt x="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21" name="Freeform: Shape 266"/>
              <p:cNvSpPr>
                <a:spLocks/>
              </p:cNvSpPr>
              <p:nvPr/>
            </p:nvSpPr>
            <p:spPr bwMode="auto">
              <a:xfrm>
                <a:off x="3213925" y="2814070"/>
                <a:ext cx="220574" cy="180136"/>
              </a:xfrm>
              <a:custGeom>
                <a:avLst/>
                <a:gdLst>
                  <a:gd name="T0" fmla="*/ 9 w 50"/>
                  <a:gd name="T1" fmla="*/ 41 h 41"/>
                  <a:gd name="T2" fmla="*/ 39 w 50"/>
                  <a:gd name="T3" fmla="*/ 41 h 41"/>
                  <a:gd name="T4" fmla="*/ 50 w 50"/>
                  <a:gd name="T5" fmla="*/ 0 h 41"/>
                  <a:gd name="T6" fmla="*/ 41 w 50"/>
                  <a:gd name="T7" fmla="*/ 0 h 41"/>
                  <a:gd name="T8" fmla="*/ 31 w 50"/>
                  <a:gd name="T9" fmla="*/ 0 h 41"/>
                  <a:gd name="T10" fmla="*/ 0 w 50"/>
                  <a:gd name="T11" fmla="*/ 0 h 41"/>
                  <a:gd name="T12" fmla="*/ 9 w 50"/>
                  <a:gd name="T13" fmla="*/ 41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0" h="41">
                    <a:moveTo>
                      <a:pt x="9" y="41"/>
                    </a:moveTo>
                    <a:cubicBezTo>
                      <a:pt x="39" y="41"/>
                      <a:pt x="39" y="41"/>
                      <a:pt x="39" y="41"/>
                    </a:cubicBezTo>
                    <a:cubicBezTo>
                      <a:pt x="50" y="0"/>
                      <a:pt x="50" y="0"/>
                      <a:pt x="50" y="0"/>
                    </a:cubicBezTo>
                    <a:cubicBezTo>
                      <a:pt x="41" y="0"/>
                      <a:pt x="41" y="0"/>
                      <a:pt x="41" y="0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" y="14"/>
                      <a:pt x="5" y="28"/>
                      <a:pt x="9" y="4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22" name="Freeform: Shape 267"/>
              <p:cNvSpPr>
                <a:spLocks/>
              </p:cNvSpPr>
              <p:nvPr/>
            </p:nvSpPr>
            <p:spPr bwMode="auto">
              <a:xfrm>
                <a:off x="5735824" y="2010199"/>
                <a:ext cx="88230" cy="88230"/>
              </a:xfrm>
              <a:custGeom>
                <a:avLst/>
                <a:gdLst>
                  <a:gd name="T0" fmla="*/ 17 w 20"/>
                  <a:gd name="T1" fmla="*/ 0 h 20"/>
                  <a:gd name="T2" fmla="*/ 9 w 20"/>
                  <a:gd name="T3" fmla="*/ 0 h 20"/>
                  <a:gd name="T4" fmla="*/ 0 w 20"/>
                  <a:gd name="T5" fmla="*/ 9 h 20"/>
                  <a:gd name="T6" fmla="*/ 0 w 20"/>
                  <a:gd name="T7" fmla="*/ 20 h 20"/>
                  <a:gd name="T8" fmla="*/ 7 w 20"/>
                  <a:gd name="T9" fmla="*/ 20 h 20"/>
                  <a:gd name="T10" fmla="*/ 7 w 20"/>
                  <a:gd name="T11" fmla="*/ 9 h 20"/>
                  <a:gd name="T12" fmla="*/ 9 w 20"/>
                  <a:gd name="T13" fmla="*/ 7 h 20"/>
                  <a:gd name="T14" fmla="*/ 20 w 20"/>
                  <a:gd name="T15" fmla="*/ 7 h 20"/>
                  <a:gd name="T16" fmla="*/ 17 w 20"/>
                  <a:gd name="T17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0" h="20">
                    <a:moveTo>
                      <a:pt x="17" y="0"/>
                    </a:moveTo>
                    <a:cubicBezTo>
                      <a:pt x="9" y="0"/>
                      <a:pt x="9" y="0"/>
                      <a:pt x="9" y="0"/>
                    </a:cubicBezTo>
                    <a:cubicBezTo>
                      <a:pt x="4" y="0"/>
                      <a:pt x="0" y="4"/>
                      <a:pt x="0" y="9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7" y="20"/>
                      <a:pt x="7" y="20"/>
                      <a:pt x="7" y="20"/>
                    </a:cubicBezTo>
                    <a:cubicBezTo>
                      <a:pt x="7" y="9"/>
                      <a:pt x="7" y="9"/>
                      <a:pt x="7" y="9"/>
                    </a:cubicBezTo>
                    <a:cubicBezTo>
                      <a:pt x="7" y="8"/>
                      <a:pt x="8" y="7"/>
                      <a:pt x="9" y="7"/>
                    </a:cubicBezTo>
                    <a:cubicBezTo>
                      <a:pt x="20" y="7"/>
                      <a:pt x="20" y="7"/>
                      <a:pt x="20" y="7"/>
                    </a:cubicBezTo>
                    <a:cubicBezTo>
                      <a:pt x="19" y="4"/>
                      <a:pt x="18" y="2"/>
                      <a:pt x="1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23" name="Freeform: Shape 268"/>
              <p:cNvSpPr>
                <a:spLocks/>
              </p:cNvSpPr>
              <p:nvPr/>
            </p:nvSpPr>
            <p:spPr bwMode="auto">
              <a:xfrm>
                <a:off x="5708865" y="2142544"/>
                <a:ext cx="198517" cy="149500"/>
              </a:xfrm>
              <a:custGeom>
                <a:avLst/>
                <a:gdLst>
                  <a:gd name="T0" fmla="*/ 35 w 45"/>
                  <a:gd name="T1" fmla="*/ 0 h 34"/>
                  <a:gd name="T2" fmla="*/ 29 w 45"/>
                  <a:gd name="T3" fmla="*/ 0 h 34"/>
                  <a:gd name="T4" fmla="*/ 29 w 45"/>
                  <a:gd name="T5" fmla="*/ 9 h 34"/>
                  <a:gd name="T6" fmla="*/ 34 w 45"/>
                  <a:gd name="T7" fmla="*/ 15 h 34"/>
                  <a:gd name="T8" fmla="*/ 31 w 45"/>
                  <a:gd name="T9" fmla="*/ 19 h 34"/>
                  <a:gd name="T10" fmla="*/ 31 w 45"/>
                  <a:gd name="T11" fmla="*/ 19 h 34"/>
                  <a:gd name="T12" fmla="*/ 31 w 45"/>
                  <a:gd name="T13" fmla="*/ 27 h 34"/>
                  <a:gd name="T14" fmla="*/ 29 w 45"/>
                  <a:gd name="T15" fmla="*/ 27 h 34"/>
                  <a:gd name="T16" fmla="*/ 29 w 45"/>
                  <a:gd name="T17" fmla="*/ 34 h 34"/>
                  <a:gd name="T18" fmla="*/ 45 w 45"/>
                  <a:gd name="T19" fmla="*/ 34 h 34"/>
                  <a:gd name="T20" fmla="*/ 35 w 45"/>
                  <a:gd name="T21" fmla="*/ 0 h 34"/>
                  <a:gd name="T22" fmla="*/ 29 w 45"/>
                  <a:gd name="T23" fmla="*/ 0 h 34"/>
                  <a:gd name="T24" fmla="*/ 0 w 45"/>
                  <a:gd name="T25" fmla="*/ 0 h 34"/>
                  <a:gd name="T26" fmla="*/ 0 w 45"/>
                  <a:gd name="T27" fmla="*/ 34 h 34"/>
                  <a:gd name="T28" fmla="*/ 29 w 45"/>
                  <a:gd name="T29" fmla="*/ 34 h 34"/>
                  <a:gd name="T30" fmla="*/ 29 w 45"/>
                  <a:gd name="T31" fmla="*/ 27 h 34"/>
                  <a:gd name="T32" fmla="*/ 27 w 45"/>
                  <a:gd name="T33" fmla="*/ 27 h 34"/>
                  <a:gd name="T34" fmla="*/ 27 w 45"/>
                  <a:gd name="T35" fmla="*/ 19 h 34"/>
                  <a:gd name="T36" fmla="*/ 24 w 45"/>
                  <a:gd name="T37" fmla="*/ 15 h 34"/>
                  <a:gd name="T38" fmla="*/ 29 w 45"/>
                  <a:gd name="T39" fmla="*/ 9 h 34"/>
                  <a:gd name="T40" fmla="*/ 29 w 45"/>
                  <a:gd name="T41" fmla="*/ 9 h 34"/>
                  <a:gd name="T42" fmla="*/ 29 w 45"/>
                  <a:gd name="T43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45" h="34">
                    <a:moveTo>
                      <a:pt x="35" y="0"/>
                    </a:moveTo>
                    <a:cubicBezTo>
                      <a:pt x="29" y="0"/>
                      <a:pt x="29" y="0"/>
                      <a:pt x="29" y="0"/>
                    </a:cubicBezTo>
                    <a:cubicBezTo>
                      <a:pt x="29" y="9"/>
                      <a:pt x="29" y="9"/>
                      <a:pt x="29" y="9"/>
                    </a:cubicBezTo>
                    <a:cubicBezTo>
                      <a:pt x="32" y="9"/>
                      <a:pt x="34" y="12"/>
                      <a:pt x="34" y="15"/>
                    </a:cubicBezTo>
                    <a:cubicBezTo>
                      <a:pt x="34" y="17"/>
                      <a:pt x="33" y="19"/>
                      <a:pt x="31" y="19"/>
                    </a:cubicBezTo>
                    <a:cubicBezTo>
                      <a:pt x="31" y="19"/>
                      <a:pt x="31" y="19"/>
                      <a:pt x="31" y="19"/>
                    </a:cubicBezTo>
                    <a:cubicBezTo>
                      <a:pt x="31" y="27"/>
                      <a:pt x="31" y="27"/>
                      <a:pt x="31" y="27"/>
                    </a:cubicBezTo>
                    <a:cubicBezTo>
                      <a:pt x="29" y="27"/>
                      <a:pt x="29" y="27"/>
                      <a:pt x="29" y="27"/>
                    </a:cubicBezTo>
                    <a:cubicBezTo>
                      <a:pt x="29" y="34"/>
                      <a:pt x="29" y="34"/>
                      <a:pt x="29" y="34"/>
                    </a:cubicBezTo>
                    <a:cubicBezTo>
                      <a:pt x="45" y="34"/>
                      <a:pt x="45" y="34"/>
                      <a:pt x="45" y="34"/>
                    </a:cubicBezTo>
                    <a:cubicBezTo>
                      <a:pt x="42" y="22"/>
                      <a:pt x="39" y="11"/>
                      <a:pt x="35" y="0"/>
                    </a:cubicBezTo>
                    <a:close/>
                    <a:moveTo>
                      <a:pt x="29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29" y="34"/>
                      <a:pt x="29" y="34"/>
                      <a:pt x="29" y="34"/>
                    </a:cubicBezTo>
                    <a:cubicBezTo>
                      <a:pt x="29" y="27"/>
                      <a:pt x="29" y="27"/>
                      <a:pt x="29" y="27"/>
                    </a:cubicBezTo>
                    <a:cubicBezTo>
                      <a:pt x="27" y="27"/>
                      <a:pt x="27" y="27"/>
                      <a:pt x="27" y="27"/>
                    </a:cubicBezTo>
                    <a:cubicBezTo>
                      <a:pt x="27" y="19"/>
                      <a:pt x="27" y="19"/>
                      <a:pt x="27" y="19"/>
                    </a:cubicBezTo>
                    <a:cubicBezTo>
                      <a:pt x="25" y="19"/>
                      <a:pt x="24" y="17"/>
                      <a:pt x="24" y="15"/>
                    </a:cubicBezTo>
                    <a:cubicBezTo>
                      <a:pt x="24" y="12"/>
                      <a:pt x="26" y="9"/>
                      <a:pt x="29" y="9"/>
                    </a:cubicBezTo>
                    <a:cubicBezTo>
                      <a:pt x="29" y="9"/>
                      <a:pt x="29" y="9"/>
                      <a:pt x="29" y="9"/>
                    </a:cubicBezTo>
                    <a:lnTo>
                      <a:pt x="2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24" name="Freeform: Shape 269"/>
              <p:cNvSpPr>
                <a:spLocks/>
              </p:cNvSpPr>
              <p:nvPr/>
            </p:nvSpPr>
            <p:spPr bwMode="auto">
              <a:xfrm>
                <a:off x="4269005" y="1537190"/>
                <a:ext cx="155627" cy="66172"/>
              </a:xfrm>
              <a:custGeom>
                <a:avLst/>
                <a:gdLst>
                  <a:gd name="T0" fmla="*/ 0 w 127"/>
                  <a:gd name="T1" fmla="*/ 29 h 54"/>
                  <a:gd name="T2" fmla="*/ 51 w 127"/>
                  <a:gd name="T3" fmla="*/ 54 h 54"/>
                  <a:gd name="T4" fmla="*/ 127 w 127"/>
                  <a:gd name="T5" fmla="*/ 54 h 54"/>
                  <a:gd name="T6" fmla="*/ 15 w 127"/>
                  <a:gd name="T7" fmla="*/ 0 h 54"/>
                  <a:gd name="T8" fmla="*/ 0 w 127"/>
                  <a:gd name="T9" fmla="*/ 29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7" h="54">
                    <a:moveTo>
                      <a:pt x="0" y="29"/>
                    </a:moveTo>
                    <a:lnTo>
                      <a:pt x="51" y="54"/>
                    </a:lnTo>
                    <a:lnTo>
                      <a:pt x="127" y="54"/>
                    </a:lnTo>
                    <a:lnTo>
                      <a:pt x="15" y="0"/>
                    </a:lnTo>
                    <a:lnTo>
                      <a:pt x="0" y="29"/>
                    </a:ln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25" name="Freeform: Shape 270"/>
              <p:cNvSpPr>
                <a:spLocks/>
              </p:cNvSpPr>
              <p:nvPr/>
            </p:nvSpPr>
            <p:spPr bwMode="auto">
              <a:xfrm>
                <a:off x="4269005" y="1611940"/>
                <a:ext cx="376202" cy="189939"/>
              </a:xfrm>
              <a:custGeom>
                <a:avLst/>
                <a:gdLst>
                  <a:gd name="T0" fmla="*/ 123 w 307"/>
                  <a:gd name="T1" fmla="*/ 155 h 155"/>
                  <a:gd name="T2" fmla="*/ 245 w 307"/>
                  <a:gd name="T3" fmla="*/ 155 h 155"/>
                  <a:gd name="T4" fmla="*/ 245 w 307"/>
                  <a:gd name="T5" fmla="*/ 123 h 155"/>
                  <a:gd name="T6" fmla="*/ 307 w 307"/>
                  <a:gd name="T7" fmla="*/ 123 h 155"/>
                  <a:gd name="T8" fmla="*/ 307 w 307"/>
                  <a:gd name="T9" fmla="*/ 33 h 155"/>
                  <a:gd name="T10" fmla="*/ 245 w 307"/>
                  <a:gd name="T11" fmla="*/ 33 h 155"/>
                  <a:gd name="T12" fmla="*/ 245 w 307"/>
                  <a:gd name="T13" fmla="*/ 0 h 155"/>
                  <a:gd name="T14" fmla="*/ 145 w 307"/>
                  <a:gd name="T15" fmla="*/ 0 h 155"/>
                  <a:gd name="T16" fmla="*/ 123 w 307"/>
                  <a:gd name="T17" fmla="*/ 0 h 155"/>
                  <a:gd name="T18" fmla="*/ 123 w 307"/>
                  <a:gd name="T19" fmla="*/ 62 h 155"/>
                  <a:gd name="T20" fmla="*/ 184 w 307"/>
                  <a:gd name="T21" fmla="*/ 62 h 155"/>
                  <a:gd name="T22" fmla="*/ 184 w 307"/>
                  <a:gd name="T23" fmla="*/ 94 h 155"/>
                  <a:gd name="T24" fmla="*/ 123 w 307"/>
                  <a:gd name="T25" fmla="*/ 94 h 155"/>
                  <a:gd name="T26" fmla="*/ 123 w 307"/>
                  <a:gd name="T27" fmla="*/ 155 h 155"/>
                  <a:gd name="T28" fmla="*/ 0 w 307"/>
                  <a:gd name="T29" fmla="*/ 155 h 155"/>
                  <a:gd name="T30" fmla="*/ 123 w 307"/>
                  <a:gd name="T31" fmla="*/ 155 h 155"/>
                  <a:gd name="T32" fmla="*/ 123 w 307"/>
                  <a:gd name="T33" fmla="*/ 94 h 155"/>
                  <a:gd name="T34" fmla="*/ 62 w 307"/>
                  <a:gd name="T35" fmla="*/ 94 h 155"/>
                  <a:gd name="T36" fmla="*/ 62 w 307"/>
                  <a:gd name="T37" fmla="*/ 62 h 155"/>
                  <a:gd name="T38" fmla="*/ 62 w 307"/>
                  <a:gd name="T39" fmla="*/ 62 h 155"/>
                  <a:gd name="T40" fmla="*/ 123 w 307"/>
                  <a:gd name="T41" fmla="*/ 62 h 155"/>
                  <a:gd name="T42" fmla="*/ 123 w 307"/>
                  <a:gd name="T43" fmla="*/ 0 h 155"/>
                  <a:gd name="T44" fmla="*/ 65 w 307"/>
                  <a:gd name="T45" fmla="*/ 0 h 155"/>
                  <a:gd name="T46" fmla="*/ 0 w 307"/>
                  <a:gd name="T47" fmla="*/ 0 h 155"/>
                  <a:gd name="T48" fmla="*/ 0 w 307"/>
                  <a:gd name="T49" fmla="*/ 155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307" h="155">
                    <a:moveTo>
                      <a:pt x="123" y="155"/>
                    </a:moveTo>
                    <a:lnTo>
                      <a:pt x="245" y="155"/>
                    </a:lnTo>
                    <a:lnTo>
                      <a:pt x="245" y="123"/>
                    </a:lnTo>
                    <a:lnTo>
                      <a:pt x="307" y="123"/>
                    </a:lnTo>
                    <a:lnTo>
                      <a:pt x="307" y="33"/>
                    </a:lnTo>
                    <a:lnTo>
                      <a:pt x="245" y="33"/>
                    </a:lnTo>
                    <a:lnTo>
                      <a:pt x="245" y="0"/>
                    </a:lnTo>
                    <a:lnTo>
                      <a:pt x="145" y="0"/>
                    </a:lnTo>
                    <a:lnTo>
                      <a:pt x="123" y="0"/>
                    </a:lnTo>
                    <a:lnTo>
                      <a:pt x="123" y="62"/>
                    </a:lnTo>
                    <a:lnTo>
                      <a:pt x="184" y="62"/>
                    </a:lnTo>
                    <a:lnTo>
                      <a:pt x="184" y="94"/>
                    </a:lnTo>
                    <a:lnTo>
                      <a:pt x="123" y="94"/>
                    </a:lnTo>
                    <a:lnTo>
                      <a:pt x="123" y="155"/>
                    </a:lnTo>
                    <a:close/>
                    <a:moveTo>
                      <a:pt x="0" y="155"/>
                    </a:moveTo>
                    <a:lnTo>
                      <a:pt x="123" y="155"/>
                    </a:lnTo>
                    <a:lnTo>
                      <a:pt x="123" y="94"/>
                    </a:lnTo>
                    <a:lnTo>
                      <a:pt x="62" y="94"/>
                    </a:lnTo>
                    <a:lnTo>
                      <a:pt x="62" y="62"/>
                    </a:lnTo>
                    <a:lnTo>
                      <a:pt x="62" y="62"/>
                    </a:lnTo>
                    <a:lnTo>
                      <a:pt x="123" y="62"/>
                    </a:lnTo>
                    <a:lnTo>
                      <a:pt x="123" y="0"/>
                    </a:lnTo>
                    <a:lnTo>
                      <a:pt x="65" y="0"/>
                    </a:lnTo>
                    <a:lnTo>
                      <a:pt x="0" y="0"/>
                    </a:lnTo>
                    <a:lnTo>
                      <a:pt x="0" y="155"/>
                    </a:ln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26" name="Freeform: Shape 271"/>
              <p:cNvSpPr>
                <a:spLocks/>
              </p:cNvSpPr>
              <p:nvPr/>
            </p:nvSpPr>
            <p:spPr bwMode="auto">
              <a:xfrm>
                <a:off x="3637918" y="1788400"/>
                <a:ext cx="84553" cy="142148"/>
              </a:xfrm>
              <a:custGeom>
                <a:avLst/>
                <a:gdLst>
                  <a:gd name="T0" fmla="*/ 0 w 19"/>
                  <a:gd name="T1" fmla="*/ 22 h 32"/>
                  <a:gd name="T2" fmla="*/ 0 w 19"/>
                  <a:gd name="T3" fmla="*/ 27 h 32"/>
                  <a:gd name="T4" fmla="*/ 6 w 19"/>
                  <a:gd name="T5" fmla="*/ 32 h 32"/>
                  <a:gd name="T6" fmla="*/ 14 w 19"/>
                  <a:gd name="T7" fmla="*/ 32 h 32"/>
                  <a:gd name="T8" fmla="*/ 19 w 19"/>
                  <a:gd name="T9" fmla="*/ 27 h 32"/>
                  <a:gd name="T10" fmla="*/ 19 w 19"/>
                  <a:gd name="T11" fmla="*/ 22 h 32"/>
                  <a:gd name="T12" fmla="*/ 12 w 19"/>
                  <a:gd name="T13" fmla="*/ 22 h 32"/>
                  <a:gd name="T14" fmla="*/ 12 w 19"/>
                  <a:gd name="T15" fmla="*/ 18 h 32"/>
                  <a:gd name="T16" fmla="*/ 19 w 19"/>
                  <a:gd name="T17" fmla="*/ 18 h 32"/>
                  <a:gd name="T18" fmla="*/ 19 w 19"/>
                  <a:gd name="T19" fmla="*/ 12 h 32"/>
                  <a:gd name="T20" fmla="*/ 12 w 19"/>
                  <a:gd name="T21" fmla="*/ 12 h 32"/>
                  <a:gd name="T22" fmla="*/ 12 w 19"/>
                  <a:gd name="T23" fmla="*/ 8 h 32"/>
                  <a:gd name="T24" fmla="*/ 19 w 19"/>
                  <a:gd name="T25" fmla="*/ 8 h 32"/>
                  <a:gd name="T26" fmla="*/ 19 w 19"/>
                  <a:gd name="T27" fmla="*/ 6 h 32"/>
                  <a:gd name="T28" fmla="*/ 14 w 19"/>
                  <a:gd name="T29" fmla="*/ 0 h 32"/>
                  <a:gd name="T30" fmla="*/ 6 w 19"/>
                  <a:gd name="T31" fmla="*/ 0 h 32"/>
                  <a:gd name="T32" fmla="*/ 0 w 19"/>
                  <a:gd name="T33" fmla="*/ 6 h 32"/>
                  <a:gd name="T34" fmla="*/ 0 w 19"/>
                  <a:gd name="T35" fmla="*/ 8 h 32"/>
                  <a:gd name="T36" fmla="*/ 7 w 19"/>
                  <a:gd name="T37" fmla="*/ 8 h 32"/>
                  <a:gd name="T38" fmla="*/ 7 w 19"/>
                  <a:gd name="T39" fmla="*/ 12 h 32"/>
                  <a:gd name="T40" fmla="*/ 0 w 19"/>
                  <a:gd name="T41" fmla="*/ 12 h 32"/>
                  <a:gd name="T42" fmla="*/ 0 w 19"/>
                  <a:gd name="T43" fmla="*/ 18 h 32"/>
                  <a:gd name="T44" fmla="*/ 7 w 19"/>
                  <a:gd name="T45" fmla="*/ 18 h 32"/>
                  <a:gd name="T46" fmla="*/ 7 w 19"/>
                  <a:gd name="T47" fmla="*/ 22 h 32"/>
                  <a:gd name="T48" fmla="*/ 0 w 19"/>
                  <a:gd name="T49" fmla="*/ 2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9" h="32">
                    <a:moveTo>
                      <a:pt x="0" y="22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0" y="30"/>
                      <a:pt x="3" y="32"/>
                      <a:pt x="6" y="32"/>
                    </a:cubicBezTo>
                    <a:cubicBezTo>
                      <a:pt x="14" y="32"/>
                      <a:pt x="14" y="32"/>
                      <a:pt x="14" y="32"/>
                    </a:cubicBezTo>
                    <a:cubicBezTo>
                      <a:pt x="17" y="32"/>
                      <a:pt x="19" y="30"/>
                      <a:pt x="19" y="27"/>
                    </a:cubicBezTo>
                    <a:cubicBezTo>
                      <a:pt x="19" y="22"/>
                      <a:pt x="19" y="22"/>
                      <a:pt x="19" y="22"/>
                    </a:cubicBezTo>
                    <a:cubicBezTo>
                      <a:pt x="12" y="22"/>
                      <a:pt x="12" y="22"/>
                      <a:pt x="12" y="22"/>
                    </a:cubicBezTo>
                    <a:cubicBezTo>
                      <a:pt x="12" y="18"/>
                      <a:pt x="12" y="18"/>
                      <a:pt x="12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2"/>
                      <a:pt x="19" y="12"/>
                      <a:pt x="19" y="12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2" y="8"/>
                      <a:pt x="12" y="8"/>
                      <a:pt x="12" y="8"/>
                    </a:cubicBezTo>
                    <a:cubicBezTo>
                      <a:pt x="19" y="8"/>
                      <a:pt x="19" y="8"/>
                      <a:pt x="19" y="8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3"/>
                      <a:pt x="17" y="0"/>
                      <a:pt x="14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3" y="0"/>
                      <a:pt x="0" y="3"/>
                      <a:pt x="0" y="6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7" y="12"/>
                      <a:pt x="7" y="12"/>
                      <a:pt x="7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7" y="18"/>
                      <a:pt x="7" y="18"/>
                      <a:pt x="7" y="18"/>
                    </a:cubicBezTo>
                    <a:cubicBezTo>
                      <a:pt x="7" y="22"/>
                      <a:pt x="7" y="22"/>
                      <a:pt x="7" y="22"/>
                    </a:cubicBezTo>
                    <a:lnTo>
                      <a:pt x="0" y="22"/>
                    </a:ln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27" name="Freeform: Shape 272"/>
              <p:cNvSpPr>
                <a:spLocks/>
              </p:cNvSpPr>
              <p:nvPr/>
            </p:nvSpPr>
            <p:spPr bwMode="auto">
              <a:xfrm>
                <a:off x="3615860" y="1917068"/>
                <a:ext cx="132345" cy="83328"/>
              </a:xfrm>
              <a:custGeom>
                <a:avLst/>
                <a:gdLst>
                  <a:gd name="T0" fmla="*/ 0 w 30"/>
                  <a:gd name="T1" fmla="*/ 0 h 19"/>
                  <a:gd name="T2" fmla="*/ 10 w 30"/>
                  <a:gd name="T3" fmla="*/ 9 h 19"/>
                  <a:gd name="T4" fmla="*/ 13 w 30"/>
                  <a:gd name="T5" fmla="*/ 9 h 19"/>
                  <a:gd name="T6" fmla="*/ 13 w 30"/>
                  <a:gd name="T7" fmla="*/ 15 h 19"/>
                  <a:gd name="T8" fmla="*/ 9 w 30"/>
                  <a:gd name="T9" fmla="*/ 15 h 19"/>
                  <a:gd name="T10" fmla="*/ 9 w 30"/>
                  <a:gd name="T11" fmla="*/ 19 h 19"/>
                  <a:gd name="T12" fmla="*/ 21 w 30"/>
                  <a:gd name="T13" fmla="*/ 19 h 19"/>
                  <a:gd name="T14" fmla="*/ 21 w 30"/>
                  <a:gd name="T15" fmla="*/ 15 h 19"/>
                  <a:gd name="T16" fmla="*/ 17 w 30"/>
                  <a:gd name="T17" fmla="*/ 15 h 19"/>
                  <a:gd name="T18" fmla="*/ 17 w 30"/>
                  <a:gd name="T19" fmla="*/ 9 h 19"/>
                  <a:gd name="T20" fmla="*/ 20 w 30"/>
                  <a:gd name="T21" fmla="*/ 9 h 19"/>
                  <a:gd name="T22" fmla="*/ 30 w 30"/>
                  <a:gd name="T23" fmla="*/ 0 h 19"/>
                  <a:gd name="T24" fmla="*/ 26 w 30"/>
                  <a:gd name="T25" fmla="*/ 0 h 19"/>
                  <a:gd name="T26" fmla="*/ 20 w 30"/>
                  <a:gd name="T27" fmla="*/ 5 h 19"/>
                  <a:gd name="T28" fmla="*/ 10 w 30"/>
                  <a:gd name="T29" fmla="*/ 5 h 19"/>
                  <a:gd name="T30" fmla="*/ 4 w 30"/>
                  <a:gd name="T31" fmla="*/ 0 h 19"/>
                  <a:gd name="T32" fmla="*/ 0 w 30"/>
                  <a:gd name="T33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0" h="19">
                    <a:moveTo>
                      <a:pt x="0" y="0"/>
                    </a:moveTo>
                    <a:cubicBezTo>
                      <a:pt x="1" y="5"/>
                      <a:pt x="5" y="9"/>
                      <a:pt x="10" y="9"/>
                    </a:cubicBezTo>
                    <a:cubicBezTo>
                      <a:pt x="13" y="9"/>
                      <a:pt x="13" y="9"/>
                      <a:pt x="13" y="9"/>
                    </a:cubicBezTo>
                    <a:cubicBezTo>
                      <a:pt x="13" y="15"/>
                      <a:pt x="13" y="15"/>
                      <a:pt x="13" y="15"/>
                    </a:cubicBezTo>
                    <a:cubicBezTo>
                      <a:pt x="9" y="15"/>
                      <a:pt x="9" y="15"/>
                      <a:pt x="9" y="15"/>
                    </a:cubicBezTo>
                    <a:cubicBezTo>
                      <a:pt x="9" y="19"/>
                      <a:pt x="9" y="19"/>
                      <a:pt x="9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5"/>
                      <a:pt x="21" y="15"/>
                      <a:pt x="21" y="15"/>
                    </a:cubicBezTo>
                    <a:cubicBezTo>
                      <a:pt x="17" y="15"/>
                      <a:pt x="17" y="15"/>
                      <a:pt x="17" y="15"/>
                    </a:cubicBezTo>
                    <a:cubicBezTo>
                      <a:pt x="17" y="9"/>
                      <a:pt x="17" y="9"/>
                      <a:pt x="17" y="9"/>
                    </a:cubicBezTo>
                    <a:cubicBezTo>
                      <a:pt x="20" y="9"/>
                      <a:pt x="20" y="9"/>
                      <a:pt x="20" y="9"/>
                    </a:cubicBezTo>
                    <a:cubicBezTo>
                      <a:pt x="25" y="9"/>
                      <a:pt x="29" y="5"/>
                      <a:pt x="30" y="0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5" y="2"/>
                      <a:pt x="23" y="5"/>
                      <a:pt x="20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7" y="5"/>
                      <a:pt x="4" y="2"/>
                      <a:pt x="4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28" name="Freeform: Shape 273"/>
              <p:cNvSpPr>
                <a:spLocks/>
              </p:cNvSpPr>
              <p:nvPr/>
            </p:nvSpPr>
            <p:spPr bwMode="auto">
              <a:xfrm>
                <a:off x="5369426" y="2200138"/>
                <a:ext cx="269591" cy="136021"/>
              </a:xfrm>
              <a:custGeom>
                <a:avLst/>
                <a:gdLst>
                  <a:gd name="T0" fmla="*/ 53 w 61"/>
                  <a:gd name="T1" fmla="*/ 22 h 31"/>
                  <a:gd name="T2" fmla="*/ 61 w 61"/>
                  <a:gd name="T3" fmla="*/ 11 h 31"/>
                  <a:gd name="T4" fmla="*/ 53 w 61"/>
                  <a:gd name="T5" fmla="*/ 1 h 31"/>
                  <a:gd name="T6" fmla="*/ 53 w 61"/>
                  <a:gd name="T7" fmla="*/ 5 h 31"/>
                  <a:gd name="T8" fmla="*/ 57 w 61"/>
                  <a:gd name="T9" fmla="*/ 11 h 31"/>
                  <a:gd name="T10" fmla="*/ 53 w 61"/>
                  <a:gd name="T11" fmla="*/ 17 h 31"/>
                  <a:gd name="T12" fmla="*/ 53 w 61"/>
                  <a:gd name="T13" fmla="*/ 22 h 31"/>
                  <a:gd name="T14" fmla="*/ 26 w 61"/>
                  <a:gd name="T15" fmla="*/ 31 h 31"/>
                  <a:gd name="T16" fmla="*/ 46 w 61"/>
                  <a:gd name="T17" fmla="*/ 21 h 31"/>
                  <a:gd name="T18" fmla="*/ 51 w 61"/>
                  <a:gd name="T19" fmla="*/ 22 h 31"/>
                  <a:gd name="T20" fmla="*/ 53 w 61"/>
                  <a:gd name="T21" fmla="*/ 22 h 31"/>
                  <a:gd name="T22" fmla="*/ 53 w 61"/>
                  <a:gd name="T23" fmla="*/ 17 h 31"/>
                  <a:gd name="T24" fmla="*/ 51 w 61"/>
                  <a:gd name="T25" fmla="*/ 17 h 31"/>
                  <a:gd name="T26" fmla="*/ 49 w 61"/>
                  <a:gd name="T27" fmla="*/ 17 h 31"/>
                  <a:gd name="T28" fmla="*/ 52 w 61"/>
                  <a:gd name="T29" fmla="*/ 5 h 31"/>
                  <a:gd name="T30" fmla="*/ 52 w 61"/>
                  <a:gd name="T31" fmla="*/ 5 h 31"/>
                  <a:gd name="T32" fmla="*/ 52 w 61"/>
                  <a:gd name="T33" fmla="*/ 5 h 31"/>
                  <a:gd name="T34" fmla="*/ 53 w 61"/>
                  <a:gd name="T35" fmla="*/ 5 h 31"/>
                  <a:gd name="T36" fmla="*/ 53 w 61"/>
                  <a:gd name="T37" fmla="*/ 1 h 31"/>
                  <a:gd name="T38" fmla="*/ 51 w 61"/>
                  <a:gd name="T39" fmla="*/ 0 h 31"/>
                  <a:gd name="T40" fmla="*/ 51 w 61"/>
                  <a:gd name="T41" fmla="*/ 0 h 31"/>
                  <a:gd name="T42" fmla="*/ 1 w 61"/>
                  <a:gd name="T43" fmla="*/ 0 h 31"/>
                  <a:gd name="T44" fmla="*/ 0 w 61"/>
                  <a:gd name="T45" fmla="*/ 5 h 31"/>
                  <a:gd name="T46" fmla="*/ 26 w 61"/>
                  <a:gd name="T47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61" h="31">
                    <a:moveTo>
                      <a:pt x="53" y="22"/>
                    </a:moveTo>
                    <a:cubicBezTo>
                      <a:pt x="58" y="21"/>
                      <a:pt x="61" y="16"/>
                      <a:pt x="61" y="11"/>
                    </a:cubicBezTo>
                    <a:cubicBezTo>
                      <a:pt x="61" y="6"/>
                      <a:pt x="58" y="1"/>
                      <a:pt x="53" y="1"/>
                    </a:cubicBezTo>
                    <a:cubicBezTo>
                      <a:pt x="53" y="5"/>
                      <a:pt x="53" y="5"/>
                      <a:pt x="53" y="5"/>
                    </a:cubicBezTo>
                    <a:cubicBezTo>
                      <a:pt x="55" y="6"/>
                      <a:pt x="57" y="8"/>
                      <a:pt x="57" y="11"/>
                    </a:cubicBezTo>
                    <a:cubicBezTo>
                      <a:pt x="57" y="14"/>
                      <a:pt x="55" y="16"/>
                      <a:pt x="53" y="17"/>
                    </a:cubicBezTo>
                    <a:lnTo>
                      <a:pt x="53" y="22"/>
                    </a:lnTo>
                    <a:close/>
                    <a:moveTo>
                      <a:pt x="26" y="31"/>
                    </a:moveTo>
                    <a:cubicBezTo>
                      <a:pt x="34" y="31"/>
                      <a:pt x="41" y="27"/>
                      <a:pt x="46" y="21"/>
                    </a:cubicBezTo>
                    <a:cubicBezTo>
                      <a:pt x="47" y="22"/>
                      <a:pt x="49" y="22"/>
                      <a:pt x="51" y="22"/>
                    </a:cubicBezTo>
                    <a:cubicBezTo>
                      <a:pt x="51" y="22"/>
                      <a:pt x="52" y="22"/>
                      <a:pt x="53" y="22"/>
                    </a:cubicBezTo>
                    <a:cubicBezTo>
                      <a:pt x="53" y="17"/>
                      <a:pt x="53" y="17"/>
                      <a:pt x="53" y="17"/>
                    </a:cubicBezTo>
                    <a:cubicBezTo>
                      <a:pt x="52" y="17"/>
                      <a:pt x="51" y="17"/>
                      <a:pt x="51" y="17"/>
                    </a:cubicBezTo>
                    <a:cubicBezTo>
                      <a:pt x="50" y="17"/>
                      <a:pt x="49" y="17"/>
                      <a:pt x="49" y="17"/>
                    </a:cubicBezTo>
                    <a:cubicBezTo>
                      <a:pt x="51" y="13"/>
                      <a:pt x="52" y="9"/>
                      <a:pt x="52" y="5"/>
                    </a:cubicBezTo>
                    <a:cubicBezTo>
                      <a:pt x="52" y="5"/>
                      <a:pt x="52" y="5"/>
                      <a:pt x="52" y="5"/>
                    </a:cubicBezTo>
                    <a:cubicBezTo>
                      <a:pt x="52" y="5"/>
                      <a:pt x="52" y="5"/>
                      <a:pt x="52" y="5"/>
                    </a:cubicBezTo>
                    <a:cubicBezTo>
                      <a:pt x="52" y="5"/>
                      <a:pt x="52" y="5"/>
                      <a:pt x="53" y="5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2" y="0"/>
                      <a:pt x="52" y="0"/>
                      <a:pt x="51" y="0"/>
                    </a:cubicBezTo>
                    <a:cubicBezTo>
                      <a:pt x="51" y="0"/>
                      <a:pt x="51" y="0"/>
                      <a:pt x="5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2"/>
                      <a:pt x="0" y="3"/>
                      <a:pt x="0" y="5"/>
                    </a:cubicBezTo>
                    <a:cubicBezTo>
                      <a:pt x="0" y="19"/>
                      <a:pt x="12" y="31"/>
                      <a:pt x="26" y="31"/>
                    </a:cubicBez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29" name="Rectangle 274"/>
              <p:cNvSpPr>
                <a:spLocks/>
              </p:cNvSpPr>
              <p:nvPr/>
            </p:nvSpPr>
            <p:spPr bwMode="auto">
              <a:xfrm>
                <a:off x="5369426" y="2345962"/>
                <a:ext cx="247533" cy="22057"/>
              </a:xfrm>
              <a:prstGeom prst="rect">
                <a:avLst/>
              </a:pr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30" name="Freeform: Shape 275"/>
              <p:cNvSpPr>
                <a:spLocks/>
              </p:cNvSpPr>
              <p:nvPr/>
            </p:nvSpPr>
            <p:spPr bwMode="auto">
              <a:xfrm>
                <a:off x="5427020" y="2080048"/>
                <a:ext cx="44115" cy="115189"/>
              </a:xfrm>
              <a:custGeom>
                <a:avLst/>
                <a:gdLst>
                  <a:gd name="T0" fmla="*/ 3 w 10"/>
                  <a:gd name="T1" fmla="*/ 19 h 26"/>
                  <a:gd name="T2" fmla="*/ 5 w 10"/>
                  <a:gd name="T3" fmla="*/ 25 h 26"/>
                  <a:gd name="T4" fmla="*/ 9 w 10"/>
                  <a:gd name="T5" fmla="*/ 16 h 26"/>
                  <a:gd name="T6" fmla="*/ 7 w 10"/>
                  <a:gd name="T7" fmla="*/ 11 h 26"/>
                  <a:gd name="T8" fmla="*/ 6 w 10"/>
                  <a:gd name="T9" fmla="*/ 7 h 26"/>
                  <a:gd name="T10" fmla="*/ 4 w 10"/>
                  <a:gd name="T11" fmla="*/ 2 h 26"/>
                  <a:gd name="T12" fmla="*/ 1 w 10"/>
                  <a:gd name="T13" fmla="*/ 11 h 26"/>
                  <a:gd name="T14" fmla="*/ 3 w 10"/>
                  <a:gd name="T15" fmla="*/ 19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" h="26">
                    <a:moveTo>
                      <a:pt x="3" y="19"/>
                    </a:moveTo>
                    <a:cubicBezTo>
                      <a:pt x="0" y="21"/>
                      <a:pt x="2" y="26"/>
                      <a:pt x="5" y="25"/>
                    </a:cubicBezTo>
                    <a:cubicBezTo>
                      <a:pt x="9" y="23"/>
                      <a:pt x="10" y="19"/>
                      <a:pt x="9" y="16"/>
                    </a:cubicBezTo>
                    <a:cubicBezTo>
                      <a:pt x="9" y="14"/>
                      <a:pt x="7" y="12"/>
                      <a:pt x="7" y="11"/>
                    </a:cubicBezTo>
                    <a:cubicBezTo>
                      <a:pt x="6" y="10"/>
                      <a:pt x="5" y="7"/>
                      <a:pt x="6" y="7"/>
                    </a:cubicBezTo>
                    <a:cubicBezTo>
                      <a:pt x="9" y="5"/>
                      <a:pt x="7" y="0"/>
                      <a:pt x="4" y="2"/>
                    </a:cubicBezTo>
                    <a:cubicBezTo>
                      <a:pt x="1" y="4"/>
                      <a:pt x="0" y="8"/>
                      <a:pt x="1" y="11"/>
                    </a:cubicBezTo>
                    <a:cubicBezTo>
                      <a:pt x="1" y="12"/>
                      <a:pt x="6" y="19"/>
                      <a:pt x="3" y="19"/>
                    </a:cubicBez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31" name="Freeform: Shape 276"/>
              <p:cNvSpPr>
                <a:spLocks/>
              </p:cNvSpPr>
              <p:nvPr/>
            </p:nvSpPr>
            <p:spPr bwMode="auto">
              <a:xfrm>
                <a:off x="5488291" y="2080048"/>
                <a:ext cx="44115" cy="115189"/>
              </a:xfrm>
              <a:custGeom>
                <a:avLst/>
                <a:gdLst>
                  <a:gd name="T0" fmla="*/ 4 w 10"/>
                  <a:gd name="T1" fmla="*/ 19 h 26"/>
                  <a:gd name="T2" fmla="*/ 5 w 10"/>
                  <a:gd name="T3" fmla="*/ 25 h 26"/>
                  <a:gd name="T4" fmla="*/ 9 w 10"/>
                  <a:gd name="T5" fmla="*/ 16 h 26"/>
                  <a:gd name="T6" fmla="*/ 7 w 10"/>
                  <a:gd name="T7" fmla="*/ 11 h 26"/>
                  <a:gd name="T8" fmla="*/ 7 w 10"/>
                  <a:gd name="T9" fmla="*/ 7 h 26"/>
                  <a:gd name="T10" fmla="*/ 4 w 10"/>
                  <a:gd name="T11" fmla="*/ 2 h 26"/>
                  <a:gd name="T12" fmla="*/ 1 w 10"/>
                  <a:gd name="T13" fmla="*/ 11 h 26"/>
                  <a:gd name="T14" fmla="*/ 4 w 10"/>
                  <a:gd name="T15" fmla="*/ 19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" h="26">
                    <a:moveTo>
                      <a:pt x="4" y="19"/>
                    </a:moveTo>
                    <a:cubicBezTo>
                      <a:pt x="1" y="21"/>
                      <a:pt x="2" y="26"/>
                      <a:pt x="5" y="25"/>
                    </a:cubicBezTo>
                    <a:cubicBezTo>
                      <a:pt x="9" y="23"/>
                      <a:pt x="10" y="19"/>
                      <a:pt x="9" y="16"/>
                    </a:cubicBezTo>
                    <a:cubicBezTo>
                      <a:pt x="9" y="14"/>
                      <a:pt x="8" y="12"/>
                      <a:pt x="7" y="11"/>
                    </a:cubicBezTo>
                    <a:cubicBezTo>
                      <a:pt x="6" y="10"/>
                      <a:pt x="5" y="7"/>
                      <a:pt x="7" y="7"/>
                    </a:cubicBezTo>
                    <a:cubicBezTo>
                      <a:pt x="10" y="5"/>
                      <a:pt x="7" y="0"/>
                      <a:pt x="4" y="2"/>
                    </a:cubicBezTo>
                    <a:cubicBezTo>
                      <a:pt x="1" y="4"/>
                      <a:pt x="0" y="8"/>
                      <a:pt x="1" y="11"/>
                    </a:cubicBezTo>
                    <a:cubicBezTo>
                      <a:pt x="2" y="12"/>
                      <a:pt x="6" y="19"/>
                      <a:pt x="4" y="19"/>
                    </a:cubicBez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32" name="Freeform: Shape 277"/>
              <p:cNvSpPr>
                <a:spLocks/>
              </p:cNvSpPr>
              <p:nvPr/>
            </p:nvSpPr>
            <p:spPr bwMode="auto">
              <a:xfrm>
                <a:off x="4794707" y="1638899"/>
                <a:ext cx="220574" cy="220574"/>
              </a:xfrm>
              <a:custGeom>
                <a:avLst/>
                <a:gdLst>
                  <a:gd name="T0" fmla="*/ 25 w 50"/>
                  <a:gd name="T1" fmla="*/ 47 h 50"/>
                  <a:gd name="T2" fmla="*/ 29 w 50"/>
                  <a:gd name="T3" fmla="*/ 46 h 50"/>
                  <a:gd name="T4" fmla="*/ 30 w 50"/>
                  <a:gd name="T5" fmla="*/ 50 h 50"/>
                  <a:gd name="T6" fmla="*/ 39 w 50"/>
                  <a:gd name="T7" fmla="*/ 46 h 50"/>
                  <a:gd name="T8" fmla="*/ 38 w 50"/>
                  <a:gd name="T9" fmla="*/ 43 h 50"/>
                  <a:gd name="T10" fmla="*/ 43 w 50"/>
                  <a:gd name="T11" fmla="*/ 37 h 50"/>
                  <a:gd name="T12" fmla="*/ 46 w 50"/>
                  <a:gd name="T13" fmla="*/ 39 h 50"/>
                  <a:gd name="T14" fmla="*/ 50 w 50"/>
                  <a:gd name="T15" fmla="*/ 30 h 50"/>
                  <a:gd name="T16" fmla="*/ 46 w 50"/>
                  <a:gd name="T17" fmla="*/ 29 h 50"/>
                  <a:gd name="T18" fmla="*/ 46 w 50"/>
                  <a:gd name="T19" fmla="*/ 21 h 50"/>
                  <a:gd name="T20" fmla="*/ 50 w 50"/>
                  <a:gd name="T21" fmla="*/ 20 h 50"/>
                  <a:gd name="T22" fmla="*/ 46 w 50"/>
                  <a:gd name="T23" fmla="*/ 11 h 50"/>
                  <a:gd name="T24" fmla="*/ 43 w 50"/>
                  <a:gd name="T25" fmla="*/ 12 h 50"/>
                  <a:gd name="T26" fmla="*/ 37 w 50"/>
                  <a:gd name="T27" fmla="*/ 7 h 50"/>
                  <a:gd name="T28" fmla="*/ 39 w 50"/>
                  <a:gd name="T29" fmla="*/ 4 h 50"/>
                  <a:gd name="T30" fmla="*/ 30 w 50"/>
                  <a:gd name="T31" fmla="*/ 0 h 50"/>
                  <a:gd name="T32" fmla="*/ 29 w 50"/>
                  <a:gd name="T33" fmla="*/ 4 h 50"/>
                  <a:gd name="T34" fmla="*/ 25 w 50"/>
                  <a:gd name="T35" fmla="*/ 3 h 50"/>
                  <a:gd name="T36" fmla="*/ 25 w 50"/>
                  <a:gd name="T37" fmla="*/ 10 h 50"/>
                  <a:gd name="T38" fmla="*/ 38 w 50"/>
                  <a:gd name="T39" fmla="*/ 19 h 50"/>
                  <a:gd name="T40" fmla="*/ 31 w 50"/>
                  <a:gd name="T41" fmla="*/ 38 h 50"/>
                  <a:gd name="T42" fmla="*/ 25 w 50"/>
                  <a:gd name="T43" fmla="*/ 40 h 50"/>
                  <a:gd name="T44" fmla="*/ 25 w 50"/>
                  <a:gd name="T45" fmla="*/ 40 h 50"/>
                  <a:gd name="T46" fmla="*/ 25 w 50"/>
                  <a:gd name="T47" fmla="*/ 47 h 50"/>
                  <a:gd name="T48" fmla="*/ 4 w 50"/>
                  <a:gd name="T49" fmla="*/ 29 h 50"/>
                  <a:gd name="T50" fmla="*/ 0 w 50"/>
                  <a:gd name="T51" fmla="*/ 31 h 50"/>
                  <a:gd name="T52" fmla="*/ 4 w 50"/>
                  <a:gd name="T53" fmla="*/ 39 h 50"/>
                  <a:gd name="T54" fmla="*/ 7 w 50"/>
                  <a:gd name="T55" fmla="*/ 38 h 50"/>
                  <a:gd name="T56" fmla="*/ 13 w 50"/>
                  <a:gd name="T57" fmla="*/ 43 h 50"/>
                  <a:gd name="T58" fmla="*/ 11 w 50"/>
                  <a:gd name="T59" fmla="*/ 46 h 50"/>
                  <a:gd name="T60" fmla="*/ 20 w 50"/>
                  <a:gd name="T61" fmla="*/ 50 h 50"/>
                  <a:gd name="T62" fmla="*/ 21 w 50"/>
                  <a:gd name="T63" fmla="*/ 46 h 50"/>
                  <a:gd name="T64" fmla="*/ 25 w 50"/>
                  <a:gd name="T65" fmla="*/ 47 h 50"/>
                  <a:gd name="T66" fmla="*/ 25 w 50"/>
                  <a:gd name="T67" fmla="*/ 40 h 50"/>
                  <a:gd name="T68" fmla="*/ 12 w 50"/>
                  <a:gd name="T69" fmla="*/ 31 h 50"/>
                  <a:gd name="T70" fmla="*/ 19 w 50"/>
                  <a:gd name="T71" fmla="*/ 12 h 50"/>
                  <a:gd name="T72" fmla="*/ 19 w 50"/>
                  <a:gd name="T73" fmla="*/ 12 h 50"/>
                  <a:gd name="T74" fmla="*/ 25 w 50"/>
                  <a:gd name="T75" fmla="*/ 10 h 50"/>
                  <a:gd name="T76" fmla="*/ 25 w 50"/>
                  <a:gd name="T77" fmla="*/ 10 h 50"/>
                  <a:gd name="T78" fmla="*/ 25 w 50"/>
                  <a:gd name="T79" fmla="*/ 3 h 50"/>
                  <a:gd name="T80" fmla="*/ 21 w 50"/>
                  <a:gd name="T81" fmla="*/ 4 h 50"/>
                  <a:gd name="T82" fmla="*/ 19 w 50"/>
                  <a:gd name="T83" fmla="*/ 0 h 50"/>
                  <a:gd name="T84" fmla="*/ 11 w 50"/>
                  <a:gd name="T85" fmla="*/ 4 h 50"/>
                  <a:gd name="T86" fmla="*/ 12 w 50"/>
                  <a:gd name="T87" fmla="*/ 7 h 50"/>
                  <a:gd name="T88" fmla="*/ 7 w 50"/>
                  <a:gd name="T89" fmla="*/ 13 h 50"/>
                  <a:gd name="T90" fmla="*/ 4 w 50"/>
                  <a:gd name="T91" fmla="*/ 11 h 50"/>
                  <a:gd name="T92" fmla="*/ 0 w 50"/>
                  <a:gd name="T93" fmla="*/ 20 h 50"/>
                  <a:gd name="T94" fmla="*/ 4 w 50"/>
                  <a:gd name="T95" fmla="*/ 21 h 50"/>
                  <a:gd name="T96" fmla="*/ 4 w 50"/>
                  <a:gd name="T97" fmla="*/ 29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50" h="50">
                    <a:moveTo>
                      <a:pt x="25" y="47"/>
                    </a:moveTo>
                    <a:cubicBezTo>
                      <a:pt x="26" y="47"/>
                      <a:pt x="28" y="47"/>
                      <a:pt x="29" y="46"/>
                    </a:cubicBezTo>
                    <a:cubicBezTo>
                      <a:pt x="30" y="50"/>
                      <a:pt x="30" y="50"/>
                      <a:pt x="30" y="50"/>
                    </a:cubicBezTo>
                    <a:cubicBezTo>
                      <a:pt x="39" y="46"/>
                      <a:pt x="39" y="46"/>
                      <a:pt x="39" y="46"/>
                    </a:cubicBezTo>
                    <a:cubicBezTo>
                      <a:pt x="38" y="43"/>
                      <a:pt x="38" y="43"/>
                      <a:pt x="38" y="43"/>
                    </a:cubicBezTo>
                    <a:cubicBezTo>
                      <a:pt x="40" y="41"/>
                      <a:pt x="41" y="39"/>
                      <a:pt x="43" y="37"/>
                    </a:cubicBezTo>
                    <a:cubicBezTo>
                      <a:pt x="46" y="39"/>
                      <a:pt x="46" y="39"/>
                      <a:pt x="46" y="39"/>
                    </a:cubicBezTo>
                    <a:cubicBezTo>
                      <a:pt x="50" y="30"/>
                      <a:pt x="50" y="30"/>
                      <a:pt x="50" y="30"/>
                    </a:cubicBezTo>
                    <a:cubicBezTo>
                      <a:pt x="46" y="29"/>
                      <a:pt x="46" y="29"/>
                      <a:pt x="46" y="29"/>
                    </a:cubicBezTo>
                    <a:cubicBezTo>
                      <a:pt x="47" y="26"/>
                      <a:pt x="47" y="24"/>
                      <a:pt x="46" y="21"/>
                    </a:cubicBezTo>
                    <a:cubicBezTo>
                      <a:pt x="50" y="20"/>
                      <a:pt x="50" y="20"/>
                      <a:pt x="50" y="20"/>
                    </a:cubicBezTo>
                    <a:cubicBezTo>
                      <a:pt x="46" y="11"/>
                      <a:pt x="46" y="11"/>
                      <a:pt x="46" y="11"/>
                    </a:cubicBezTo>
                    <a:cubicBezTo>
                      <a:pt x="43" y="12"/>
                      <a:pt x="43" y="12"/>
                      <a:pt x="43" y="12"/>
                    </a:cubicBezTo>
                    <a:cubicBezTo>
                      <a:pt x="41" y="10"/>
                      <a:pt x="39" y="9"/>
                      <a:pt x="37" y="7"/>
                    </a:cubicBezTo>
                    <a:cubicBezTo>
                      <a:pt x="39" y="4"/>
                      <a:pt x="39" y="4"/>
                      <a:pt x="39" y="4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29" y="4"/>
                      <a:pt x="29" y="4"/>
                      <a:pt x="29" y="4"/>
                    </a:cubicBezTo>
                    <a:cubicBezTo>
                      <a:pt x="27" y="3"/>
                      <a:pt x="26" y="3"/>
                      <a:pt x="25" y="3"/>
                    </a:cubicBezTo>
                    <a:cubicBezTo>
                      <a:pt x="25" y="10"/>
                      <a:pt x="25" y="10"/>
                      <a:pt x="25" y="10"/>
                    </a:cubicBezTo>
                    <a:cubicBezTo>
                      <a:pt x="31" y="10"/>
                      <a:pt x="36" y="14"/>
                      <a:pt x="38" y="19"/>
                    </a:cubicBezTo>
                    <a:cubicBezTo>
                      <a:pt x="42" y="27"/>
                      <a:pt x="38" y="35"/>
                      <a:pt x="31" y="38"/>
                    </a:cubicBezTo>
                    <a:cubicBezTo>
                      <a:pt x="29" y="39"/>
                      <a:pt x="27" y="40"/>
                      <a:pt x="25" y="40"/>
                    </a:cubicBezTo>
                    <a:cubicBezTo>
                      <a:pt x="25" y="40"/>
                      <a:pt x="25" y="40"/>
                      <a:pt x="25" y="40"/>
                    </a:cubicBezTo>
                    <a:lnTo>
                      <a:pt x="25" y="47"/>
                    </a:lnTo>
                    <a:close/>
                    <a:moveTo>
                      <a:pt x="4" y="29"/>
                    </a:moveTo>
                    <a:cubicBezTo>
                      <a:pt x="0" y="31"/>
                      <a:pt x="0" y="31"/>
                      <a:pt x="0" y="31"/>
                    </a:cubicBezTo>
                    <a:cubicBezTo>
                      <a:pt x="4" y="39"/>
                      <a:pt x="4" y="39"/>
                      <a:pt x="4" y="39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9" y="40"/>
                      <a:pt x="11" y="42"/>
                      <a:pt x="13" y="43"/>
                    </a:cubicBezTo>
                    <a:cubicBezTo>
                      <a:pt x="11" y="46"/>
                      <a:pt x="11" y="46"/>
                      <a:pt x="11" y="46"/>
                    </a:cubicBezTo>
                    <a:cubicBezTo>
                      <a:pt x="20" y="50"/>
                      <a:pt x="20" y="50"/>
                      <a:pt x="20" y="50"/>
                    </a:cubicBezTo>
                    <a:cubicBezTo>
                      <a:pt x="21" y="46"/>
                      <a:pt x="21" y="46"/>
                      <a:pt x="21" y="46"/>
                    </a:cubicBezTo>
                    <a:cubicBezTo>
                      <a:pt x="23" y="47"/>
                      <a:pt x="24" y="47"/>
                      <a:pt x="25" y="47"/>
                    </a:cubicBezTo>
                    <a:cubicBezTo>
                      <a:pt x="25" y="40"/>
                      <a:pt x="25" y="40"/>
                      <a:pt x="25" y="40"/>
                    </a:cubicBezTo>
                    <a:cubicBezTo>
                      <a:pt x="19" y="40"/>
                      <a:pt x="14" y="36"/>
                      <a:pt x="12" y="31"/>
                    </a:cubicBezTo>
                    <a:cubicBezTo>
                      <a:pt x="8" y="23"/>
                      <a:pt x="12" y="15"/>
                      <a:pt x="19" y="12"/>
                    </a:cubicBezTo>
                    <a:cubicBezTo>
                      <a:pt x="19" y="12"/>
                      <a:pt x="19" y="12"/>
                      <a:pt x="19" y="12"/>
                    </a:cubicBezTo>
                    <a:cubicBezTo>
                      <a:pt x="21" y="11"/>
                      <a:pt x="23" y="10"/>
                      <a:pt x="25" y="10"/>
                    </a:cubicBezTo>
                    <a:cubicBezTo>
                      <a:pt x="25" y="10"/>
                      <a:pt x="25" y="10"/>
                      <a:pt x="25" y="10"/>
                    </a:cubicBezTo>
                    <a:cubicBezTo>
                      <a:pt x="25" y="3"/>
                      <a:pt x="25" y="3"/>
                      <a:pt x="25" y="3"/>
                    </a:cubicBezTo>
                    <a:cubicBezTo>
                      <a:pt x="24" y="3"/>
                      <a:pt x="22" y="3"/>
                      <a:pt x="21" y="4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0" y="9"/>
                      <a:pt x="8" y="11"/>
                      <a:pt x="7" y="13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4" y="21"/>
                      <a:pt x="4" y="21"/>
                      <a:pt x="4" y="21"/>
                    </a:cubicBezTo>
                    <a:cubicBezTo>
                      <a:pt x="3" y="24"/>
                      <a:pt x="3" y="27"/>
                      <a:pt x="4" y="29"/>
                    </a:cubicBez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33" name="Freeform: Shape 278"/>
              <p:cNvSpPr>
                <a:spLocks/>
              </p:cNvSpPr>
              <p:nvPr/>
            </p:nvSpPr>
            <p:spPr bwMode="auto">
              <a:xfrm>
                <a:off x="4163620" y="3246641"/>
                <a:ext cx="225476" cy="229152"/>
              </a:xfrm>
              <a:custGeom>
                <a:avLst/>
                <a:gdLst>
                  <a:gd name="T0" fmla="*/ 38 w 51"/>
                  <a:gd name="T1" fmla="*/ 52 h 52"/>
                  <a:gd name="T2" fmla="*/ 35 w 51"/>
                  <a:gd name="T3" fmla="*/ 52 h 52"/>
                  <a:gd name="T4" fmla="*/ 34 w 51"/>
                  <a:gd name="T5" fmla="*/ 51 h 52"/>
                  <a:gd name="T6" fmla="*/ 30 w 51"/>
                  <a:gd name="T7" fmla="*/ 49 h 52"/>
                  <a:gd name="T8" fmla="*/ 12 w 51"/>
                  <a:gd name="T9" fmla="*/ 49 h 52"/>
                  <a:gd name="T10" fmla="*/ 8 w 51"/>
                  <a:gd name="T11" fmla="*/ 47 h 52"/>
                  <a:gd name="T12" fmla="*/ 1 w 51"/>
                  <a:gd name="T13" fmla="*/ 25 h 52"/>
                  <a:gd name="T14" fmla="*/ 4 w 51"/>
                  <a:gd name="T15" fmla="*/ 20 h 52"/>
                  <a:gd name="T16" fmla="*/ 20 w 51"/>
                  <a:gd name="T17" fmla="*/ 20 h 52"/>
                  <a:gd name="T18" fmla="*/ 19 w 51"/>
                  <a:gd name="T19" fmla="*/ 15 h 52"/>
                  <a:gd name="T20" fmla="*/ 16 w 51"/>
                  <a:gd name="T21" fmla="*/ 7 h 52"/>
                  <a:gd name="T22" fmla="*/ 18 w 51"/>
                  <a:gd name="T23" fmla="*/ 3 h 52"/>
                  <a:gd name="T24" fmla="*/ 24 w 51"/>
                  <a:gd name="T25" fmla="*/ 3 h 52"/>
                  <a:gd name="T26" fmla="*/ 28 w 51"/>
                  <a:gd name="T27" fmla="*/ 13 h 52"/>
                  <a:gd name="T28" fmla="*/ 38 w 51"/>
                  <a:gd name="T29" fmla="*/ 25 h 52"/>
                  <a:gd name="T30" fmla="*/ 40 w 51"/>
                  <a:gd name="T31" fmla="*/ 27 h 52"/>
                  <a:gd name="T32" fmla="*/ 50 w 51"/>
                  <a:gd name="T33" fmla="*/ 37 h 52"/>
                  <a:gd name="T34" fmla="*/ 50 w 51"/>
                  <a:gd name="T35" fmla="*/ 40 h 52"/>
                  <a:gd name="T36" fmla="*/ 38 w 51"/>
                  <a:gd name="T37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1" h="52">
                    <a:moveTo>
                      <a:pt x="38" y="52"/>
                    </a:moveTo>
                    <a:cubicBezTo>
                      <a:pt x="37" y="52"/>
                      <a:pt x="36" y="52"/>
                      <a:pt x="35" y="52"/>
                    </a:cubicBezTo>
                    <a:cubicBezTo>
                      <a:pt x="34" y="51"/>
                      <a:pt x="34" y="51"/>
                      <a:pt x="34" y="51"/>
                    </a:cubicBezTo>
                    <a:cubicBezTo>
                      <a:pt x="33" y="50"/>
                      <a:pt x="31" y="49"/>
                      <a:pt x="30" y="49"/>
                    </a:cubicBezTo>
                    <a:cubicBezTo>
                      <a:pt x="12" y="49"/>
                      <a:pt x="12" y="49"/>
                      <a:pt x="12" y="49"/>
                    </a:cubicBezTo>
                    <a:cubicBezTo>
                      <a:pt x="10" y="49"/>
                      <a:pt x="9" y="48"/>
                      <a:pt x="8" y="47"/>
                    </a:cubicBezTo>
                    <a:cubicBezTo>
                      <a:pt x="1" y="25"/>
                      <a:pt x="1" y="25"/>
                      <a:pt x="1" y="25"/>
                    </a:cubicBezTo>
                    <a:cubicBezTo>
                      <a:pt x="0" y="22"/>
                      <a:pt x="1" y="20"/>
                      <a:pt x="4" y="20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20" y="18"/>
                      <a:pt x="20" y="16"/>
                      <a:pt x="19" y="15"/>
                    </a:cubicBezTo>
                    <a:cubicBezTo>
                      <a:pt x="18" y="14"/>
                      <a:pt x="16" y="11"/>
                      <a:pt x="16" y="7"/>
                    </a:cubicBezTo>
                    <a:cubicBezTo>
                      <a:pt x="16" y="6"/>
                      <a:pt x="17" y="4"/>
                      <a:pt x="18" y="3"/>
                    </a:cubicBezTo>
                    <a:cubicBezTo>
                      <a:pt x="20" y="0"/>
                      <a:pt x="24" y="0"/>
                      <a:pt x="24" y="3"/>
                    </a:cubicBezTo>
                    <a:cubicBezTo>
                      <a:pt x="24" y="6"/>
                      <a:pt x="22" y="10"/>
                      <a:pt x="28" y="13"/>
                    </a:cubicBezTo>
                    <a:cubicBezTo>
                      <a:pt x="34" y="17"/>
                      <a:pt x="38" y="25"/>
                      <a:pt x="38" y="25"/>
                    </a:cubicBezTo>
                    <a:cubicBezTo>
                      <a:pt x="38" y="25"/>
                      <a:pt x="39" y="26"/>
                      <a:pt x="40" y="27"/>
                    </a:cubicBezTo>
                    <a:cubicBezTo>
                      <a:pt x="50" y="37"/>
                      <a:pt x="50" y="37"/>
                      <a:pt x="50" y="37"/>
                    </a:cubicBezTo>
                    <a:cubicBezTo>
                      <a:pt x="51" y="38"/>
                      <a:pt x="51" y="39"/>
                      <a:pt x="50" y="40"/>
                    </a:cubicBezTo>
                    <a:lnTo>
                      <a:pt x="38" y="52"/>
                    </a:ln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34" name="Freeform: Shape 279"/>
              <p:cNvSpPr>
                <a:spLocks/>
              </p:cNvSpPr>
              <p:nvPr/>
            </p:nvSpPr>
            <p:spPr bwMode="auto">
              <a:xfrm>
                <a:off x="4335177" y="3428002"/>
                <a:ext cx="71074" cy="69849"/>
              </a:xfrm>
              <a:custGeom>
                <a:avLst/>
                <a:gdLst>
                  <a:gd name="T0" fmla="*/ 47 w 58"/>
                  <a:gd name="T1" fmla="*/ 0 h 57"/>
                  <a:gd name="T2" fmla="*/ 0 w 58"/>
                  <a:gd name="T3" fmla="*/ 46 h 57"/>
                  <a:gd name="T4" fmla="*/ 11 w 58"/>
                  <a:gd name="T5" fmla="*/ 57 h 57"/>
                  <a:gd name="T6" fmla="*/ 58 w 58"/>
                  <a:gd name="T7" fmla="*/ 10 h 57"/>
                  <a:gd name="T8" fmla="*/ 47 w 58"/>
                  <a:gd name="T9" fmla="*/ 0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57">
                    <a:moveTo>
                      <a:pt x="47" y="0"/>
                    </a:moveTo>
                    <a:lnTo>
                      <a:pt x="0" y="46"/>
                    </a:lnTo>
                    <a:lnTo>
                      <a:pt x="11" y="57"/>
                    </a:lnTo>
                    <a:lnTo>
                      <a:pt x="58" y="10"/>
                    </a:lnTo>
                    <a:lnTo>
                      <a:pt x="47" y="0"/>
                    </a:ln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35" name="Oval 280"/>
              <p:cNvSpPr>
                <a:spLocks/>
              </p:cNvSpPr>
              <p:nvPr/>
            </p:nvSpPr>
            <p:spPr bwMode="auto">
              <a:xfrm>
                <a:off x="6017669" y="2646188"/>
                <a:ext cx="35537" cy="34312"/>
              </a:xfrm>
              <a:prstGeom prst="ellipse">
                <a:avLst/>
              </a:prstGeom>
              <a:solidFill>
                <a:srgbClr val="E2E2E2"/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36" name="Freeform: Shape 281"/>
              <p:cNvSpPr>
                <a:spLocks/>
              </p:cNvSpPr>
              <p:nvPr/>
            </p:nvSpPr>
            <p:spPr bwMode="auto">
              <a:xfrm>
                <a:off x="3634242" y="1364407"/>
                <a:ext cx="74750" cy="75976"/>
              </a:xfrm>
              <a:custGeom>
                <a:avLst/>
                <a:gdLst>
                  <a:gd name="T0" fmla="*/ 9 w 17"/>
                  <a:gd name="T1" fmla="*/ 17 h 17"/>
                  <a:gd name="T2" fmla="*/ 17 w 17"/>
                  <a:gd name="T3" fmla="*/ 9 h 17"/>
                  <a:gd name="T4" fmla="*/ 9 w 17"/>
                  <a:gd name="T5" fmla="*/ 0 h 17"/>
                  <a:gd name="T6" fmla="*/ 9 w 17"/>
                  <a:gd name="T7" fmla="*/ 3 h 17"/>
                  <a:gd name="T8" fmla="*/ 14 w 17"/>
                  <a:gd name="T9" fmla="*/ 9 h 17"/>
                  <a:gd name="T10" fmla="*/ 9 w 17"/>
                  <a:gd name="T11" fmla="*/ 14 h 17"/>
                  <a:gd name="T12" fmla="*/ 9 w 17"/>
                  <a:gd name="T13" fmla="*/ 17 h 17"/>
                  <a:gd name="T14" fmla="*/ 9 w 17"/>
                  <a:gd name="T15" fmla="*/ 0 h 17"/>
                  <a:gd name="T16" fmla="*/ 0 w 17"/>
                  <a:gd name="T17" fmla="*/ 9 h 17"/>
                  <a:gd name="T18" fmla="*/ 9 w 17"/>
                  <a:gd name="T19" fmla="*/ 17 h 17"/>
                  <a:gd name="T20" fmla="*/ 9 w 17"/>
                  <a:gd name="T21" fmla="*/ 17 h 17"/>
                  <a:gd name="T22" fmla="*/ 9 w 17"/>
                  <a:gd name="T23" fmla="*/ 14 h 17"/>
                  <a:gd name="T24" fmla="*/ 9 w 17"/>
                  <a:gd name="T25" fmla="*/ 14 h 17"/>
                  <a:gd name="T26" fmla="*/ 9 w 17"/>
                  <a:gd name="T27" fmla="*/ 14 h 17"/>
                  <a:gd name="T28" fmla="*/ 3 w 17"/>
                  <a:gd name="T29" fmla="*/ 9 h 17"/>
                  <a:gd name="T30" fmla="*/ 9 w 17"/>
                  <a:gd name="T31" fmla="*/ 3 h 17"/>
                  <a:gd name="T32" fmla="*/ 9 w 17"/>
                  <a:gd name="T33" fmla="*/ 3 h 17"/>
                  <a:gd name="T34" fmla="*/ 9 w 17"/>
                  <a:gd name="T3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7" h="17">
                    <a:moveTo>
                      <a:pt x="9" y="17"/>
                    </a:moveTo>
                    <a:cubicBezTo>
                      <a:pt x="13" y="17"/>
                      <a:pt x="17" y="13"/>
                      <a:pt x="17" y="9"/>
                    </a:cubicBezTo>
                    <a:cubicBezTo>
                      <a:pt x="17" y="4"/>
                      <a:pt x="13" y="0"/>
                      <a:pt x="9" y="0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12" y="3"/>
                      <a:pt x="14" y="5"/>
                      <a:pt x="14" y="9"/>
                    </a:cubicBezTo>
                    <a:cubicBezTo>
                      <a:pt x="14" y="12"/>
                      <a:pt x="12" y="14"/>
                      <a:pt x="9" y="14"/>
                    </a:cubicBezTo>
                    <a:lnTo>
                      <a:pt x="9" y="17"/>
                    </a:lnTo>
                    <a:close/>
                    <a:moveTo>
                      <a:pt x="9" y="0"/>
                    </a:moveTo>
                    <a:cubicBezTo>
                      <a:pt x="4" y="0"/>
                      <a:pt x="0" y="4"/>
                      <a:pt x="0" y="9"/>
                    </a:cubicBezTo>
                    <a:cubicBezTo>
                      <a:pt x="0" y="13"/>
                      <a:pt x="4" y="17"/>
                      <a:pt x="9" y="17"/>
                    </a:cubicBezTo>
                    <a:cubicBezTo>
                      <a:pt x="9" y="17"/>
                      <a:pt x="9" y="17"/>
                      <a:pt x="9" y="17"/>
                    </a:cubicBezTo>
                    <a:cubicBezTo>
                      <a:pt x="9" y="14"/>
                      <a:pt x="9" y="14"/>
                      <a:pt x="9" y="14"/>
                    </a:cubicBezTo>
                    <a:cubicBezTo>
                      <a:pt x="9" y="14"/>
                      <a:pt x="9" y="14"/>
                      <a:pt x="9" y="14"/>
                    </a:cubicBezTo>
                    <a:cubicBezTo>
                      <a:pt x="9" y="14"/>
                      <a:pt x="9" y="14"/>
                      <a:pt x="9" y="14"/>
                    </a:cubicBezTo>
                    <a:cubicBezTo>
                      <a:pt x="5" y="14"/>
                      <a:pt x="3" y="12"/>
                      <a:pt x="3" y="9"/>
                    </a:cubicBezTo>
                    <a:cubicBezTo>
                      <a:pt x="3" y="5"/>
                      <a:pt x="5" y="3"/>
                      <a:pt x="9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9" y="0"/>
                      <a:pt x="9" y="0"/>
                      <a:pt x="9" y="0"/>
                    </a:cubicBezTo>
                    <a:close/>
                  </a:path>
                </a:pathLst>
              </a:custGeom>
              <a:solidFill>
                <a:srgbClr val="E2E2E2"/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37" name="Freeform: Shape 282"/>
              <p:cNvSpPr>
                <a:spLocks/>
              </p:cNvSpPr>
              <p:nvPr/>
            </p:nvSpPr>
            <p:spPr bwMode="auto">
              <a:xfrm>
                <a:off x="3588901" y="3533387"/>
                <a:ext cx="18381" cy="44115"/>
              </a:xfrm>
              <a:custGeom>
                <a:avLst/>
                <a:gdLst>
                  <a:gd name="T0" fmla="*/ 1 w 4"/>
                  <a:gd name="T1" fmla="*/ 8 h 10"/>
                  <a:gd name="T2" fmla="*/ 4 w 4"/>
                  <a:gd name="T3" fmla="*/ 3 h 10"/>
                  <a:gd name="T4" fmla="*/ 1 w 4"/>
                  <a:gd name="T5" fmla="*/ 0 h 10"/>
                  <a:gd name="T6" fmla="*/ 1 w 4"/>
                  <a:gd name="T7" fmla="*/ 8 h 10"/>
                  <a:gd name="T8" fmla="*/ 1 w 4"/>
                  <a:gd name="T9" fmla="*/ 8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10">
                    <a:moveTo>
                      <a:pt x="1" y="8"/>
                    </a:moveTo>
                    <a:cubicBezTo>
                      <a:pt x="2" y="6"/>
                      <a:pt x="3" y="5"/>
                      <a:pt x="4" y="3"/>
                    </a:cubicBezTo>
                    <a:cubicBezTo>
                      <a:pt x="3" y="2"/>
                      <a:pt x="2" y="1"/>
                      <a:pt x="1" y="0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10"/>
                      <a:pt x="0" y="10"/>
                      <a:pt x="1" y="8"/>
                    </a:cubicBezTo>
                    <a:close/>
                  </a:path>
                </a:pathLst>
              </a:custGeom>
              <a:solidFill>
                <a:srgbClr val="E2E2E2"/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grpSp>
          <p:nvGrpSpPr>
            <p:cNvPr id="513" name="Group 57"/>
            <p:cNvGrpSpPr/>
            <p:nvPr/>
          </p:nvGrpSpPr>
          <p:grpSpPr>
            <a:xfrm>
              <a:off x="6230840" y="1044862"/>
              <a:ext cx="5334632" cy="5300318"/>
              <a:chOff x="2569358" y="623032"/>
              <a:chExt cx="4000972" cy="3975239"/>
            </a:xfrm>
          </p:grpSpPr>
          <p:sp>
            <p:nvSpPr>
              <p:cNvPr id="585" name="Freeform: Shape 130"/>
              <p:cNvSpPr>
                <a:spLocks/>
              </p:cNvSpPr>
              <p:nvPr/>
            </p:nvSpPr>
            <p:spPr bwMode="auto">
              <a:xfrm>
                <a:off x="6256624" y="2084949"/>
                <a:ext cx="225476" cy="145824"/>
              </a:xfrm>
              <a:custGeom>
                <a:avLst/>
                <a:gdLst>
                  <a:gd name="T0" fmla="*/ 0 w 51"/>
                  <a:gd name="T1" fmla="*/ 1 h 33"/>
                  <a:gd name="T2" fmla="*/ 17 w 51"/>
                  <a:gd name="T3" fmla="*/ 15 h 33"/>
                  <a:gd name="T4" fmla="*/ 22 w 51"/>
                  <a:gd name="T5" fmla="*/ 15 h 33"/>
                  <a:gd name="T6" fmla="*/ 22 w 51"/>
                  <a:gd name="T7" fmla="*/ 26 h 33"/>
                  <a:gd name="T8" fmla="*/ 16 w 51"/>
                  <a:gd name="T9" fmla="*/ 26 h 33"/>
                  <a:gd name="T10" fmla="*/ 16 w 51"/>
                  <a:gd name="T11" fmla="*/ 33 h 33"/>
                  <a:gd name="T12" fmla="*/ 36 w 51"/>
                  <a:gd name="T13" fmla="*/ 33 h 33"/>
                  <a:gd name="T14" fmla="*/ 36 w 51"/>
                  <a:gd name="T15" fmla="*/ 26 h 33"/>
                  <a:gd name="T16" fmla="*/ 29 w 51"/>
                  <a:gd name="T17" fmla="*/ 26 h 33"/>
                  <a:gd name="T18" fmla="*/ 29 w 51"/>
                  <a:gd name="T19" fmla="*/ 15 h 33"/>
                  <a:gd name="T20" fmla="*/ 35 w 51"/>
                  <a:gd name="T21" fmla="*/ 15 h 33"/>
                  <a:gd name="T22" fmla="*/ 51 w 51"/>
                  <a:gd name="T23" fmla="*/ 1 h 33"/>
                  <a:gd name="T24" fmla="*/ 45 w 51"/>
                  <a:gd name="T25" fmla="*/ 0 h 33"/>
                  <a:gd name="T26" fmla="*/ 35 w 51"/>
                  <a:gd name="T27" fmla="*/ 9 h 33"/>
                  <a:gd name="T28" fmla="*/ 17 w 51"/>
                  <a:gd name="T29" fmla="*/ 9 h 33"/>
                  <a:gd name="T30" fmla="*/ 7 w 51"/>
                  <a:gd name="T31" fmla="*/ 0 h 33"/>
                  <a:gd name="T32" fmla="*/ 0 w 51"/>
                  <a:gd name="T33" fmla="*/ 1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1" h="33">
                    <a:moveTo>
                      <a:pt x="0" y="1"/>
                    </a:moveTo>
                    <a:cubicBezTo>
                      <a:pt x="2" y="9"/>
                      <a:pt x="9" y="15"/>
                      <a:pt x="17" y="15"/>
                    </a:cubicBezTo>
                    <a:cubicBezTo>
                      <a:pt x="22" y="15"/>
                      <a:pt x="22" y="15"/>
                      <a:pt x="22" y="15"/>
                    </a:cubicBezTo>
                    <a:cubicBezTo>
                      <a:pt x="22" y="26"/>
                      <a:pt x="22" y="26"/>
                      <a:pt x="22" y="26"/>
                    </a:cubicBezTo>
                    <a:cubicBezTo>
                      <a:pt x="16" y="26"/>
                      <a:pt x="16" y="26"/>
                      <a:pt x="16" y="26"/>
                    </a:cubicBezTo>
                    <a:cubicBezTo>
                      <a:pt x="16" y="33"/>
                      <a:pt x="16" y="33"/>
                      <a:pt x="16" y="33"/>
                    </a:cubicBezTo>
                    <a:cubicBezTo>
                      <a:pt x="36" y="33"/>
                      <a:pt x="36" y="33"/>
                      <a:pt x="36" y="33"/>
                    </a:cubicBezTo>
                    <a:cubicBezTo>
                      <a:pt x="36" y="26"/>
                      <a:pt x="36" y="26"/>
                      <a:pt x="36" y="26"/>
                    </a:cubicBezTo>
                    <a:cubicBezTo>
                      <a:pt x="29" y="26"/>
                      <a:pt x="29" y="26"/>
                      <a:pt x="29" y="26"/>
                    </a:cubicBezTo>
                    <a:cubicBezTo>
                      <a:pt x="29" y="15"/>
                      <a:pt x="29" y="15"/>
                      <a:pt x="29" y="15"/>
                    </a:cubicBezTo>
                    <a:cubicBezTo>
                      <a:pt x="35" y="15"/>
                      <a:pt x="35" y="15"/>
                      <a:pt x="35" y="15"/>
                    </a:cubicBezTo>
                    <a:cubicBezTo>
                      <a:pt x="43" y="15"/>
                      <a:pt x="50" y="8"/>
                      <a:pt x="51" y="1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4" y="4"/>
                      <a:pt x="39" y="9"/>
                      <a:pt x="35" y="9"/>
                    </a:cubicBezTo>
                    <a:cubicBezTo>
                      <a:pt x="17" y="9"/>
                      <a:pt x="17" y="9"/>
                      <a:pt x="17" y="9"/>
                    </a:cubicBezTo>
                    <a:cubicBezTo>
                      <a:pt x="13" y="9"/>
                      <a:pt x="8" y="5"/>
                      <a:pt x="7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E2E2E2">
                  <a:alpha val="40000"/>
                </a:srgbClr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86" name="Freeform: Shape 131"/>
              <p:cNvSpPr>
                <a:spLocks/>
              </p:cNvSpPr>
              <p:nvPr/>
            </p:nvSpPr>
            <p:spPr bwMode="auto">
              <a:xfrm>
                <a:off x="6151239" y="1925646"/>
                <a:ext cx="100484" cy="110287"/>
              </a:xfrm>
              <a:custGeom>
                <a:avLst/>
                <a:gdLst>
                  <a:gd name="T0" fmla="*/ 19 w 23"/>
                  <a:gd name="T1" fmla="*/ 17 h 25"/>
                  <a:gd name="T2" fmla="*/ 20 w 23"/>
                  <a:gd name="T3" fmla="*/ 16 h 25"/>
                  <a:gd name="T4" fmla="*/ 22 w 23"/>
                  <a:gd name="T5" fmla="*/ 16 h 25"/>
                  <a:gd name="T6" fmla="*/ 23 w 23"/>
                  <a:gd name="T7" fmla="*/ 13 h 25"/>
                  <a:gd name="T8" fmla="*/ 22 w 23"/>
                  <a:gd name="T9" fmla="*/ 7 h 25"/>
                  <a:gd name="T10" fmla="*/ 17 w 23"/>
                  <a:gd name="T11" fmla="*/ 12 h 25"/>
                  <a:gd name="T12" fmla="*/ 15 w 23"/>
                  <a:gd name="T13" fmla="*/ 14 h 25"/>
                  <a:gd name="T14" fmla="*/ 15 w 23"/>
                  <a:gd name="T15" fmla="*/ 12 h 25"/>
                  <a:gd name="T16" fmla="*/ 17 w 23"/>
                  <a:gd name="T17" fmla="*/ 8 h 25"/>
                  <a:gd name="T18" fmla="*/ 15 w 23"/>
                  <a:gd name="T19" fmla="*/ 5 h 25"/>
                  <a:gd name="T20" fmla="*/ 11 w 23"/>
                  <a:gd name="T21" fmla="*/ 0 h 25"/>
                  <a:gd name="T22" fmla="*/ 11 w 23"/>
                  <a:gd name="T23" fmla="*/ 0 h 25"/>
                  <a:gd name="T24" fmla="*/ 11 w 23"/>
                  <a:gd name="T25" fmla="*/ 0 h 25"/>
                  <a:gd name="T26" fmla="*/ 11 w 23"/>
                  <a:gd name="T27" fmla="*/ 0 h 25"/>
                  <a:gd name="T28" fmla="*/ 11 w 23"/>
                  <a:gd name="T29" fmla="*/ 0 h 25"/>
                  <a:gd name="T30" fmla="*/ 7 w 23"/>
                  <a:gd name="T31" fmla="*/ 5 h 25"/>
                  <a:gd name="T32" fmla="*/ 5 w 23"/>
                  <a:gd name="T33" fmla="*/ 8 h 25"/>
                  <a:gd name="T34" fmla="*/ 7 w 23"/>
                  <a:gd name="T35" fmla="*/ 12 h 25"/>
                  <a:gd name="T36" fmla="*/ 7 w 23"/>
                  <a:gd name="T37" fmla="*/ 14 h 25"/>
                  <a:gd name="T38" fmla="*/ 5 w 23"/>
                  <a:gd name="T39" fmla="*/ 12 h 25"/>
                  <a:gd name="T40" fmla="*/ 0 w 23"/>
                  <a:gd name="T41" fmla="*/ 7 h 25"/>
                  <a:gd name="T42" fmla="*/ 0 w 23"/>
                  <a:gd name="T43" fmla="*/ 13 h 25"/>
                  <a:gd name="T44" fmla="*/ 0 w 23"/>
                  <a:gd name="T45" fmla="*/ 16 h 25"/>
                  <a:gd name="T46" fmla="*/ 2 w 23"/>
                  <a:gd name="T47" fmla="*/ 16 h 25"/>
                  <a:gd name="T48" fmla="*/ 4 w 23"/>
                  <a:gd name="T49" fmla="*/ 17 h 25"/>
                  <a:gd name="T50" fmla="*/ 3 w 23"/>
                  <a:gd name="T51" fmla="*/ 18 h 25"/>
                  <a:gd name="T52" fmla="*/ 0 w 23"/>
                  <a:gd name="T53" fmla="*/ 17 h 25"/>
                  <a:gd name="T54" fmla="*/ 5 w 23"/>
                  <a:gd name="T55" fmla="*/ 24 h 25"/>
                  <a:gd name="T56" fmla="*/ 7 w 23"/>
                  <a:gd name="T57" fmla="*/ 24 h 25"/>
                  <a:gd name="T58" fmla="*/ 10 w 23"/>
                  <a:gd name="T59" fmla="*/ 22 h 25"/>
                  <a:gd name="T60" fmla="*/ 11 w 23"/>
                  <a:gd name="T61" fmla="*/ 22 h 25"/>
                  <a:gd name="T62" fmla="*/ 11 w 23"/>
                  <a:gd name="T63" fmla="*/ 21 h 25"/>
                  <a:gd name="T64" fmla="*/ 11 w 23"/>
                  <a:gd name="T65" fmla="*/ 11 h 25"/>
                  <a:gd name="T66" fmla="*/ 12 w 23"/>
                  <a:gd name="T67" fmla="*/ 21 h 25"/>
                  <a:gd name="T68" fmla="*/ 12 w 23"/>
                  <a:gd name="T69" fmla="*/ 22 h 25"/>
                  <a:gd name="T70" fmla="*/ 12 w 23"/>
                  <a:gd name="T71" fmla="*/ 22 h 25"/>
                  <a:gd name="T72" fmla="*/ 15 w 23"/>
                  <a:gd name="T73" fmla="*/ 24 h 25"/>
                  <a:gd name="T74" fmla="*/ 17 w 23"/>
                  <a:gd name="T75" fmla="*/ 24 h 25"/>
                  <a:gd name="T76" fmla="*/ 23 w 23"/>
                  <a:gd name="T77" fmla="*/ 17 h 25"/>
                  <a:gd name="T78" fmla="*/ 19 w 23"/>
                  <a:gd name="T79" fmla="*/ 18 h 25"/>
                  <a:gd name="T80" fmla="*/ 19 w 23"/>
                  <a:gd name="T81" fmla="*/ 17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3" h="25">
                    <a:moveTo>
                      <a:pt x="19" y="17"/>
                    </a:moveTo>
                    <a:cubicBezTo>
                      <a:pt x="19" y="17"/>
                      <a:pt x="20" y="17"/>
                      <a:pt x="20" y="16"/>
                    </a:cubicBezTo>
                    <a:cubicBezTo>
                      <a:pt x="21" y="16"/>
                      <a:pt x="22" y="16"/>
                      <a:pt x="22" y="16"/>
                    </a:cubicBezTo>
                    <a:cubicBezTo>
                      <a:pt x="23" y="15"/>
                      <a:pt x="23" y="14"/>
                      <a:pt x="23" y="13"/>
                    </a:cubicBezTo>
                    <a:cubicBezTo>
                      <a:pt x="22" y="11"/>
                      <a:pt x="22" y="9"/>
                      <a:pt x="22" y="7"/>
                    </a:cubicBezTo>
                    <a:cubicBezTo>
                      <a:pt x="20" y="9"/>
                      <a:pt x="17" y="9"/>
                      <a:pt x="17" y="12"/>
                    </a:cubicBezTo>
                    <a:cubicBezTo>
                      <a:pt x="17" y="12"/>
                      <a:pt x="16" y="14"/>
                      <a:pt x="15" y="14"/>
                    </a:cubicBezTo>
                    <a:cubicBezTo>
                      <a:pt x="14" y="13"/>
                      <a:pt x="15" y="12"/>
                      <a:pt x="15" y="12"/>
                    </a:cubicBezTo>
                    <a:cubicBezTo>
                      <a:pt x="16" y="11"/>
                      <a:pt x="17" y="10"/>
                      <a:pt x="17" y="8"/>
                    </a:cubicBezTo>
                    <a:cubicBezTo>
                      <a:pt x="17" y="7"/>
                      <a:pt x="16" y="6"/>
                      <a:pt x="15" y="5"/>
                    </a:cubicBezTo>
                    <a:cubicBezTo>
                      <a:pt x="14" y="3"/>
                      <a:pt x="12" y="2"/>
                      <a:pt x="11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0" y="2"/>
                      <a:pt x="8" y="3"/>
                      <a:pt x="7" y="5"/>
                    </a:cubicBezTo>
                    <a:cubicBezTo>
                      <a:pt x="6" y="6"/>
                      <a:pt x="5" y="7"/>
                      <a:pt x="5" y="8"/>
                    </a:cubicBezTo>
                    <a:cubicBezTo>
                      <a:pt x="5" y="10"/>
                      <a:pt x="6" y="11"/>
                      <a:pt x="7" y="12"/>
                    </a:cubicBezTo>
                    <a:cubicBezTo>
                      <a:pt x="7" y="12"/>
                      <a:pt x="8" y="13"/>
                      <a:pt x="7" y="14"/>
                    </a:cubicBezTo>
                    <a:cubicBezTo>
                      <a:pt x="6" y="14"/>
                      <a:pt x="6" y="12"/>
                      <a:pt x="5" y="12"/>
                    </a:cubicBezTo>
                    <a:cubicBezTo>
                      <a:pt x="5" y="9"/>
                      <a:pt x="2" y="9"/>
                      <a:pt x="0" y="7"/>
                    </a:cubicBezTo>
                    <a:cubicBezTo>
                      <a:pt x="0" y="9"/>
                      <a:pt x="0" y="11"/>
                      <a:pt x="0" y="13"/>
                    </a:cubicBezTo>
                    <a:cubicBezTo>
                      <a:pt x="0" y="14"/>
                      <a:pt x="0" y="15"/>
                      <a:pt x="0" y="16"/>
                    </a:cubicBezTo>
                    <a:cubicBezTo>
                      <a:pt x="1" y="16"/>
                      <a:pt x="1" y="16"/>
                      <a:pt x="2" y="16"/>
                    </a:cubicBezTo>
                    <a:cubicBezTo>
                      <a:pt x="2" y="17"/>
                      <a:pt x="3" y="17"/>
                      <a:pt x="4" y="17"/>
                    </a:cubicBezTo>
                    <a:cubicBezTo>
                      <a:pt x="4" y="18"/>
                      <a:pt x="4" y="18"/>
                      <a:pt x="3" y="18"/>
                    </a:cubicBezTo>
                    <a:cubicBezTo>
                      <a:pt x="2" y="18"/>
                      <a:pt x="1" y="17"/>
                      <a:pt x="0" y="17"/>
                    </a:cubicBezTo>
                    <a:cubicBezTo>
                      <a:pt x="0" y="20"/>
                      <a:pt x="2" y="23"/>
                      <a:pt x="5" y="24"/>
                    </a:cubicBezTo>
                    <a:cubicBezTo>
                      <a:pt x="6" y="25"/>
                      <a:pt x="6" y="25"/>
                      <a:pt x="7" y="24"/>
                    </a:cubicBezTo>
                    <a:cubicBezTo>
                      <a:pt x="8" y="23"/>
                      <a:pt x="9" y="23"/>
                      <a:pt x="10" y="22"/>
                    </a:cubicBezTo>
                    <a:cubicBezTo>
                      <a:pt x="10" y="22"/>
                      <a:pt x="10" y="23"/>
                      <a:pt x="11" y="22"/>
                    </a:cubicBezTo>
                    <a:cubicBezTo>
                      <a:pt x="11" y="22"/>
                      <a:pt x="11" y="21"/>
                      <a:pt x="11" y="21"/>
                    </a:cubicBezTo>
                    <a:cubicBezTo>
                      <a:pt x="11" y="17"/>
                      <a:pt x="11" y="15"/>
                      <a:pt x="11" y="11"/>
                    </a:cubicBezTo>
                    <a:cubicBezTo>
                      <a:pt x="11" y="15"/>
                      <a:pt x="12" y="17"/>
                      <a:pt x="12" y="21"/>
                    </a:cubicBezTo>
                    <a:cubicBezTo>
                      <a:pt x="12" y="21"/>
                      <a:pt x="12" y="22"/>
                      <a:pt x="12" y="22"/>
                    </a:cubicBezTo>
                    <a:cubicBezTo>
                      <a:pt x="12" y="23"/>
                      <a:pt x="12" y="22"/>
                      <a:pt x="12" y="22"/>
                    </a:cubicBezTo>
                    <a:cubicBezTo>
                      <a:pt x="13" y="23"/>
                      <a:pt x="14" y="23"/>
                      <a:pt x="15" y="24"/>
                    </a:cubicBezTo>
                    <a:cubicBezTo>
                      <a:pt x="16" y="25"/>
                      <a:pt x="16" y="25"/>
                      <a:pt x="17" y="24"/>
                    </a:cubicBezTo>
                    <a:cubicBezTo>
                      <a:pt x="20" y="23"/>
                      <a:pt x="22" y="20"/>
                      <a:pt x="23" y="17"/>
                    </a:cubicBezTo>
                    <a:cubicBezTo>
                      <a:pt x="21" y="17"/>
                      <a:pt x="20" y="18"/>
                      <a:pt x="19" y="18"/>
                    </a:cubicBezTo>
                    <a:cubicBezTo>
                      <a:pt x="18" y="18"/>
                      <a:pt x="18" y="18"/>
                      <a:pt x="19" y="17"/>
                    </a:cubicBezTo>
                    <a:close/>
                  </a:path>
                </a:pathLst>
              </a:custGeom>
              <a:solidFill>
                <a:srgbClr val="E2E2E2"/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grpSp>
            <p:nvGrpSpPr>
              <p:cNvPr id="587" name="Group 132"/>
              <p:cNvGrpSpPr/>
              <p:nvPr/>
            </p:nvGrpSpPr>
            <p:grpSpPr>
              <a:xfrm>
                <a:off x="2569358" y="623032"/>
                <a:ext cx="4000972" cy="3975239"/>
                <a:chOff x="2569358" y="623032"/>
                <a:chExt cx="4000972" cy="3975239"/>
              </a:xfrm>
              <a:solidFill>
                <a:schemeClr val="bg1">
                  <a:lumMod val="95000"/>
                </a:schemeClr>
              </a:solidFill>
            </p:grpSpPr>
            <p:sp>
              <p:nvSpPr>
                <p:cNvPr id="588" name="Freeform: Shape 133"/>
                <p:cNvSpPr>
                  <a:spLocks/>
                </p:cNvSpPr>
                <p:nvPr/>
              </p:nvSpPr>
              <p:spPr bwMode="auto">
                <a:xfrm>
                  <a:off x="6256624" y="2680500"/>
                  <a:ext cx="300226" cy="301452"/>
                </a:xfrm>
                <a:custGeom>
                  <a:avLst/>
                  <a:gdLst>
                    <a:gd name="T0" fmla="*/ 67 w 68"/>
                    <a:gd name="T1" fmla="*/ 26 h 68"/>
                    <a:gd name="T2" fmla="*/ 53 w 68"/>
                    <a:gd name="T3" fmla="*/ 32 h 68"/>
                    <a:gd name="T4" fmla="*/ 48 w 68"/>
                    <a:gd name="T5" fmla="*/ 32 h 68"/>
                    <a:gd name="T6" fmla="*/ 45 w 68"/>
                    <a:gd name="T7" fmla="*/ 25 h 68"/>
                    <a:gd name="T8" fmla="*/ 49 w 68"/>
                    <a:gd name="T9" fmla="*/ 21 h 68"/>
                    <a:gd name="T10" fmla="*/ 63 w 68"/>
                    <a:gd name="T11" fmla="*/ 16 h 68"/>
                    <a:gd name="T12" fmla="*/ 56 w 68"/>
                    <a:gd name="T13" fmla="*/ 8 h 68"/>
                    <a:gd name="T14" fmla="*/ 48 w 68"/>
                    <a:gd name="T15" fmla="*/ 5 h 68"/>
                    <a:gd name="T16" fmla="*/ 46 w 68"/>
                    <a:gd name="T17" fmla="*/ 16 h 68"/>
                    <a:gd name="T18" fmla="*/ 40 w 68"/>
                    <a:gd name="T19" fmla="*/ 25 h 68"/>
                    <a:gd name="T20" fmla="*/ 40 w 68"/>
                    <a:gd name="T21" fmla="*/ 15 h 68"/>
                    <a:gd name="T22" fmla="*/ 36 w 68"/>
                    <a:gd name="T23" fmla="*/ 12 h 68"/>
                    <a:gd name="T24" fmla="*/ 36 w 68"/>
                    <a:gd name="T25" fmla="*/ 7 h 68"/>
                    <a:gd name="T26" fmla="*/ 32 w 68"/>
                    <a:gd name="T27" fmla="*/ 7 h 68"/>
                    <a:gd name="T28" fmla="*/ 32 w 68"/>
                    <a:gd name="T29" fmla="*/ 12 h 68"/>
                    <a:gd name="T30" fmla="*/ 27 w 68"/>
                    <a:gd name="T31" fmla="*/ 15 h 68"/>
                    <a:gd name="T32" fmla="*/ 28 w 68"/>
                    <a:gd name="T33" fmla="*/ 25 h 68"/>
                    <a:gd name="T34" fmla="*/ 21 w 68"/>
                    <a:gd name="T35" fmla="*/ 16 h 68"/>
                    <a:gd name="T36" fmla="*/ 20 w 68"/>
                    <a:gd name="T37" fmla="*/ 5 h 68"/>
                    <a:gd name="T38" fmla="*/ 11 w 68"/>
                    <a:gd name="T39" fmla="*/ 8 h 68"/>
                    <a:gd name="T40" fmla="*/ 5 w 68"/>
                    <a:gd name="T41" fmla="*/ 16 h 68"/>
                    <a:gd name="T42" fmla="*/ 19 w 68"/>
                    <a:gd name="T43" fmla="*/ 21 h 68"/>
                    <a:gd name="T44" fmla="*/ 22 w 68"/>
                    <a:gd name="T45" fmla="*/ 25 h 68"/>
                    <a:gd name="T46" fmla="*/ 20 w 68"/>
                    <a:gd name="T47" fmla="*/ 32 h 68"/>
                    <a:gd name="T48" fmla="*/ 14 w 68"/>
                    <a:gd name="T49" fmla="*/ 32 h 68"/>
                    <a:gd name="T50" fmla="*/ 1 w 68"/>
                    <a:gd name="T51" fmla="*/ 26 h 68"/>
                    <a:gd name="T52" fmla="*/ 0 w 68"/>
                    <a:gd name="T53" fmla="*/ 36 h 68"/>
                    <a:gd name="T54" fmla="*/ 3 w 68"/>
                    <a:gd name="T55" fmla="*/ 44 h 68"/>
                    <a:gd name="T56" fmla="*/ 12 w 68"/>
                    <a:gd name="T57" fmla="*/ 38 h 68"/>
                    <a:gd name="T58" fmla="*/ 23 w 68"/>
                    <a:gd name="T59" fmla="*/ 36 h 68"/>
                    <a:gd name="T60" fmla="*/ 16 w 68"/>
                    <a:gd name="T61" fmla="*/ 42 h 68"/>
                    <a:gd name="T62" fmla="*/ 17 w 68"/>
                    <a:gd name="T63" fmla="*/ 48 h 68"/>
                    <a:gd name="T64" fmla="*/ 13 w 68"/>
                    <a:gd name="T65" fmla="*/ 52 h 68"/>
                    <a:gd name="T66" fmla="*/ 16 w 68"/>
                    <a:gd name="T67" fmla="*/ 54 h 68"/>
                    <a:gd name="T68" fmla="*/ 20 w 68"/>
                    <a:gd name="T69" fmla="*/ 50 h 68"/>
                    <a:gd name="T70" fmla="*/ 25 w 68"/>
                    <a:gd name="T71" fmla="*/ 52 h 68"/>
                    <a:gd name="T72" fmla="*/ 32 w 68"/>
                    <a:gd name="T73" fmla="*/ 44 h 68"/>
                    <a:gd name="T74" fmla="*/ 30 w 68"/>
                    <a:gd name="T75" fmla="*/ 55 h 68"/>
                    <a:gd name="T76" fmla="*/ 23 w 68"/>
                    <a:gd name="T77" fmla="*/ 64 h 68"/>
                    <a:gd name="T78" fmla="*/ 32 w 68"/>
                    <a:gd name="T79" fmla="*/ 68 h 68"/>
                    <a:gd name="T80" fmla="*/ 42 w 68"/>
                    <a:gd name="T81" fmla="*/ 67 h 68"/>
                    <a:gd name="T82" fmla="*/ 36 w 68"/>
                    <a:gd name="T83" fmla="*/ 53 h 68"/>
                    <a:gd name="T84" fmla="*/ 36 w 68"/>
                    <a:gd name="T85" fmla="*/ 48 h 68"/>
                    <a:gd name="T86" fmla="*/ 42 w 68"/>
                    <a:gd name="T87" fmla="*/ 45 h 68"/>
                    <a:gd name="T88" fmla="*/ 46 w 68"/>
                    <a:gd name="T89" fmla="*/ 49 h 68"/>
                    <a:gd name="T90" fmla="*/ 52 w 68"/>
                    <a:gd name="T91" fmla="*/ 63 h 68"/>
                    <a:gd name="T92" fmla="*/ 59 w 68"/>
                    <a:gd name="T93" fmla="*/ 56 h 68"/>
                    <a:gd name="T94" fmla="*/ 63 w 68"/>
                    <a:gd name="T95" fmla="*/ 48 h 68"/>
                    <a:gd name="T96" fmla="*/ 52 w 68"/>
                    <a:gd name="T97" fmla="*/ 46 h 68"/>
                    <a:gd name="T98" fmla="*/ 42 w 68"/>
                    <a:gd name="T99" fmla="*/ 40 h 68"/>
                    <a:gd name="T100" fmla="*/ 53 w 68"/>
                    <a:gd name="T101" fmla="*/ 40 h 68"/>
                    <a:gd name="T102" fmla="*/ 55 w 68"/>
                    <a:gd name="T103" fmla="*/ 36 h 68"/>
                    <a:gd name="T104" fmla="*/ 61 w 68"/>
                    <a:gd name="T105" fmla="*/ 36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68" h="68">
                      <a:moveTo>
                        <a:pt x="68" y="32"/>
                      </a:moveTo>
                      <a:cubicBezTo>
                        <a:pt x="61" y="32"/>
                        <a:pt x="61" y="32"/>
                        <a:pt x="61" y="32"/>
                      </a:cubicBezTo>
                      <a:cubicBezTo>
                        <a:pt x="67" y="26"/>
                        <a:pt x="67" y="26"/>
                        <a:pt x="67" y="26"/>
                      </a:cubicBezTo>
                      <a:cubicBezTo>
                        <a:pt x="64" y="23"/>
                        <a:pt x="64" y="23"/>
                        <a:pt x="64" y="23"/>
                      </a:cubicBezTo>
                      <a:cubicBezTo>
                        <a:pt x="55" y="32"/>
                        <a:pt x="55" y="32"/>
                        <a:pt x="55" y="32"/>
                      </a:cubicBezTo>
                      <a:cubicBezTo>
                        <a:pt x="53" y="32"/>
                        <a:pt x="53" y="32"/>
                        <a:pt x="53" y="32"/>
                      </a:cubicBezTo>
                      <a:cubicBezTo>
                        <a:pt x="55" y="30"/>
                        <a:pt x="55" y="30"/>
                        <a:pt x="55" y="30"/>
                      </a:cubicBezTo>
                      <a:cubicBezTo>
                        <a:pt x="53" y="27"/>
                        <a:pt x="53" y="27"/>
                        <a:pt x="53" y="27"/>
                      </a:cubicBezTo>
                      <a:cubicBezTo>
                        <a:pt x="48" y="32"/>
                        <a:pt x="48" y="32"/>
                        <a:pt x="48" y="32"/>
                      </a:cubicBezTo>
                      <a:cubicBezTo>
                        <a:pt x="44" y="32"/>
                        <a:pt x="44" y="32"/>
                        <a:pt x="44" y="32"/>
                      </a:cubicBezTo>
                      <a:cubicBezTo>
                        <a:pt x="44" y="30"/>
                        <a:pt x="43" y="29"/>
                        <a:pt x="42" y="28"/>
                      </a:cubicBezTo>
                      <a:cubicBezTo>
                        <a:pt x="45" y="25"/>
                        <a:pt x="45" y="25"/>
                        <a:pt x="45" y="25"/>
                      </a:cubicBezTo>
                      <a:cubicBezTo>
                        <a:pt x="52" y="25"/>
                        <a:pt x="52" y="25"/>
                        <a:pt x="52" y="25"/>
                      </a:cubicBezTo>
                      <a:cubicBezTo>
                        <a:pt x="52" y="21"/>
                        <a:pt x="52" y="21"/>
                        <a:pt x="52" y="21"/>
                      </a:cubicBezTo>
                      <a:cubicBezTo>
                        <a:pt x="49" y="21"/>
                        <a:pt x="49" y="21"/>
                        <a:pt x="49" y="21"/>
                      </a:cubicBezTo>
                      <a:cubicBezTo>
                        <a:pt x="50" y="20"/>
                        <a:pt x="50" y="20"/>
                        <a:pt x="50" y="20"/>
                      </a:cubicBezTo>
                      <a:cubicBezTo>
                        <a:pt x="63" y="20"/>
                        <a:pt x="63" y="20"/>
                        <a:pt x="63" y="20"/>
                      </a:cubicBezTo>
                      <a:cubicBezTo>
                        <a:pt x="63" y="16"/>
                        <a:pt x="63" y="16"/>
                        <a:pt x="63" y="16"/>
                      </a:cubicBezTo>
                      <a:cubicBezTo>
                        <a:pt x="54" y="16"/>
                        <a:pt x="54" y="16"/>
                        <a:pt x="54" y="16"/>
                      </a:cubicBezTo>
                      <a:cubicBezTo>
                        <a:pt x="59" y="11"/>
                        <a:pt x="59" y="11"/>
                        <a:pt x="59" y="11"/>
                      </a:cubicBezTo>
                      <a:cubicBezTo>
                        <a:pt x="56" y="8"/>
                        <a:pt x="56" y="8"/>
                        <a:pt x="56" y="8"/>
                      </a:cubicBezTo>
                      <a:cubicBezTo>
                        <a:pt x="52" y="13"/>
                        <a:pt x="52" y="13"/>
                        <a:pt x="52" y="13"/>
                      </a:cubicBezTo>
                      <a:cubicBezTo>
                        <a:pt x="52" y="5"/>
                        <a:pt x="52" y="5"/>
                        <a:pt x="52" y="5"/>
                      </a:cubicBezTo>
                      <a:cubicBezTo>
                        <a:pt x="48" y="5"/>
                        <a:pt x="48" y="5"/>
                        <a:pt x="48" y="5"/>
                      </a:cubicBezTo>
                      <a:cubicBezTo>
                        <a:pt x="48" y="17"/>
                        <a:pt x="48" y="17"/>
                        <a:pt x="48" y="17"/>
                      </a:cubicBezTo>
                      <a:cubicBezTo>
                        <a:pt x="46" y="19"/>
                        <a:pt x="46" y="19"/>
                        <a:pt x="46" y="19"/>
                      </a:cubicBezTo>
                      <a:cubicBezTo>
                        <a:pt x="46" y="16"/>
                        <a:pt x="46" y="16"/>
                        <a:pt x="46" y="16"/>
                      </a:cubicBezTo>
                      <a:cubicBezTo>
                        <a:pt x="42" y="16"/>
                        <a:pt x="42" y="16"/>
                        <a:pt x="42" y="16"/>
                      </a:cubicBezTo>
                      <a:cubicBezTo>
                        <a:pt x="42" y="22"/>
                        <a:pt x="42" y="22"/>
                        <a:pt x="42" y="22"/>
                      </a:cubicBezTo>
                      <a:cubicBezTo>
                        <a:pt x="40" y="25"/>
                        <a:pt x="40" y="25"/>
                        <a:pt x="40" y="25"/>
                      </a:cubicBezTo>
                      <a:cubicBezTo>
                        <a:pt x="38" y="24"/>
                        <a:pt x="37" y="24"/>
                        <a:pt x="36" y="23"/>
                      </a:cubicBezTo>
                      <a:cubicBezTo>
                        <a:pt x="36" y="20"/>
                        <a:pt x="36" y="20"/>
                        <a:pt x="36" y="20"/>
                      </a:cubicBezTo>
                      <a:cubicBezTo>
                        <a:pt x="40" y="15"/>
                        <a:pt x="40" y="15"/>
                        <a:pt x="40" y="15"/>
                      </a:cubicBezTo>
                      <a:cubicBezTo>
                        <a:pt x="38" y="12"/>
                        <a:pt x="38" y="12"/>
                        <a:pt x="38" y="12"/>
                      </a:cubicBezTo>
                      <a:cubicBezTo>
                        <a:pt x="36" y="14"/>
                        <a:pt x="36" y="14"/>
                        <a:pt x="36" y="14"/>
                      </a:cubicBezTo>
                      <a:cubicBezTo>
                        <a:pt x="36" y="12"/>
                        <a:pt x="36" y="12"/>
                        <a:pt x="36" y="12"/>
                      </a:cubicBezTo>
                      <a:cubicBezTo>
                        <a:pt x="44" y="3"/>
                        <a:pt x="44" y="3"/>
                        <a:pt x="44" y="3"/>
                      </a:cubicBezTo>
                      <a:cubicBezTo>
                        <a:pt x="42" y="1"/>
                        <a:pt x="42" y="1"/>
                        <a:pt x="42" y="1"/>
                      </a:cubicBezTo>
                      <a:cubicBezTo>
                        <a:pt x="36" y="7"/>
                        <a:pt x="36" y="7"/>
                        <a:pt x="36" y="7"/>
                      </a:cubicBez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32" y="0"/>
                        <a:pt x="32" y="0"/>
                        <a:pt x="32" y="0"/>
                      </a:cubicBezTo>
                      <a:cubicBezTo>
                        <a:pt x="32" y="7"/>
                        <a:pt x="32" y="7"/>
                        <a:pt x="32" y="7"/>
                      </a:cubicBezTo>
                      <a:cubicBezTo>
                        <a:pt x="26" y="1"/>
                        <a:pt x="26" y="1"/>
                        <a:pt x="26" y="1"/>
                      </a:cubicBezTo>
                      <a:cubicBezTo>
                        <a:pt x="23" y="3"/>
                        <a:pt x="23" y="3"/>
                        <a:pt x="23" y="3"/>
                      </a:cubicBezTo>
                      <a:cubicBezTo>
                        <a:pt x="32" y="12"/>
                        <a:pt x="32" y="12"/>
                        <a:pt x="32" y="12"/>
                      </a:cubicBezTo>
                      <a:cubicBezTo>
                        <a:pt x="32" y="14"/>
                        <a:pt x="32" y="14"/>
                        <a:pt x="32" y="14"/>
                      </a:cubicBezTo>
                      <a:cubicBezTo>
                        <a:pt x="30" y="12"/>
                        <a:pt x="30" y="12"/>
                        <a:pt x="30" y="12"/>
                      </a:cubicBezTo>
                      <a:cubicBezTo>
                        <a:pt x="27" y="15"/>
                        <a:pt x="27" y="15"/>
                        <a:pt x="27" y="15"/>
                      </a:cubicBezTo>
                      <a:cubicBezTo>
                        <a:pt x="32" y="20"/>
                        <a:pt x="32" y="20"/>
                        <a:pt x="32" y="20"/>
                      </a:cubicBezTo>
                      <a:cubicBezTo>
                        <a:pt x="32" y="23"/>
                        <a:pt x="32" y="23"/>
                        <a:pt x="32" y="23"/>
                      </a:cubicBezTo>
                      <a:cubicBezTo>
                        <a:pt x="30" y="24"/>
                        <a:pt x="29" y="24"/>
                        <a:pt x="28" y="25"/>
                      </a:cubicBezTo>
                      <a:cubicBezTo>
                        <a:pt x="25" y="22"/>
                        <a:pt x="25" y="22"/>
                        <a:pt x="25" y="22"/>
                      </a:cubicBezTo>
                      <a:cubicBezTo>
                        <a:pt x="25" y="16"/>
                        <a:pt x="25" y="16"/>
                        <a:pt x="25" y="16"/>
                      </a:cubicBezTo>
                      <a:cubicBezTo>
                        <a:pt x="21" y="16"/>
                        <a:pt x="21" y="16"/>
                        <a:pt x="21" y="16"/>
                      </a:cubicBezTo>
                      <a:cubicBezTo>
                        <a:pt x="21" y="19"/>
                        <a:pt x="21" y="19"/>
                        <a:pt x="21" y="19"/>
                      </a:cubicBezTo>
                      <a:cubicBezTo>
                        <a:pt x="20" y="17"/>
                        <a:pt x="20" y="17"/>
                        <a:pt x="20" y="17"/>
                      </a:cubicBezTo>
                      <a:cubicBezTo>
                        <a:pt x="20" y="5"/>
                        <a:pt x="20" y="5"/>
                        <a:pt x="20" y="5"/>
                      </a:cubicBezTo>
                      <a:cubicBezTo>
                        <a:pt x="16" y="5"/>
                        <a:pt x="16" y="5"/>
                        <a:pt x="16" y="5"/>
                      </a:cubicBezTo>
                      <a:cubicBezTo>
                        <a:pt x="16" y="13"/>
                        <a:pt x="16" y="13"/>
                        <a:pt x="16" y="13"/>
                      </a:cubicBezTo>
                      <a:cubicBezTo>
                        <a:pt x="11" y="8"/>
                        <a:pt x="11" y="8"/>
                        <a:pt x="11" y="8"/>
                      </a:cubicBezTo>
                      <a:cubicBezTo>
                        <a:pt x="8" y="11"/>
                        <a:pt x="8" y="11"/>
                        <a:pt x="8" y="11"/>
                      </a:cubicBezTo>
                      <a:cubicBezTo>
                        <a:pt x="13" y="16"/>
                        <a:pt x="13" y="16"/>
                        <a:pt x="13" y="16"/>
                      </a:cubicBezTo>
                      <a:cubicBezTo>
                        <a:pt x="5" y="16"/>
                        <a:pt x="5" y="16"/>
                        <a:pt x="5" y="16"/>
                      </a:cubicBezTo>
                      <a:cubicBezTo>
                        <a:pt x="5" y="20"/>
                        <a:pt x="5" y="20"/>
                        <a:pt x="5" y="20"/>
                      </a:cubicBezTo>
                      <a:cubicBezTo>
                        <a:pt x="17" y="20"/>
                        <a:pt x="17" y="20"/>
                        <a:pt x="17" y="20"/>
                      </a:cubicBezTo>
                      <a:cubicBezTo>
                        <a:pt x="19" y="21"/>
                        <a:pt x="19" y="21"/>
                        <a:pt x="19" y="21"/>
                      </a:cubicBezTo>
                      <a:cubicBezTo>
                        <a:pt x="16" y="21"/>
                        <a:pt x="16" y="21"/>
                        <a:pt x="16" y="21"/>
                      </a:cubicBezTo>
                      <a:cubicBezTo>
                        <a:pt x="16" y="25"/>
                        <a:pt x="16" y="25"/>
                        <a:pt x="16" y="25"/>
                      </a:cubicBezTo>
                      <a:cubicBezTo>
                        <a:pt x="22" y="25"/>
                        <a:pt x="22" y="25"/>
                        <a:pt x="22" y="25"/>
                      </a:cubicBezTo>
                      <a:cubicBezTo>
                        <a:pt x="25" y="28"/>
                        <a:pt x="25" y="28"/>
                        <a:pt x="25" y="28"/>
                      </a:cubicBezTo>
                      <a:cubicBezTo>
                        <a:pt x="24" y="29"/>
                        <a:pt x="24" y="30"/>
                        <a:pt x="23" y="32"/>
                      </a:cubicBezTo>
                      <a:cubicBezTo>
                        <a:pt x="20" y="32"/>
                        <a:pt x="20" y="32"/>
                        <a:pt x="20" y="32"/>
                      </a:cubicBezTo>
                      <a:cubicBezTo>
                        <a:pt x="15" y="27"/>
                        <a:pt x="15" y="27"/>
                        <a:pt x="15" y="27"/>
                      </a:cubicBezTo>
                      <a:cubicBezTo>
                        <a:pt x="12" y="30"/>
                        <a:pt x="12" y="30"/>
                        <a:pt x="12" y="30"/>
                      </a:cubicBezTo>
                      <a:cubicBezTo>
                        <a:pt x="14" y="32"/>
                        <a:pt x="14" y="32"/>
                        <a:pt x="14" y="32"/>
                      </a:cubicBezTo>
                      <a:cubicBezTo>
                        <a:pt x="12" y="32"/>
                        <a:pt x="12" y="32"/>
                        <a:pt x="12" y="32"/>
                      </a:cubicBezTo>
                      <a:cubicBezTo>
                        <a:pt x="3" y="23"/>
                        <a:pt x="3" y="23"/>
                        <a:pt x="3" y="23"/>
                      </a:cubicBezTo>
                      <a:cubicBezTo>
                        <a:pt x="1" y="26"/>
                        <a:pt x="1" y="26"/>
                        <a:pt x="1" y="26"/>
                      </a:cubicBezTo>
                      <a:cubicBezTo>
                        <a:pt x="7" y="32"/>
                        <a:pt x="7" y="32"/>
                        <a:pt x="7" y="32"/>
                      </a:cubicBezTo>
                      <a:cubicBezTo>
                        <a:pt x="0" y="32"/>
                        <a:pt x="0" y="32"/>
                        <a:pt x="0" y="32"/>
                      </a:cubicBezTo>
                      <a:cubicBezTo>
                        <a:pt x="0" y="36"/>
                        <a:pt x="0" y="36"/>
                        <a:pt x="0" y="36"/>
                      </a:cubicBezTo>
                      <a:cubicBezTo>
                        <a:pt x="7" y="36"/>
                        <a:pt x="7" y="36"/>
                        <a:pt x="7" y="36"/>
                      </a:cubicBezTo>
                      <a:cubicBezTo>
                        <a:pt x="1" y="42"/>
                        <a:pt x="1" y="42"/>
                        <a:pt x="1" y="42"/>
                      </a:cubicBezTo>
                      <a:cubicBezTo>
                        <a:pt x="3" y="44"/>
                        <a:pt x="3" y="44"/>
                        <a:pt x="3" y="44"/>
                      </a:cubicBezTo>
                      <a:cubicBezTo>
                        <a:pt x="12" y="36"/>
                        <a:pt x="12" y="36"/>
                        <a:pt x="12" y="36"/>
                      </a:cubicBezTo>
                      <a:cubicBezTo>
                        <a:pt x="14" y="36"/>
                        <a:pt x="14" y="36"/>
                        <a:pt x="14" y="36"/>
                      </a:cubicBezTo>
                      <a:cubicBezTo>
                        <a:pt x="12" y="38"/>
                        <a:pt x="12" y="38"/>
                        <a:pt x="12" y="38"/>
                      </a:cubicBezTo>
                      <a:cubicBezTo>
                        <a:pt x="15" y="40"/>
                        <a:pt x="15" y="40"/>
                        <a:pt x="15" y="40"/>
                      </a:cubicBezTo>
                      <a:cubicBezTo>
                        <a:pt x="20" y="36"/>
                        <a:pt x="20" y="36"/>
                        <a:pt x="20" y="36"/>
                      </a:cubicBezTo>
                      <a:cubicBezTo>
                        <a:pt x="23" y="36"/>
                        <a:pt x="23" y="36"/>
                        <a:pt x="23" y="36"/>
                      </a:cubicBezTo>
                      <a:cubicBezTo>
                        <a:pt x="24" y="37"/>
                        <a:pt x="24" y="38"/>
                        <a:pt x="25" y="40"/>
                      </a:cubicBezTo>
                      <a:cubicBezTo>
                        <a:pt x="22" y="42"/>
                        <a:pt x="22" y="42"/>
                        <a:pt x="22" y="42"/>
                      </a:cubicBezTo>
                      <a:cubicBezTo>
                        <a:pt x="16" y="42"/>
                        <a:pt x="16" y="42"/>
                        <a:pt x="16" y="42"/>
                      </a:cubicBezTo>
                      <a:cubicBezTo>
                        <a:pt x="16" y="46"/>
                        <a:pt x="16" y="46"/>
                        <a:pt x="16" y="46"/>
                      </a:cubicBezTo>
                      <a:cubicBezTo>
                        <a:pt x="19" y="46"/>
                        <a:pt x="19" y="46"/>
                        <a:pt x="19" y="46"/>
                      </a:cubicBezTo>
                      <a:cubicBezTo>
                        <a:pt x="17" y="48"/>
                        <a:pt x="17" y="48"/>
                        <a:pt x="17" y="48"/>
                      </a:cubicBezTo>
                      <a:cubicBezTo>
                        <a:pt x="5" y="48"/>
                        <a:pt x="5" y="48"/>
                        <a:pt x="5" y="48"/>
                      </a:cubicBezTo>
                      <a:cubicBezTo>
                        <a:pt x="5" y="52"/>
                        <a:pt x="5" y="52"/>
                        <a:pt x="5" y="52"/>
                      </a:cubicBezTo>
                      <a:cubicBezTo>
                        <a:pt x="13" y="52"/>
                        <a:pt x="13" y="52"/>
                        <a:pt x="13" y="52"/>
                      </a:cubicBezTo>
                      <a:cubicBezTo>
                        <a:pt x="8" y="56"/>
                        <a:pt x="8" y="56"/>
                        <a:pt x="8" y="56"/>
                      </a:cubicBezTo>
                      <a:cubicBezTo>
                        <a:pt x="11" y="59"/>
                        <a:pt x="11" y="59"/>
                        <a:pt x="11" y="59"/>
                      </a:cubicBezTo>
                      <a:cubicBezTo>
                        <a:pt x="16" y="54"/>
                        <a:pt x="16" y="54"/>
                        <a:pt x="16" y="54"/>
                      </a:cubicBezTo>
                      <a:cubicBezTo>
                        <a:pt x="16" y="63"/>
                        <a:pt x="16" y="63"/>
                        <a:pt x="16" y="63"/>
                      </a:cubicBezTo>
                      <a:cubicBezTo>
                        <a:pt x="20" y="63"/>
                        <a:pt x="20" y="63"/>
                        <a:pt x="20" y="63"/>
                      </a:cubicBezTo>
                      <a:cubicBezTo>
                        <a:pt x="20" y="50"/>
                        <a:pt x="20" y="50"/>
                        <a:pt x="20" y="50"/>
                      </a:cubicBezTo>
                      <a:cubicBezTo>
                        <a:pt x="21" y="49"/>
                        <a:pt x="21" y="49"/>
                        <a:pt x="21" y="49"/>
                      </a:cubicBezTo>
                      <a:cubicBezTo>
                        <a:pt x="21" y="52"/>
                        <a:pt x="21" y="52"/>
                        <a:pt x="21" y="52"/>
                      </a:cubicBezTo>
                      <a:cubicBezTo>
                        <a:pt x="25" y="52"/>
                        <a:pt x="25" y="52"/>
                        <a:pt x="25" y="52"/>
                      </a:cubicBezTo>
                      <a:cubicBezTo>
                        <a:pt x="25" y="45"/>
                        <a:pt x="25" y="45"/>
                        <a:pt x="25" y="45"/>
                      </a:cubicBezTo>
                      <a:cubicBezTo>
                        <a:pt x="28" y="42"/>
                        <a:pt x="28" y="42"/>
                        <a:pt x="28" y="42"/>
                      </a:cubicBezTo>
                      <a:cubicBezTo>
                        <a:pt x="29" y="43"/>
                        <a:pt x="30" y="44"/>
                        <a:pt x="32" y="44"/>
                      </a:cubicBezTo>
                      <a:cubicBezTo>
                        <a:pt x="32" y="48"/>
                        <a:pt x="32" y="48"/>
                        <a:pt x="32" y="48"/>
                      </a:cubicBezTo>
                      <a:cubicBezTo>
                        <a:pt x="27" y="53"/>
                        <a:pt x="27" y="53"/>
                        <a:pt x="27" y="53"/>
                      </a:cubicBezTo>
                      <a:cubicBezTo>
                        <a:pt x="30" y="55"/>
                        <a:pt x="30" y="55"/>
                        <a:pt x="30" y="55"/>
                      </a:cubicBezTo>
                      <a:cubicBezTo>
                        <a:pt x="32" y="53"/>
                        <a:pt x="32" y="53"/>
                        <a:pt x="32" y="53"/>
                      </a:cubicBezTo>
                      <a:cubicBezTo>
                        <a:pt x="32" y="55"/>
                        <a:pt x="32" y="55"/>
                        <a:pt x="32" y="55"/>
                      </a:cubicBezTo>
                      <a:cubicBezTo>
                        <a:pt x="23" y="64"/>
                        <a:pt x="23" y="64"/>
                        <a:pt x="23" y="64"/>
                      </a:cubicBezTo>
                      <a:cubicBezTo>
                        <a:pt x="26" y="67"/>
                        <a:pt x="26" y="67"/>
                        <a:pt x="26" y="67"/>
                      </a:cubicBezTo>
                      <a:cubicBezTo>
                        <a:pt x="32" y="61"/>
                        <a:pt x="32" y="61"/>
                        <a:pt x="32" y="61"/>
                      </a:cubicBezTo>
                      <a:cubicBezTo>
                        <a:pt x="32" y="68"/>
                        <a:pt x="32" y="68"/>
                        <a:pt x="32" y="68"/>
                      </a:cubicBezTo>
                      <a:cubicBezTo>
                        <a:pt x="36" y="68"/>
                        <a:pt x="36" y="68"/>
                        <a:pt x="36" y="68"/>
                      </a:cubicBezTo>
                      <a:cubicBezTo>
                        <a:pt x="36" y="61"/>
                        <a:pt x="36" y="61"/>
                        <a:pt x="36" y="61"/>
                      </a:cubicBezTo>
                      <a:cubicBezTo>
                        <a:pt x="42" y="67"/>
                        <a:pt x="42" y="67"/>
                        <a:pt x="42" y="67"/>
                      </a:cubicBezTo>
                      <a:cubicBezTo>
                        <a:pt x="44" y="64"/>
                        <a:pt x="44" y="64"/>
                        <a:pt x="44" y="64"/>
                      </a:cubicBezTo>
                      <a:cubicBezTo>
                        <a:pt x="36" y="55"/>
                        <a:pt x="36" y="55"/>
                        <a:pt x="36" y="55"/>
                      </a:cubicBezTo>
                      <a:cubicBezTo>
                        <a:pt x="36" y="53"/>
                        <a:pt x="36" y="53"/>
                        <a:pt x="36" y="53"/>
                      </a:cubicBezTo>
                      <a:cubicBezTo>
                        <a:pt x="38" y="55"/>
                        <a:pt x="38" y="55"/>
                        <a:pt x="38" y="55"/>
                      </a:cubicBezTo>
                      <a:cubicBezTo>
                        <a:pt x="40" y="53"/>
                        <a:pt x="40" y="53"/>
                        <a:pt x="40" y="53"/>
                      </a:cubicBezTo>
                      <a:cubicBezTo>
                        <a:pt x="36" y="48"/>
                        <a:pt x="36" y="48"/>
                        <a:pt x="36" y="48"/>
                      </a:cubicBezTo>
                      <a:cubicBezTo>
                        <a:pt x="36" y="44"/>
                        <a:pt x="36" y="44"/>
                        <a:pt x="36" y="44"/>
                      </a:cubicBezTo>
                      <a:cubicBezTo>
                        <a:pt x="37" y="44"/>
                        <a:pt x="38" y="43"/>
                        <a:pt x="40" y="42"/>
                      </a:cubicBezTo>
                      <a:cubicBezTo>
                        <a:pt x="42" y="45"/>
                        <a:pt x="42" y="45"/>
                        <a:pt x="42" y="45"/>
                      </a:cubicBezTo>
                      <a:cubicBezTo>
                        <a:pt x="42" y="52"/>
                        <a:pt x="42" y="52"/>
                        <a:pt x="42" y="52"/>
                      </a:cubicBezTo>
                      <a:cubicBezTo>
                        <a:pt x="46" y="52"/>
                        <a:pt x="46" y="52"/>
                        <a:pt x="46" y="52"/>
                      </a:cubicBezTo>
                      <a:cubicBezTo>
                        <a:pt x="46" y="49"/>
                        <a:pt x="46" y="49"/>
                        <a:pt x="46" y="49"/>
                      </a:cubicBezTo>
                      <a:cubicBezTo>
                        <a:pt x="48" y="50"/>
                        <a:pt x="48" y="50"/>
                        <a:pt x="48" y="50"/>
                      </a:cubicBezTo>
                      <a:cubicBezTo>
                        <a:pt x="48" y="63"/>
                        <a:pt x="48" y="63"/>
                        <a:pt x="48" y="63"/>
                      </a:cubicBezTo>
                      <a:cubicBezTo>
                        <a:pt x="52" y="63"/>
                        <a:pt x="52" y="63"/>
                        <a:pt x="52" y="63"/>
                      </a:cubicBezTo>
                      <a:cubicBezTo>
                        <a:pt x="52" y="54"/>
                        <a:pt x="52" y="54"/>
                        <a:pt x="52" y="54"/>
                      </a:cubicBezTo>
                      <a:cubicBezTo>
                        <a:pt x="56" y="59"/>
                        <a:pt x="56" y="59"/>
                        <a:pt x="56" y="59"/>
                      </a:cubicBezTo>
                      <a:cubicBezTo>
                        <a:pt x="59" y="56"/>
                        <a:pt x="59" y="56"/>
                        <a:pt x="59" y="56"/>
                      </a:cubicBezTo>
                      <a:cubicBezTo>
                        <a:pt x="54" y="52"/>
                        <a:pt x="54" y="52"/>
                        <a:pt x="54" y="52"/>
                      </a:cubicBezTo>
                      <a:cubicBezTo>
                        <a:pt x="63" y="52"/>
                        <a:pt x="63" y="52"/>
                        <a:pt x="63" y="52"/>
                      </a:cubicBezTo>
                      <a:cubicBezTo>
                        <a:pt x="63" y="48"/>
                        <a:pt x="63" y="48"/>
                        <a:pt x="63" y="48"/>
                      </a:cubicBezTo>
                      <a:cubicBezTo>
                        <a:pt x="50" y="48"/>
                        <a:pt x="50" y="48"/>
                        <a:pt x="50" y="48"/>
                      </a:cubicBezTo>
                      <a:cubicBezTo>
                        <a:pt x="49" y="46"/>
                        <a:pt x="49" y="46"/>
                        <a:pt x="49" y="46"/>
                      </a:cubicBezTo>
                      <a:cubicBezTo>
                        <a:pt x="52" y="46"/>
                        <a:pt x="52" y="46"/>
                        <a:pt x="52" y="46"/>
                      </a:cubicBezTo>
                      <a:cubicBezTo>
                        <a:pt x="52" y="42"/>
                        <a:pt x="52" y="42"/>
                        <a:pt x="52" y="42"/>
                      </a:cubicBezTo>
                      <a:cubicBezTo>
                        <a:pt x="45" y="42"/>
                        <a:pt x="45" y="42"/>
                        <a:pt x="45" y="42"/>
                      </a:cubicBezTo>
                      <a:cubicBezTo>
                        <a:pt x="42" y="40"/>
                        <a:pt x="42" y="40"/>
                        <a:pt x="42" y="40"/>
                      </a:cubicBezTo>
                      <a:cubicBezTo>
                        <a:pt x="43" y="38"/>
                        <a:pt x="44" y="37"/>
                        <a:pt x="44" y="36"/>
                      </a:cubicBezTo>
                      <a:cubicBezTo>
                        <a:pt x="48" y="36"/>
                        <a:pt x="48" y="36"/>
                        <a:pt x="48" y="36"/>
                      </a:cubicBezTo>
                      <a:cubicBezTo>
                        <a:pt x="53" y="40"/>
                        <a:pt x="53" y="40"/>
                        <a:pt x="53" y="40"/>
                      </a:cubicBezTo>
                      <a:cubicBezTo>
                        <a:pt x="55" y="38"/>
                        <a:pt x="55" y="38"/>
                        <a:pt x="55" y="38"/>
                      </a:cubicBezTo>
                      <a:cubicBezTo>
                        <a:pt x="53" y="36"/>
                        <a:pt x="53" y="36"/>
                        <a:pt x="53" y="36"/>
                      </a:cubicBezTo>
                      <a:cubicBezTo>
                        <a:pt x="55" y="36"/>
                        <a:pt x="55" y="36"/>
                        <a:pt x="55" y="36"/>
                      </a:cubicBezTo>
                      <a:cubicBezTo>
                        <a:pt x="64" y="44"/>
                        <a:pt x="64" y="44"/>
                        <a:pt x="64" y="44"/>
                      </a:cubicBezTo>
                      <a:cubicBezTo>
                        <a:pt x="67" y="42"/>
                        <a:pt x="67" y="42"/>
                        <a:pt x="67" y="42"/>
                      </a:cubicBezTo>
                      <a:cubicBezTo>
                        <a:pt x="61" y="36"/>
                        <a:pt x="61" y="36"/>
                        <a:pt x="61" y="36"/>
                      </a:cubicBezTo>
                      <a:cubicBezTo>
                        <a:pt x="68" y="36"/>
                        <a:pt x="68" y="36"/>
                        <a:pt x="68" y="36"/>
                      </a:cubicBezTo>
                      <a:lnTo>
                        <a:pt x="68" y="3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589" name="Freeform: Shape 134"/>
                <p:cNvSpPr>
                  <a:spLocks/>
                </p:cNvSpPr>
                <p:nvPr/>
              </p:nvSpPr>
              <p:spPr bwMode="auto">
                <a:xfrm>
                  <a:off x="2582838" y="2159700"/>
                  <a:ext cx="344341" cy="401935"/>
                </a:xfrm>
                <a:custGeom>
                  <a:avLst/>
                  <a:gdLst>
                    <a:gd name="T0" fmla="*/ 73 w 78"/>
                    <a:gd name="T1" fmla="*/ 84 h 91"/>
                    <a:gd name="T2" fmla="*/ 78 w 78"/>
                    <a:gd name="T3" fmla="*/ 16 h 91"/>
                    <a:gd name="T4" fmla="*/ 66 w 78"/>
                    <a:gd name="T5" fmla="*/ 12 h 91"/>
                    <a:gd name="T6" fmla="*/ 77 w 78"/>
                    <a:gd name="T7" fmla="*/ 1 h 91"/>
                    <a:gd name="T8" fmla="*/ 65 w 78"/>
                    <a:gd name="T9" fmla="*/ 7 h 91"/>
                    <a:gd name="T10" fmla="*/ 71 w 78"/>
                    <a:gd name="T11" fmla="*/ 23 h 91"/>
                    <a:gd name="T12" fmla="*/ 65 w 78"/>
                    <a:gd name="T13" fmla="*/ 63 h 91"/>
                    <a:gd name="T14" fmla="*/ 70 w 78"/>
                    <a:gd name="T15" fmla="*/ 74 h 91"/>
                    <a:gd name="T16" fmla="*/ 65 w 78"/>
                    <a:gd name="T17" fmla="*/ 91 h 91"/>
                    <a:gd name="T18" fmla="*/ 65 w 78"/>
                    <a:gd name="T19" fmla="*/ 7 h 91"/>
                    <a:gd name="T20" fmla="*/ 60 w 78"/>
                    <a:gd name="T21" fmla="*/ 8 h 91"/>
                    <a:gd name="T22" fmla="*/ 50 w 78"/>
                    <a:gd name="T23" fmla="*/ 4 h 91"/>
                    <a:gd name="T24" fmla="*/ 53 w 78"/>
                    <a:gd name="T25" fmla="*/ 12 h 91"/>
                    <a:gd name="T26" fmla="*/ 50 w 78"/>
                    <a:gd name="T27" fmla="*/ 16 h 91"/>
                    <a:gd name="T28" fmla="*/ 65 w 78"/>
                    <a:gd name="T29" fmla="*/ 23 h 91"/>
                    <a:gd name="T30" fmla="*/ 50 w 78"/>
                    <a:gd name="T31" fmla="*/ 84 h 91"/>
                    <a:gd name="T32" fmla="*/ 63 w 78"/>
                    <a:gd name="T33" fmla="*/ 91 h 91"/>
                    <a:gd name="T34" fmla="*/ 65 w 78"/>
                    <a:gd name="T35" fmla="*/ 78 h 91"/>
                    <a:gd name="T36" fmla="*/ 61 w 78"/>
                    <a:gd name="T37" fmla="*/ 74 h 91"/>
                    <a:gd name="T38" fmla="*/ 65 w 78"/>
                    <a:gd name="T39" fmla="*/ 69 h 91"/>
                    <a:gd name="T40" fmla="*/ 65 w 78"/>
                    <a:gd name="T41" fmla="*/ 63 h 91"/>
                    <a:gd name="T42" fmla="*/ 50 w 78"/>
                    <a:gd name="T43" fmla="*/ 69 h 91"/>
                    <a:gd name="T44" fmla="*/ 55 w 78"/>
                    <a:gd name="T45" fmla="*/ 74 h 91"/>
                    <a:gd name="T46" fmla="*/ 50 w 78"/>
                    <a:gd name="T47" fmla="*/ 78 h 91"/>
                    <a:gd name="T48" fmla="*/ 50 w 78"/>
                    <a:gd name="T49" fmla="*/ 84 h 91"/>
                    <a:gd name="T50" fmla="*/ 46 w 78"/>
                    <a:gd name="T51" fmla="*/ 0 h 91"/>
                    <a:gd name="T52" fmla="*/ 43 w 78"/>
                    <a:gd name="T53" fmla="*/ 4 h 91"/>
                    <a:gd name="T54" fmla="*/ 50 w 78"/>
                    <a:gd name="T55" fmla="*/ 4 h 91"/>
                    <a:gd name="T56" fmla="*/ 39 w 78"/>
                    <a:gd name="T57" fmla="*/ 16 h 91"/>
                    <a:gd name="T58" fmla="*/ 50 w 78"/>
                    <a:gd name="T59" fmla="*/ 23 h 91"/>
                    <a:gd name="T60" fmla="*/ 39 w 78"/>
                    <a:gd name="T61" fmla="*/ 84 h 91"/>
                    <a:gd name="T62" fmla="*/ 50 w 78"/>
                    <a:gd name="T63" fmla="*/ 78 h 91"/>
                    <a:gd name="T64" fmla="*/ 50 w 78"/>
                    <a:gd name="T65" fmla="*/ 69 h 91"/>
                    <a:gd name="T66" fmla="*/ 39 w 78"/>
                    <a:gd name="T67" fmla="*/ 63 h 91"/>
                    <a:gd name="T68" fmla="*/ 39 w 78"/>
                    <a:gd name="T69" fmla="*/ 16 h 91"/>
                    <a:gd name="T70" fmla="*/ 0 w 78"/>
                    <a:gd name="T71" fmla="*/ 84 h 91"/>
                    <a:gd name="T72" fmla="*/ 6 w 78"/>
                    <a:gd name="T73" fmla="*/ 91 h 91"/>
                    <a:gd name="T74" fmla="*/ 16 w 78"/>
                    <a:gd name="T75" fmla="*/ 84 h 91"/>
                    <a:gd name="T76" fmla="*/ 39 w 78"/>
                    <a:gd name="T77" fmla="*/ 63 h 91"/>
                    <a:gd name="T78" fmla="*/ 7 w 78"/>
                    <a:gd name="T79" fmla="*/ 23 h 91"/>
                    <a:gd name="T80" fmla="*/ 39 w 78"/>
                    <a:gd name="T81" fmla="*/ 23 h 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78" h="91">
                      <a:moveTo>
                        <a:pt x="73" y="91"/>
                      </a:moveTo>
                      <a:cubicBezTo>
                        <a:pt x="73" y="84"/>
                        <a:pt x="73" y="84"/>
                        <a:pt x="73" y="84"/>
                      </a:cubicBezTo>
                      <a:cubicBezTo>
                        <a:pt x="78" y="84"/>
                        <a:pt x="78" y="84"/>
                        <a:pt x="78" y="84"/>
                      </a:cubicBezTo>
                      <a:cubicBezTo>
                        <a:pt x="78" y="16"/>
                        <a:pt x="78" y="16"/>
                        <a:pt x="78" y="16"/>
                      </a:cubicBezTo>
                      <a:cubicBezTo>
                        <a:pt x="67" y="16"/>
                        <a:pt x="67" y="16"/>
                        <a:pt x="67" y="16"/>
                      </a:cubicBezTo>
                      <a:cubicBezTo>
                        <a:pt x="67" y="15"/>
                        <a:pt x="67" y="13"/>
                        <a:pt x="66" y="12"/>
                      </a:cubicBezTo>
                      <a:cubicBezTo>
                        <a:pt x="77" y="4"/>
                        <a:pt x="77" y="4"/>
                        <a:pt x="77" y="4"/>
                      </a:cubicBezTo>
                      <a:cubicBezTo>
                        <a:pt x="78" y="3"/>
                        <a:pt x="78" y="2"/>
                        <a:pt x="77" y="1"/>
                      </a:cubicBezTo>
                      <a:cubicBezTo>
                        <a:pt x="76" y="0"/>
                        <a:pt x="75" y="0"/>
                        <a:pt x="74" y="0"/>
                      </a:cubicBezTo>
                      <a:cubicBezTo>
                        <a:pt x="65" y="7"/>
                        <a:pt x="65" y="7"/>
                        <a:pt x="65" y="7"/>
                      </a:cubicBezTo>
                      <a:cubicBezTo>
                        <a:pt x="65" y="23"/>
                        <a:pt x="65" y="23"/>
                        <a:pt x="65" y="23"/>
                      </a:cubicBezTo>
                      <a:cubicBezTo>
                        <a:pt x="71" y="23"/>
                        <a:pt x="71" y="23"/>
                        <a:pt x="71" y="23"/>
                      </a:cubicBezTo>
                      <a:cubicBezTo>
                        <a:pt x="71" y="63"/>
                        <a:pt x="71" y="63"/>
                        <a:pt x="71" y="63"/>
                      </a:cubicBezTo>
                      <a:cubicBezTo>
                        <a:pt x="65" y="63"/>
                        <a:pt x="65" y="63"/>
                        <a:pt x="65" y="63"/>
                      </a:cubicBezTo>
                      <a:cubicBezTo>
                        <a:pt x="65" y="69"/>
                        <a:pt x="65" y="69"/>
                        <a:pt x="65" y="69"/>
                      </a:cubicBezTo>
                      <a:cubicBezTo>
                        <a:pt x="68" y="69"/>
                        <a:pt x="70" y="71"/>
                        <a:pt x="70" y="74"/>
                      </a:cubicBezTo>
                      <a:cubicBezTo>
                        <a:pt x="70" y="76"/>
                        <a:pt x="68" y="78"/>
                        <a:pt x="65" y="78"/>
                      </a:cubicBezTo>
                      <a:cubicBezTo>
                        <a:pt x="65" y="91"/>
                        <a:pt x="65" y="91"/>
                        <a:pt x="65" y="91"/>
                      </a:cubicBezTo>
                      <a:lnTo>
                        <a:pt x="73" y="91"/>
                      </a:lnTo>
                      <a:close/>
                      <a:moveTo>
                        <a:pt x="65" y="7"/>
                      </a:moveTo>
                      <a:cubicBezTo>
                        <a:pt x="63" y="9"/>
                        <a:pt x="63" y="9"/>
                        <a:pt x="63" y="9"/>
                      </a:cubicBezTo>
                      <a:cubicBezTo>
                        <a:pt x="62" y="9"/>
                        <a:pt x="61" y="8"/>
                        <a:pt x="60" y="8"/>
                      </a:cubicBezTo>
                      <a:cubicBezTo>
                        <a:pt x="59" y="8"/>
                        <a:pt x="58" y="9"/>
                        <a:pt x="57" y="9"/>
                      </a:cubicBezTo>
                      <a:cubicBezTo>
                        <a:pt x="50" y="4"/>
                        <a:pt x="50" y="4"/>
                        <a:pt x="50" y="4"/>
                      </a:cubicBezTo>
                      <a:cubicBezTo>
                        <a:pt x="50" y="10"/>
                        <a:pt x="50" y="10"/>
                        <a:pt x="50" y="10"/>
                      </a:cubicBezTo>
                      <a:cubicBezTo>
                        <a:pt x="53" y="12"/>
                        <a:pt x="53" y="12"/>
                        <a:pt x="53" y="12"/>
                      </a:cubicBezTo>
                      <a:cubicBezTo>
                        <a:pt x="52" y="13"/>
                        <a:pt x="52" y="15"/>
                        <a:pt x="52" y="16"/>
                      </a:cubicBezTo>
                      <a:cubicBezTo>
                        <a:pt x="50" y="16"/>
                        <a:pt x="50" y="16"/>
                        <a:pt x="50" y="16"/>
                      </a:cubicBezTo>
                      <a:cubicBezTo>
                        <a:pt x="50" y="23"/>
                        <a:pt x="50" y="23"/>
                        <a:pt x="50" y="23"/>
                      </a:cubicBezTo>
                      <a:cubicBezTo>
                        <a:pt x="65" y="23"/>
                        <a:pt x="65" y="23"/>
                        <a:pt x="65" y="23"/>
                      </a:cubicBezTo>
                      <a:cubicBezTo>
                        <a:pt x="65" y="7"/>
                        <a:pt x="65" y="7"/>
                        <a:pt x="65" y="7"/>
                      </a:cubicBezTo>
                      <a:close/>
                      <a:moveTo>
                        <a:pt x="50" y="84"/>
                      </a:moveTo>
                      <a:cubicBezTo>
                        <a:pt x="63" y="84"/>
                        <a:pt x="63" y="84"/>
                        <a:pt x="63" y="84"/>
                      </a:cubicBezTo>
                      <a:cubicBezTo>
                        <a:pt x="63" y="91"/>
                        <a:pt x="63" y="91"/>
                        <a:pt x="63" y="91"/>
                      </a:cubicBezTo>
                      <a:cubicBezTo>
                        <a:pt x="65" y="91"/>
                        <a:pt x="65" y="91"/>
                        <a:pt x="65" y="91"/>
                      </a:cubicBezTo>
                      <a:cubicBezTo>
                        <a:pt x="65" y="78"/>
                        <a:pt x="65" y="78"/>
                        <a:pt x="65" y="78"/>
                      </a:cubicBezTo>
                      <a:cubicBezTo>
                        <a:pt x="65" y="78"/>
                        <a:pt x="65" y="78"/>
                        <a:pt x="65" y="78"/>
                      </a:cubicBezTo>
                      <a:cubicBezTo>
                        <a:pt x="63" y="78"/>
                        <a:pt x="61" y="76"/>
                        <a:pt x="61" y="74"/>
                      </a:cubicBezTo>
                      <a:cubicBezTo>
                        <a:pt x="61" y="74"/>
                        <a:pt x="61" y="74"/>
                        <a:pt x="61" y="74"/>
                      </a:cubicBezTo>
                      <a:cubicBezTo>
                        <a:pt x="61" y="71"/>
                        <a:pt x="63" y="69"/>
                        <a:pt x="65" y="69"/>
                      </a:cubicBezTo>
                      <a:cubicBezTo>
                        <a:pt x="65" y="69"/>
                        <a:pt x="65" y="69"/>
                        <a:pt x="65" y="69"/>
                      </a:cubicBezTo>
                      <a:cubicBezTo>
                        <a:pt x="65" y="63"/>
                        <a:pt x="65" y="63"/>
                        <a:pt x="65" y="63"/>
                      </a:cubicBezTo>
                      <a:cubicBezTo>
                        <a:pt x="50" y="63"/>
                        <a:pt x="50" y="63"/>
                        <a:pt x="50" y="63"/>
                      </a:cubicBezTo>
                      <a:cubicBezTo>
                        <a:pt x="50" y="69"/>
                        <a:pt x="50" y="69"/>
                        <a:pt x="50" y="69"/>
                      </a:cubicBezTo>
                      <a:cubicBezTo>
                        <a:pt x="50" y="69"/>
                        <a:pt x="50" y="69"/>
                        <a:pt x="50" y="69"/>
                      </a:cubicBezTo>
                      <a:cubicBezTo>
                        <a:pt x="53" y="69"/>
                        <a:pt x="55" y="71"/>
                        <a:pt x="55" y="74"/>
                      </a:cubicBezTo>
                      <a:cubicBezTo>
                        <a:pt x="55" y="76"/>
                        <a:pt x="53" y="78"/>
                        <a:pt x="50" y="78"/>
                      </a:cubicBezTo>
                      <a:cubicBezTo>
                        <a:pt x="50" y="78"/>
                        <a:pt x="50" y="78"/>
                        <a:pt x="50" y="78"/>
                      </a:cubicBezTo>
                      <a:cubicBezTo>
                        <a:pt x="50" y="78"/>
                        <a:pt x="50" y="78"/>
                        <a:pt x="50" y="78"/>
                      </a:cubicBezTo>
                      <a:lnTo>
                        <a:pt x="50" y="84"/>
                      </a:lnTo>
                      <a:close/>
                      <a:moveTo>
                        <a:pt x="50" y="4"/>
                      </a:moveTo>
                      <a:cubicBezTo>
                        <a:pt x="46" y="0"/>
                        <a:pt x="46" y="0"/>
                        <a:pt x="46" y="0"/>
                      </a:cubicBezTo>
                      <a:cubicBezTo>
                        <a:pt x="45" y="0"/>
                        <a:pt x="43" y="0"/>
                        <a:pt x="42" y="1"/>
                      </a:cubicBezTo>
                      <a:cubicBezTo>
                        <a:pt x="42" y="2"/>
                        <a:pt x="42" y="3"/>
                        <a:pt x="43" y="4"/>
                      </a:cubicBezTo>
                      <a:cubicBezTo>
                        <a:pt x="50" y="10"/>
                        <a:pt x="50" y="10"/>
                        <a:pt x="50" y="10"/>
                      </a:cubicBezTo>
                      <a:cubicBezTo>
                        <a:pt x="50" y="4"/>
                        <a:pt x="50" y="4"/>
                        <a:pt x="50" y="4"/>
                      </a:cubicBezTo>
                      <a:close/>
                      <a:moveTo>
                        <a:pt x="50" y="16"/>
                      </a:moveTo>
                      <a:cubicBezTo>
                        <a:pt x="39" y="16"/>
                        <a:pt x="39" y="16"/>
                        <a:pt x="39" y="16"/>
                      </a:cubicBezTo>
                      <a:cubicBezTo>
                        <a:pt x="39" y="23"/>
                        <a:pt x="39" y="23"/>
                        <a:pt x="39" y="23"/>
                      </a:cubicBezTo>
                      <a:cubicBezTo>
                        <a:pt x="50" y="23"/>
                        <a:pt x="50" y="23"/>
                        <a:pt x="50" y="23"/>
                      </a:cubicBezTo>
                      <a:cubicBezTo>
                        <a:pt x="50" y="16"/>
                        <a:pt x="50" y="16"/>
                        <a:pt x="50" y="16"/>
                      </a:cubicBezTo>
                      <a:close/>
                      <a:moveTo>
                        <a:pt x="39" y="84"/>
                      </a:moveTo>
                      <a:cubicBezTo>
                        <a:pt x="50" y="84"/>
                        <a:pt x="50" y="84"/>
                        <a:pt x="50" y="84"/>
                      </a:cubicBezTo>
                      <a:cubicBezTo>
                        <a:pt x="50" y="78"/>
                        <a:pt x="50" y="78"/>
                        <a:pt x="50" y="78"/>
                      </a:cubicBezTo>
                      <a:cubicBezTo>
                        <a:pt x="48" y="78"/>
                        <a:pt x="46" y="76"/>
                        <a:pt x="46" y="74"/>
                      </a:cubicBezTo>
                      <a:cubicBezTo>
                        <a:pt x="46" y="71"/>
                        <a:pt x="48" y="69"/>
                        <a:pt x="50" y="69"/>
                      </a:cubicBezTo>
                      <a:cubicBezTo>
                        <a:pt x="50" y="63"/>
                        <a:pt x="50" y="63"/>
                        <a:pt x="50" y="63"/>
                      </a:cubicBezTo>
                      <a:cubicBezTo>
                        <a:pt x="39" y="63"/>
                        <a:pt x="39" y="63"/>
                        <a:pt x="39" y="63"/>
                      </a:cubicBezTo>
                      <a:lnTo>
                        <a:pt x="39" y="84"/>
                      </a:lnTo>
                      <a:close/>
                      <a:moveTo>
                        <a:pt x="39" y="16"/>
                      </a:moveTo>
                      <a:cubicBezTo>
                        <a:pt x="0" y="16"/>
                        <a:pt x="0" y="16"/>
                        <a:pt x="0" y="16"/>
                      </a:cubicBezTo>
                      <a:cubicBezTo>
                        <a:pt x="0" y="84"/>
                        <a:pt x="0" y="84"/>
                        <a:pt x="0" y="84"/>
                      </a:cubicBezTo>
                      <a:cubicBezTo>
                        <a:pt x="6" y="84"/>
                        <a:pt x="6" y="84"/>
                        <a:pt x="6" y="84"/>
                      </a:cubicBezTo>
                      <a:cubicBezTo>
                        <a:pt x="6" y="91"/>
                        <a:pt x="6" y="91"/>
                        <a:pt x="6" y="91"/>
                      </a:cubicBezTo>
                      <a:cubicBezTo>
                        <a:pt x="16" y="91"/>
                        <a:pt x="16" y="91"/>
                        <a:pt x="16" y="91"/>
                      </a:cubicBezTo>
                      <a:cubicBezTo>
                        <a:pt x="16" y="84"/>
                        <a:pt x="16" y="84"/>
                        <a:pt x="16" y="84"/>
                      </a:cubicBezTo>
                      <a:cubicBezTo>
                        <a:pt x="39" y="84"/>
                        <a:pt x="39" y="84"/>
                        <a:pt x="39" y="84"/>
                      </a:cubicBezTo>
                      <a:cubicBezTo>
                        <a:pt x="39" y="63"/>
                        <a:pt x="39" y="63"/>
                        <a:pt x="39" y="63"/>
                      </a:cubicBezTo>
                      <a:cubicBezTo>
                        <a:pt x="7" y="63"/>
                        <a:pt x="7" y="63"/>
                        <a:pt x="7" y="63"/>
                      </a:cubicBezTo>
                      <a:cubicBezTo>
                        <a:pt x="7" y="23"/>
                        <a:pt x="7" y="23"/>
                        <a:pt x="7" y="23"/>
                      </a:cubicBezTo>
                      <a:cubicBezTo>
                        <a:pt x="7" y="23"/>
                        <a:pt x="7" y="23"/>
                        <a:pt x="7" y="23"/>
                      </a:cubicBezTo>
                      <a:cubicBezTo>
                        <a:pt x="39" y="23"/>
                        <a:pt x="39" y="23"/>
                        <a:pt x="39" y="23"/>
                      </a:cubicBezTo>
                      <a:lnTo>
                        <a:pt x="39" y="1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590" name="Freeform: Shape 135"/>
                <p:cNvSpPr>
                  <a:spLocks/>
                </p:cNvSpPr>
                <p:nvPr/>
              </p:nvSpPr>
              <p:spPr bwMode="auto">
                <a:xfrm>
                  <a:off x="6110800" y="1687916"/>
                  <a:ext cx="208320" cy="122541"/>
                </a:xfrm>
                <a:custGeom>
                  <a:avLst/>
                  <a:gdLst>
                    <a:gd name="T0" fmla="*/ 170 w 170"/>
                    <a:gd name="T1" fmla="*/ 0 h 100"/>
                    <a:gd name="T2" fmla="*/ 11 w 170"/>
                    <a:gd name="T3" fmla="*/ 0 h 100"/>
                    <a:gd name="T4" fmla="*/ 11 w 170"/>
                    <a:gd name="T5" fmla="*/ 28 h 100"/>
                    <a:gd name="T6" fmla="*/ 0 w 170"/>
                    <a:gd name="T7" fmla="*/ 28 h 100"/>
                    <a:gd name="T8" fmla="*/ 0 w 170"/>
                    <a:gd name="T9" fmla="*/ 72 h 100"/>
                    <a:gd name="T10" fmla="*/ 11 w 170"/>
                    <a:gd name="T11" fmla="*/ 72 h 100"/>
                    <a:gd name="T12" fmla="*/ 11 w 170"/>
                    <a:gd name="T13" fmla="*/ 100 h 100"/>
                    <a:gd name="T14" fmla="*/ 170 w 170"/>
                    <a:gd name="T15" fmla="*/ 100 h 100"/>
                    <a:gd name="T16" fmla="*/ 170 w 170"/>
                    <a:gd name="T17" fmla="*/ 0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70" h="100">
                      <a:moveTo>
                        <a:pt x="170" y="0"/>
                      </a:moveTo>
                      <a:lnTo>
                        <a:pt x="11" y="0"/>
                      </a:lnTo>
                      <a:lnTo>
                        <a:pt x="11" y="28"/>
                      </a:lnTo>
                      <a:lnTo>
                        <a:pt x="0" y="28"/>
                      </a:lnTo>
                      <a:lnTo>
                        <a:pt x="0" y="72"/>
                      </a:lnTo>
                      <a:lnTo>
                        <a:pt x="11" y="72"/>
                      </a:lnTo>
                      <a:lnTo>
                        <a:pt x="11" y="100"/>
                      </a:lnTo>
                      <a:lnTo>
                        <a:pt x="170" y="100"/>
                      </a:lnTo>
                      <a:lnTo>
                        <a:pt x="17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591" name="Oval 136"/>
                <p:cNvSpPr>
                  <a:spLocks/>
                </p:cNvSpPr>
                <p:nvPr/>
              </p:nvSpPr>
              <p:spPr bwMode="auto">
                <a:xfrm>
                  <a:off x="5983357" y="1709973"/>
                  <a:ext cx="66172" cy="66172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592" name="Freeform: Shape 137"/>
                <p:cNvSpPr>
                  <a:spLocks/>
                </p:cNvSpPr>
                <p:nvPr/>
              </p:nvSpPr>
              <p:spPr bwMode="auto">
                <a:xfrm>
                  <a:off x="5925763" y="1660957"/>
                  <a:ext cx="176459" cy="330861"/>
                </a:xfrm>
                <a:custGeom>
                  <a:avLst/>
                  <a:gdLst>
                    <a:gd name="T0" fmla="*/ 20 w 40"/>
                    <a:gd name="T1" fmla="*/ 75 h 75"/>
                    <a:gd name="T2" fmla="*/ 40 w 40"/>
                    <a:gd name="T3" fmla="*/ 75 h 75"/>
                    <a:gd name="T4" fmla="*/ 40 w 40"/>
                    <a:gd name="T5" fmla="*/ 26 h 75"/>
                    <a:gd name="T6" fmla="*/ 40 w 40"/>
                    <a:gd name="T7" fmla="*/ 14 h 75"/>
                    <a:gd name="T8" fmla="*/ 40 w 40"/>
                    <a:gd name="T9" fmla="*/ 0 h 75"/>
                    <a:gd name="T10" fmla="*/ 20 w 40"/>
                    <a:gd name="T11" fmla="*/ 0 h 75"/>
                    <a:gd name="T12" fmla="*/ 20 w 40"/>
                    <a:gd name="T13" fmla="*/ 4 h 75"/>
                    <a:gd name="T14" fmla="*/ 35 w 40"/>
                    <a:gd name="T15" fmla="*/ 19 h 75"/>
                    <a:gd name="T16" fmla="*/ 20 w 40"/>
                    <a:gd name="T17" fmla="*/ 33 h 75"/>
                    <a:gd name="T18" fmla="*/ 20 w 40"/>
                    <a:gd name="T19" fmla="*/ 75 h 75"/>
                    <a:gd name="T20" fmla="*/ 0 w 40"/>
                    <a:gd name="T21" fmla="*/ 75 h 75"/>
                    <a:gd name="T22" fmla="*/ 20 w 40"/>
                    <a:gd name="T23" fmla="*/ 75 h 75"/>
                    <a:gd name="T24" fmla="*/ 20 w 40"/>
                    <a:gd name="T25" fmla="*/ 33 h 75"/>
                    <a:gd name="T26" fmla="*/ 20 w 40"/>
                    <a:gd name="T27" fmla="*/ 33 h 75"/>
                    <a:gd name="T28" fmla="*/ 5 w 40"/>
                    <a:gd name="T29" fmla="*/ 19 h 75"/>
                    <a:gd name="T30" fmla="*/ 20 w 40"/>
                    <a:gd name="T31" fmla="*/ 4 h 75"/>
                    <a:gd name="T32" fmla="*/ 20 w 40"/>
                    <a:gd name="T33" fmla="*/ 4 h 75"/>
                    <a:gd name="T34" fmla="*/ 20 w 40"/>
                    <a:gd name="T35" fmla="*/ 4 h 75"/>
                    <a:gd name="T36" fmla="*/ 20 w 40"/>
                    <a:gd name="T37" fmla="*/ 0 h 75"/>
                    <a:gd name="T38" fmla="*/ 0 w 40"/>
                    <a:gd name="T39" fmla="*/ 0 h 75"/>
                    <a:gd name="T40" fmla="*/ 0 w 40"/>
                    <a:gd name="T41" fmla="*/ 75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40" h="75">
                      <a:moveTo>
                        <a:pt x="20" y="75"/>
                      </a:moveTo>
                      <a:cubicBezTo>
                        <a:pt x="40" y="75"/>
                        <a:pt x="40" y="75"/>
                        <a:pt x="40" y="75"/>
                      </a:cubicBezTo>
                      <a:cubicBezTo>
                        <a:pt x="40" y="26"/>
                        <a:pt x="40" y="26"/>
                        <a:pt x="40" y="26"/>
                      </a:cubicBezTo>
                      <a:cubicBezTo>
                        <a:pt x="40" y="14"/>
                        <a:pt x="40" y="14"/>
                        <a:pt x="40" y="14"/>
                      </a:cubicBezTo>
                      <a:cubicBezTo>
                        <a:pt x="40" y="0"/>
                        <a:pt x="40" y="0"/>
                        <a:pt x="40" y="0"/>
                      </a:cubicBez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20" y="4"/>
                        <a:pt x="20" y="4"/>
                        <a:pt x="20" y="4"/>
                      </a:cubicBezTo>
                      <a:cubicBezTo>
                        <a:pt x="28" y="4"/>
                        <a:pt x="35" y="10"/>
                        <a:pt x="35" y="19"/>
                      </a:cubicBezTo>
                      <a:cubicBezTo>
                        <a:pt x="35" y="27"/>
                        <a:pt x="28" y="33"/>
                        <a:pt x="20" y="33"/>
                      </a:cubicBezTo>
                      <a:lnTo>
                        <a:pt x="20" y="75"/>
                      </a:lnTo>
                      <a:close/>
                      <a:moveTo>
                        <a:pt x="0" y="75"/>
                      </a:moveTo>
                      <a:cubicBezTo>
                        <a:pt x="20" y="75"/>
                        <a:pt x="20" y="75"/>
                        <a:pt x="20" y="75"/>
                      </a:cubicBezTo>
                      <a:cubicBezTo>
                        <a:pt x="20" y="33"/>
                        <a:pt x="20" y="33"/>
                        <a:pt x="20" y="33"/>
                      </a:cubicBezTo>
                      <a:cubicBezTo>
                        <a:pt x="20" y="33"/>
                        <a:pt x="20" y="33"/>
                        <a:pt x="20" y="33"/>
                      </a:cubicBezTo>
                      <a:cubicBezTo>
                        <a:pt x="12" y="33"/>
                        <a:pt x="5" y="27"/>
                        <a:pt x="5" y="19"/>
                      </a:cubicBezTo>
                      <a:cubicBezTo>
                        <a:pt x="5" y="10"/>
                        <a:pt x="12" y="4"/>
                        <a:pt x="20" y="4"/>
                      </a:cubicBezTo>
                      <a:cubicBezTo>
                        <a:pt x="20" y="4"/>
                        <a:pt x="20" y="4"/>
                        <a:pt x="20" y="4"/>
                      </a:cubicBezTo>
                      <a:cubicBezTo>
                        <a:pt x="20" y="4"/>
                        <a:pt x="20" y="4"/>
                        <a:pt x="20" y="4"/>
                      </a:cubicBez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0" y="7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593" name="Freeform: Shape 138"/>
                <p:cNvSpPr>
                  <a:spLocks/>
                </p:cNvSpPr>
                <p:nvPr/>
              </p:nvSpPr>
              <p:spPr bwMode="auto">
                <a:xfrm>
                  <a:off x="5360848" y="4169377"/>
                  <a:ext cx="202193" cy="203419"/>
                </a:xfrm>
                <a:custGeom>
                  <a:avLst/>
                  <a:gdLst>
                    <a:gd name="T0" fmla="*/ 41 w 46"/>
                    <a:gd name="T1" fmla="*/ 32 h 46"/>
                    <a:gd name="T2" fmla="*/ 43 w 46"/>
                    <a:gd name="T3" fmla="*/ 34 h 46"/>
                    <a:gd name="T4" fmla="*/ 38 w 46"/>
                    <a:gd name="T5" fmla="*/ 41 h 46"/>
                    <a:gd name="T6" fmla="*/ 35 w 46"/>
                    <a:gd name="T7" fmla="*/ 38 h 46"/>
                    <a:gd name="T8" fmla="*/ 29 w 46"/>
                    <a:gd name="T9" fmla="*/ 42 h 46"/>
                    <a:gd name="T10" fmla="*/ 29 w 46"/>
                    <a:gd name="T11" fmla="*/ 45 h 46"/>
                    <a:gd name="T12" fmla="*/ 23 w 46"/>
                    <a:gd name="T13" fmla="*/ 45 h 46"/>
                    <a:gd name="T14" fmla="*/ 23 w 46"/>
                    <a:gd name="T15" fmla="*/ 36 h 46"/>
                    <a:gd name="T16" fmla="*/ 33 w 46"/>
                    <a:gd name="T17" fmla="*/ 31 h 46"/>
                    <a:gd name="T18" fmla="*/ 32 w 46"/>
                    <a:gd name="T19" fmla="*/ 13 h 46"/>
                    <a:gd name="T20" fmla="*/ 32 w 46"/>
                    <a:gd name="T21" fmla="*/ 13 h 46"/>
                    <a:gd name="T22" fmla="*/ 27 w 46"/>
                    <a:gd name="T23" fmla="*/ 10 h 46"/>
                    <a:gd name="T24" fmla="*/ 23 w 46"/>
                    <a:gd name="T25" fmla="*/ 10 h 46"/>
                    <a:gd name="T26" fmla="*/ 23 w 46"/>
                    <a:gd name="T27" fmla="*/ 0 h 46"/>
                    <a:gd name="T28" fmla="*/ 26 w 46"/>
                    <a:gd name="T29" fmla="*/ 0 h 46"/>
                    <a:gd name="T30" fmla="*/ 26 w 46"/>
                    <a:gd name="T31" fmla="*/ 3 h 46"/>
                    <a:gd name="T32" fmla="*/ 32 w 46"/>
                    <a:gd name="T33" fmla="*/ 5 h 46"/>
                    <a:gd name="T34" fmla="*/ 35 w 46"/>
                    <a:gd name="T35" fmla="*/ 3 h 46"/>
                    <a:gd name="T36" fmla="*/ 41 w 46"/>
                    <a:gd name="T37" fmla="*/ 8 h 46"/>
                    <a:gd name="T38" fmla="*/ 39 w 46"/>
                    <a:gd name="T39" fmla="*/ 11 h 46"/>
                    <a:gd name="T40" fmla="*/ 42 w 46"/>
                    <a:gd name="T41" fmla="*/ 17 h 46"/>
                    <a:gd name="T42" fmla="*/ 45 w 46"/>
                    <a:gd name="T43" fmla="*/ 17 h 46"/>
                    <a:gd name="T44" fmla="*/ 46 w 46"/>
                    <a:gd name="T45" fmla="*/ 25 h 46"/>
                    <a:gd name="T46" fmla="*/ 43 w 46"/>
                    <a:gd name="T47" fmla="*/ 25 h 46"/>
                    <a:gd name="T48" fmla="*/ 41 w 46"/>
                    <a:gd name="T49" fmla="*/ 32 h 46"/>
                    <a:gd name="T50" fmla="*/ 23 w 46"/>
                    <a:gd name="T51" fmla="*/ 45 h 46"/>
                    <a:gd name="T52" fmla="*/ 21 w 46"/>
                    <a:gd name="T53" fmla="*/ 46 h 46"/>
                    <a:gd name="T54" fmla="*/ 21 w 46"/>
                    <a:gd name="T55" fmla="*/ 42 h 46"/>
                    <a:gd name="T56" fmla="*/ 14 w 46"/>
                    <a:gd name="T57" fmla="*/ 40 h 46"/>
                    <a:gd name="T58" fmla="*/ 12 w 46"/>
                    <a:gd name="T59" fmla="*/ 43 h 46"/>
                    <a:gd name="T60" fmla="*/ 6 w 46"/>
                    <a:gd name="T61" fmla="*/ 37 h 46"/>
                    <a:gd name="T62" fmla="*/ 8 w 46"/>
                    <a:gd name="T63" fmla="*/ 35 h 46"/>
                    <a:gd name="T64" fmla="*/ 5 w 46"/>
                    <a:gd name="T65" fmla="*/ 29 h 46"/>
                    <a:gd name="T66" fmla="*/ 1 w 46"/>
                    <a:gd name="T67" fmla="*/ 29 h 46"/>
                    <a:gd name="T68" fmla="*/ 0 w 46"/>
                    <a:gd name="T69" fmla="*/ 21 h 46"/>
                    <a:gd name="T70" fmla="*/ 4 w 46"/>
                    <a:gd name="T71" fmla="*/ 20 h 46"/>
                    <a:gd name="T72" fmla="*/ 6 w 46"/>
                    <a:gd name="T73" fmla="*/ 14 h 46"/>
                    <a:gd name="T74" fmla="*/ 3 w 46"/>
                    <a:gd name="T75" fmla="*/ 12 h 46"/>
                    <a:gd name="T76" fmla="*/ 9 w 46"/>
                    <a:gd name="T77" fmla="*/ 5 h 46"/>
                    <a:gd name="T78" fmla="*/ 11 w 46"/>
                    <a:gd name="T79" fmla="*/ 7 h 46"/>
                    <a:gd name="T80" fmla="*/ 17 w 46"/>
                    <a:gd name="T81" fmla="*/ 4 h 46"/>
                    <a:gd name="T82" fmla="*/ 17 w 46"/>
                    <a:gd name="T83" fmla="*/ 1 h 46"/>
                    <a:gd name="T84" fmla="*/ 23 w 46"/>
                    <a:gd name="T85" fmla="*/ 0 h 46"/>
                    <a:gd name="T86" fmla="*/ 23 w 46"/>
                    <a:gd name="T87" fmla="*/ 10 h 46"/>
                    <a:gd name="T88" fmla="*/ 13 w 46"/>
                    <a:gd name="T89" fmla="*/ 14 h 46"/>
                    <a:gd name="T90" fmla="*/ 15 w 46"/>
                    <a:gd name="T91" fmla="*/ 33 h 46"/>
                    <a:gd name="T92" fmla="*/ 19 w 46"/>
                    <a:gd name="T93" fmla="*/ 35 h 46"/>
                    <a:gd name="T94" fmla="*/ 23 w 46"/>
                    <a:gd name="T95" fmla="*/ 36 h 46"/>
                    <a:gd name="T96" fmla="*/ 23 w 46"/>
                    <a:gd name="T97" fmla="*/ 45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46" h="46">
                      <a:moveTo>
                        <a:pt x="41" y="32"/>
                      </a:moveTo>
                      <a:cubicBezTo>
                        <a:pt x="43" y="34"/>
                        <a:pt x="43" y="34"/>
                        <a:pt x="43" y="34"/>
                      </a:cubicBezTo>
                      <a:cubicBezTo>
                        <a:pt x="38" y="41"/>
                        <a:pt x="38" y="41"/>
                        <a:pt x="38" y="41"/>
                      </a:cubicBezTo>
                      <a:cubicBezTo>
                        <a:pt x="35" y="38"/>
                        <a:pt x="35" y="38"/>
                        <a:pt x="35" y="38"/>
                      </a:cubicBezTo>
                      <a:cubicBezTo>
                        <a:pt x="33" y="40"/>
                        <a:pt x="31" y="41"/>
                        <a:pt x="29" y="42"/>
                      </a:cubicBezTo>
                      <a:cubicBezTo>
                        <a:pt x="29" y="45"/>
                        <a:pt x="29" y="45"/>
                        <a:pt x="29" y="45"/>
                      </a:cubicBezTo>
                      <a:cubicBezTo>
                        <a:pt x="23" y="45"/>
                        <a:pt x="23" y="45"/>
                        <a:pt x="23" y="45"/>
                      </a:cubicBezTo>
                      <a:cubicBezTo>
                        <a:pt x="23" y="36"/>
                        <a:pt x="23" y="36"/>
                        <a:pt x="23" y="36"/>
                      </a:cubicBezTo>
                      <a:cubicBezTo>
                        <a:pt x="27" y="36"/>
                        <a:pt x="31" y="34"/>
                        <a:pt x="33" y="31"/>
                      </a:cubicBezTo>
                      <a:cubicBezTo>
                        <a:pt x="38" y="26"/>
                        <a:pt x="37" y="17"/>
                        <a:pt x="32" y="13"/>
                      </a:cubicBezTo>
                      <a:cubicBezTo>
                        <a:pt x="32" y="13"/>
                        <a:pt x="32" y="13"/>
                        <a:pt x="32" y="13"/>
                      </a:cubicBezTo>
                      <a:cubicBezTo>
                        <a:pt x="30" y="12"/>
                        <a:pt x="29" y="11"/>
                        <a:pt x="27" y="10"/>
                      </a:cubicBezTo>
                      <a:cubicBezTo>
                        <a:pt x="26" y="10"/>
                        <a:pt x="25" y="10"/>
                        <a:pt x="23" y="10"/>
                      </a:cubicBezTo>
                      <a:cubicBezTo>
                        <a:pt x="23" y="0"/>
                        <a:pt x="23" y="0"/>
                        <a:pt x="23" y="0"/>
                      </a:cubicBezTo>
                      <a:cubicBezTo>
                        <a:pt x="26" y="0"/>
                        <a:pt x="26" y="0"/>
                        <a:pt x="26" y="0"/>
                      </a:cubicBezTo>
                      <a:cubicBezTo>
                        <a:pt x="26" y="3"/>
                        <a:pt x="26" y="3"/>
                        <a:pt x="26" y="3"/>
                      </a:cubicBezTo>
                      <a:cubicBezTo>
                        <a:pt x="28" y="4"/>
                        <a:pt x="30" y="4"/>
                        <a:pt x="32" y="5"/>
                      </a:cubicBezTo>
                      <a:cubicBezTo>
                        <a:pt x="35" y="3"/>
                        <a:pt x="35" y="3"/>
                        <a:pt x="35" y="3"/>
                      </a:cubicBezTo>
                      <a:cubicBezTo>
                        <a:pt x="41" y="8"/>
                        <a:pt x="41" y="8"/>
                        <a:pt x="41" y="8"/>
                      </a:cubicBezTo>
                      <a:cubicBezTo>
                        <a:pt x="39" y="11"/>
                        <a:pt x="39" y="11"/>
                        <a:pt x="39" y="11"/>
                      </a:cubicBezTo>
                      <a:cubicBezTo>
                        <a:pt x="40" y="13"/>
                        <a:pt x="41" y="15"/>
                        <a:pt x="42" y="17"/>
                      </a:cubicBezTo>
                      <a:cubicBezTo>
                        <a:pt x="45" y="17"/>
                        <a:pt x="45" y="17"/>
                        <a:pt x="45" y="17"/>
                      </a:cubicBezTo>
                      <a:cubicBezTo>
                        <a:pt x="46" y="25"/>
                        <a:pt x="46" y="25"/>
                        <a:pt x="46" y="25"/>
                      </a:cubicBezTo>
                      <a:cubicBezTo>
                        <a:pt x="43" y="25"/>
                        <a:pt x="43" y="25"/>
                        <a:pt x="43" y="25"/>
                      </a:cubicBezTo>
                      <a:cubicBezTo>
                        <a:pt x="42" y="28"/>
                        <a:pt x="42" y="30"/>
                        <a:pt x="41" y="32"/>
                      </a:cubicBezTo>
                      <a:close/>
                      <a:moveTo>
                        <a:pt x="23" y="45"/>
                      </a:moveTo>
                      <a:cubicBezTo>
                        <a:pt x="21" y="46"/>
                        <a:pt x="21" y="46"/>
                        <a:pt x="21" y="46"/>
                      </a:cubicBezTo>
                      <a:cubicBezTo>
                        <a:pt x="21" y="42"/>
                        <a:pt x="21" y="42"/>
                        <a:pt x="21" y="42"/>
                      </a:cubicBezTo>
                      <a:cubicBezTo>
                        <a:pt x="18" y="42"/>
                        <a:pt x="16" y="41"/>
                        <a:pt x="14" y="40"/>
                      </a:cubicBezTo>
                      <a:cubicBezTo>
                        <a:pt x="12" y="43"/>
                        <a:pt x="12" y="43"/>
                        <a:pt x="12" y="43"/>
                      </a:cubicBezTo>
                      <a:cubicBezTo>
                        <a:pt x="6" y="37"/>
                        <a:pt x="6" y="37"/>
                        <a:pt x="6" y="37"/>
                      </a:cubicBezTo>
                      <a:cubicBezTo>
                        <a:pt x="8" y="35"/>
                        <a:pt x="8" y="35"/>
                        <a:pt x="8" y="35"/>
                      </a:cubicBezTo>
                      <a:cubicBezTo>
                        <a:pt x="6" y="33"/>
                        <a:pt x="5" y="31"/>
                        <a:pt x="5" y="29"/>
                      </a:cubicBezTo>
                      <a:cubicBezTo>
                        <a:pt x="1" y="29"/>
                        <a:pt x="1" y="29"/>
                        <a:pt x="1" y="29"/>
                      </a:cubicBezTo>
                      <a:cubicBezTo>
                        <a:pt x="0" y="21"/>
                        <a:pt x="0" y="21"/>
                        <a:pt x="0" y="21"/>
                      </a:cubicBezTo>
                      <a:cubicBezTo>
                        <a:pt x="4" y="20"/>
                        <a:pt x="4" y="20"/>
                        <a:pt x="4" y="20"/>
                      </a:cubicBezTo>
                      <a:cubicBezTo>
                        <a:pt x="4" y="18"/>
                        <a:pt x="5" y="16"/>
                        <a:pt x="6" y="14"/>
                      </a:cubicBezTo>
                      <a:cubicBezTo>
                        <a:pt x="3" y="12"/>
                        <a:pt x="3" y="12"/>
                        <a:pt x="3" y="12"/>
                      </a:cubicBezTo>
                      <a:cubicBezTo>
                        <a:pt x="9" y="5"/>
                        <a:pt x="9" y="5"/>
                        <a:pt x="9" y="5"/>
                      </a:cubicBezTo>
                      <a:cubicBezTo>
                        <a:pt x="11" y="7"/>
                        <a:pt x="11" y="7"/>
                        <a:pt x="11" y="7"/>
                      </a:cubicBezTo>
                      <a:cubicBezTo>
                        <a:pt x="13" y="6"/>
                        <a:pt x="15" y="5"/>
                        <a:pt x="17" y="4"/>
                      </a:cubicBezTo>
                      <a:cubicBezTo>
                        <a:pt x="17" y="1"/>
                        <a:pt x="17" y="1"/>
                        <a:pt x="17" y="1"/>
                      </a:cubicBezTo>
                      <a:cubicBezTo>
                        <a:pt x="23" y="0"/>
                        <a:pt x="23" y="0"/>
                        <a:pt x="23" y="0"/>
                      </a:cubicBezTo>
                      <a:cubicBezTo>
                        <a:pt x="23" y="10"/>
                        <a:pt x="23" y="10"/>
                        <a:pt x="23" y="10"/>
                      </a:cubicBezTo>
                      <a:cubicBezTo>
                        <a:pt x="19" y="10"/>
                        <a:pt x="16" y="11"/>
                        <a:pt x="13" y="14"/>
                      </a:cubicBezTo>
                      <a:cubicBezTo>
                        <a:pt x="9" y="20"/>
                        <a:pt x="9" y="28"/>
                        <a:pt x="15" y="33"/>
                      </a:cubicBezTo>
                      <a:cubicBezTo>
                        <a:pt x="16" y="34"/>
                        <a:pt x="18" y="35"/>
                        <a:pt x="19" y="35"/>
                      </a:cubicBezTo>
                      <a:cubicBezTo>
                        <a:pt x="21" y="36"/>
                        <a:pt x="22" y="36"/>
                        <a:pt x="23" y="36"/>
                      </a:cubicBezTo>
                      <a:lnTo>
                        <a:pt x="23" y="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594" name="Freeform: Shape 139"/>
                <p:cNvSpPr>
                  <a:spLocks/>
                </p:cNvSpPr>
                <p:nvPr/>
              </p:nvSpPr>
              <p:spPr bwMode="auto">
                <a:xfrm>
                  <a:off x="6066685" y="3104493"/>
                  <a:ext cx="208320" cy="398259"/>
                </a:xfrm>
                <a:custGeom>
                  <a:avLst/>
                  <a:gdLst>
                    <a:gd name="T0" fmla="*/ 24 w 47"/>
                    <a:gd name="T1" fmla="*/ 90 h 90"/>
                    <a:gd name="T2" fmla="*/ 47 w 47"/>
                    <a:gd name="T3" fmla="*/ 90 h 90"/>
                    <a:gd name="T4" fmla="*/ 47 w 47"/>
                    <a:gd name="T5" fmla="*/ 0 h 90"/>
                    <a:gd name="T6" fmla="*/ 24 w 47"/>
                    <a:gd name="T7" fmla="*/ 0 h 90"/>
                    <a:gd name="T8" fmla="*/ 24 w 47"/>
                    <a:gd name="T9" fmla="*/ 5 h 90"/>
                    <a:gd name="T10" fmla="*/ 42 w 47"/>
                    <a:gd name="T11" fmla="*/ 5 h 90"/>
                    <a:gd name="T12" fmla="*/ 42 w 47"/>
                    <a:gd name="T13" fmla="*/ 23 h 90"/>
                    <a:gd name="T14" fmla="*/ 24 w 47"/>
                    <a:gd name="T15" fmla="*/ 23 h 90"/>
                    <a:gd name="T16" fmla="*/ 24 w 47"/>
                    <a:gd name="T17" fmla="*/ 27 h 90"/>
                    <a:gd name="T18" fmla="*/ 42 w 47"/>
                    <a:gd name="T19" fmla="*/ 27 h 90"/>
                    <a:gd name="T20" fmla="*/ 42 w 47"/>
                    <a:gd name="T21" fmla="*/ 44 h 90"/>
                    <a:gd name="T22" fmla="*/ 24 w 47"/>
                    <a:gd name="T23" fmla="*/ 44 h 90"/>
                    <a:gd name="T24" fmla="*/ 24 w 47"/>
                    <a:gd name="T25" fmla="*/ 51 h 90"/>
                    <a:gd name="T26" fmla="*/ 24 w 47"/>
                    <a:gd name="T27" fmla="*/ 51 h 90"/>
                    <a:gd name="T28" fmla="*/ 29 w 47"/>
                    <a:gd name="T29" fmla="*/ 57 h 90"/>
                    <a:gd name="T30" fmla="*/ 24 w 47"/>
                    <a:gd name="T31" fmla="*/ 62 h 90"/>
                    <a:gd name="T32" fmla="*/ 24 w 47"/>
                    <a:gd name="T33" fmla="*/ 62 h 90"/>
                    <a:gd name="T34" fmla="*/ 24 w 47"/>
                    <a:gd name="T35" fmla="*/ 62 h 90"/>
                    <a:gd name="T36" fmla="*/ 24 w 47"/>
                    <a:gd name="T37" fmla="*/ 71 h 90"/>
                    <a:gd name="T38" fmla="*/ 24 w 47"/>
                    <a:gd name="T39" fmla="*/ 71 h 90"/>
                    <a:gd name="T40" fmla="*/ 29 w 47"/>
                    <a:gd name="T41" fmla="*/ 77 h 90"/>
                    <a:gd name="T42" fmla="*/ 24 w 47"/>
                    <a:gd name="T43" fmla="*/ 82 h 90"/>
                    <a:gd name="T44" fmla="*/ 24 w 47"/>
                    <a:gd name="T45" fmla="*/ 82 h 90"/>
                    <a:gd name="T46" fmla="*/ 24 w 47"/>
                    <a:gd name="T47" fmla="*/ 82 h 90"/>
                    <a:gd name="T48" fmla="*/ 24 w 47"/>
                    <a:gd name="T49" fmla="*/ 90 h 90"/>
                    <a:gd name="T50" fmla="*/ 0 w 47"/>
                    <a:gd name="T51" fmla="*/ 90 h 90"/>
                    <a:gd name="T52" fmla="*/ 24 w 47"/>
                    <a:gd name="T53" fmla="*/ 90 h 90"/>
                    <a:gd name="T54" fmla="*/ 24 w 47"/>
                    <a:gd name="T55" fmla="*/ 82 h 90"/>
                    <a:gd name="T56" fmla="*/ 18 w 47"/>
                    <a:gd name="T57" fmla="*/ 77 h 90"/>
                    <a:gd name="T58" fmla="*/ 24 w 47"/>
                    <a:gd name="T59" fmla="*/ 71 h 90"/>
                    <a:gd name="T60" fmla="*/ 24 w 47"/>
                    <a:gd name="T61" fmla="*/ 62 h 90"/>
                    <a:gd name="T62" fmla="*/ 18 w 47"/>
                    <a:gd name="T63" fmla="*/ 57 h 90"/>
                    <a:gd name="T64" fmla="*/ 24 w 47"/>
                    <a:gd name="T65" fmla="*/ 51 h 90"/>
                    <a:gd name="T66" fmla="*/ 24 w 47"/>
                    <a:gd name="T67" fmla="*/ 44 h 90"/>
                    <a:gd name="T68" fmla="*/ 5 w 47"/>
                    <a:gd name="T69" fmla="*/ 44 h 90"/>
                    <a:gd name="T70" fmla="*/ 5 w 47"/>
                    <a:gd name="T71" fmla="*/ 27 h 90"/>
                    <a:gd name="T72" fmla="*/ 5 w 47"/>
                    <a:gd name="T73" fmla="*/ 27 h 90"/>
                    <a:gd name="T74" fmla="*/ 24 w 47"/>
                    <a:gd name="T75" fmla="*/ 27 h 90"/>
                    <a:gd name="T76" fmla="*/ 24 w 47"/>
                    <a:gd name="T77" fmla="*/ 23 h 90"/>
                    <a:gd name="T78" fmla="*/ 5 w 47"/>
                    <a:gd name="T79" fmla="*/ 23 h 90"/>
                    <a:gd name="T80" fmla="*/ 5 w 47"/>
                    <a:gd name="T81" fmla="*/ 5 h 90"/>
                    <a:gd name="T82" fmla="*/ 5 w 47"/>
                    <a:gd name="T83" fmla="*/ 5 h 90"/>
                    <a:gd name="T84" fmla="*/ 24 w 47"/>
                    <a:gd name="T85" fmla="*/ 5 h 90"/>
                    <a:gd name="T86" fmla="*/ 24 w 47"/>
                    <a:gd name="T87" fmla="*/ 0 h 90"/>
                    <a:gd name="T88" fmla="*/ 0 w 47"/>
                    <a:gd name="T89" fmla="*/ 0 h 90"/>
                    <a:gd name="T90" fmla="*/ 0 w 47"/>
                    <a:gd name="T91" fmla="*/ 90 h 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47" h="90">
                      <a:moveTo>
                        <a:pt x="24" y="90"/>
                      </a:moveTo>
                      <a:cubicBezTo>
                        <a:pt x="47" y="90"/>
                        <a:pt x="47" y="90"/>
                        <a:pt x="47" y="90"/>
                      </a:cubicBezTo>
                      <a:cubicBezTo>
                        <a:pt x="47" y="0"/>
                        <a:pt x="47" y="0"/>
                        <a:pt x="47" y="0"/>
                      </a:cubicBezTo>
                      <a:cubicBezTo>
                        <a:pt x="24" y="0"/>
                        <a:pt x="24" y="0"/>
                        <a:pt x="24" y="0"/>
                      </a:cubicBezTo>
                      <a:cubicBezTo>
                        <a:pt x="24" y="5"/>
                        <a:pt x="24" y="5"/>
                        <a:pt x="24" y="5"/>
                      </a:cubicBezTo>
                      <a:cubicBezTo>
                        <a:pt x="42" y="5"/>
                        <a:pt x="42" y="5"/>
                        <a:pt x="42" y="5"/>
                      </a:cubicBezTo>
                      <a:cubicBezTo>
                        <a:pt x="42" y="23"/>
                        <a:pt x="42" y="23"/>
                        <a:pt x="42" y="23"/>
                      </a:cubicBezTo>
                      <a:cubicBezTo>
                        <a:pt x="24" y="23"/>
                        <a:pt x="24" y="23"/>
                        <a:pt x="24" y="23"/>
                      </a:cubicBezTo>
                      <a:cubicBezTo>
                        <a:pt x="24" y="27"/>
                        <a:pt x="24" y="27"/>
                        <a:pt x="24" y="27"/>
                      </a:cubicBezTo>
                      <a:cubicBezTo>
                        <a:pt x="42" y="27"/>
                        <a:pt x="42" y="27"/>
                        <a:pt x="42" y="27"/>
                      </a:cubicBezTo>
                      <a:cubicBezTo>
                        <a:pt x="42" y="44"/>
                        <a:pt x="42" y="44"/>
                        <a:pt x="42" y="44"/>
                      </a:cubicBezTo>
                      <a:cubicBezTo>
                        <a:pt x="24" y="44"/>
                        <a:pt x="24" y="44"/>
                        <a:pt x="24" y="44"/>
                      </a:cubicBezTo>
                      <a:cubicBezTo>
                        <a:pt x="24" y="51"/>
                        <a:pt x="24" y="51"/>
                        <a:pt x="24" y="51"/>
                      </a:cubicBezTo>
                      <a:cubicBezTo>
                        <a:pt x="24" y="51"/>
                        <a:pt x="24" y="51"/>
                        <a:pt x="24" y="51"/>
                      </a:cubicBezTo>
                      <a:cubicBezTo>
                        <a:pt x="27" y="51"/>
                        <a:pt x="29" y="54"/>
                        <a:pt x="29" y="57"/>
                      </a:cubicBezTo>
                      <a:cubicBezTo>
                        <a:pt x="29" y="60"/>
                        <a:pt x="27" y="62"/>
                        <a:pt x="24" y="62"/>
                      </a:cubicBezTo>
                      <a:cubicBezTo>
                        <a:pt x="24" y="62"/>
                        <a:pt x="24" y="62"/>
                        <a:pt x="24" y="62"/>
                      </a:cubicBezTo>
                      <a:cubicBezTo>
                        <a:pt x="24" y="62"/>
                        <a:pt x="24" y="62"/>
                        <a:pt x="24" y="62"/>
                      </a:cubicBezTo>
                      <a:cubicBezTo>
                        <a:pt x="24" y="71"/>
                        <a:pt x="24" y="71"/>
                        <a:pt x="24" y="71"/>
                      </a:cubicBezTo>
                      <a:cubicBezTo>
                        <a:pt x="24" y="71"/>
                        <a:pt x="24" y="71"/>
                        <a:pt x="24" y="71"/>
                      </a:cubicBezTo>
                      <a:cubicBezTo>
                        <a:pt x="27" y="71"/>
                        <a:pt x="29" y="74"/>
                        <a:pt x="29" y="77"/>
                      </a:cubicBezTo>
                      <a:cubicBezTo>
                        <a:pt x="29" y="80"/>
                        <a:pt x="27" y="82"/>
                        <a:pt x="24" y="82"/>
                      </a:cubicBezTo>
                      <a:cubicBezTo>
                        <a:pt x="24" y="82"/>
                        <a:pt x="24" y="82"/>
                        <a:pt x="24" y="82"/>
                      </a:cubicBezTo>
                      <a:cubicBezTo>
                        <a:pt x="24" y="82"/>
                        <a:pt x="24" y="82"/>
                        <a:pt x="24" y="82"/>
                      </a:cubicBezTo>
                      <a:lnTo>
                        <a:pt x="24" y="90"/>
                      </a:lnTo>
                      <a:close/>
                      <a:moveTo>
                        <a:pt x="0" y="90"/>
                      </a:moveTo>
                      <a:cubicBezTo>
                        <a:pt x="24" y="90"/>
                        <a:pt x="24" y="90"/>
                        <a:pt x="24" y="90"/>
                      </a:cubicBezTo>
                      <a:cubicBezTo>
                        <a:pt x="24" y="82"/>
                        <a:pt x="24" y="82"/>
                        <a:pt x="24" y="82"/>
                      </a:cubicBezTo>
                      <a:cubicBezTo>
                        <a:pt x="21" y="82"/>
                        <a:pt x="18" y="80"/>
                        <a:pt x="18" y="77"/>
                      </a:cubicBezTo>
                      <a:cubicBezTo>
                        <a:pt x="18" y="74"/>
                        <a:pt x="21" y="71"/>
                        <a:pt x="24" y="71"/>
                      </a:cubicBezTo>
                      <a:cubicBezTo>
                        <a:pt x="24" y="62"/>
                        <a:pt x="24" y="62"/>
                        <a:pt x="24" y="62"/>
                      </a:cubicBezTo>
                      <a:cubicBezTo>
                        <a:pt x="21" y="62"/>
                        <a:pt x="18" y="60"/>
                        <a:pt x="18" y="57"/>
                      </a:cubicBezTo>
                      <a:cubicBezTo>
                        <a:pt x="18" y="54"/>
                        <a:pt x="21" y="51"/>
                        <a:pt x="24" y="51"/>
                      </a:cubicBezTo>
                      <a:cubicBezTo>
                        <a:pt x="24" y="44"/>
                        <a:pt x="24" y="44"/>
                        <a:pt x="24" y="44"/>
                      </a:cubicBezTo>
                      <a:cubicBezTo>
                        <a:pt x="5" y="44"/>
                        <a:pt x="5" y="44"/>
                        <a:pt x="5" y="44"/>
                      </a:cubicBezTo>
                      <a:cubicBezTo>
                        <a:pt x="5" y="27"/>
                        <a:pt x="5" y="27"/>
                        <a:pt x="5" y="27"/>
                      </a:cubicBezTo>
                      <a:cubicBezTo>
                        <a:pt x="5" y="27"/>
                        <a:pt x="5" y="27"/>
                        <a:pt x="5" y="27"/>
                      </a:cubicBezTo>
                      <a:cubicBezTo>
                        <a:pt x="24" y="27"/>
                        <a:pt x="24" y="27"/>
                        <a:pt x="24" y="27"/>
                      </a:cubicBezTo>
                      <a:cubicBezTo>
                        <a:pt x="24" y="23"/>
                        <a:pt x="24" y="23"/>
                        <a:pt x="24" y="23"/>
                      </a:cubicBezTo>
                      <a:cubicBezTo>
                        <a:pt x="5" y="23"/>
                        <a:pt x="5" y="23"/>
                        <a:pt x="5" y="23"/>
                      </a:cubicBezTo>
                      <a:cubicBezTo>
                        <a:pt x="5" y="5"/>
                        <a:pt x="5" y="5"/>
                        <a:pt x="5" y="5"/>
                      </a:cubicBezTo>
                      <a:cubicBezTo>
                        <a:pt x="5" y="5"/>
                        <a:pt x="5" y="5"/>
                        <a:pt x="5" y="5"/>
                      </a:cubicBezTo>
                      <a:cubicBezTo>
                        <a:pt x="24" y="5"/>
                        <a:pt x="24" y="5"/>
                        <a:pt x="24" y="5"/>
                      </a:cubicBezTo>
                      <a:cubicBezTo>
                        <a:pt x="24" y="0"/>
                        <a:pt x="24" y="0"/>
                        <a:pt x="24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0" y="9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595" name="Freeform: Shape 140"/>
                <p:cNvSpPr>
                  <a:spLocks/>
                </p:cNvSpPr>
                <p:nvPr/>
              </p:nvSpPr>
              <p:spPr bwMode="auto">
                <a:xfrm>
                  <a:off x="6292161" y="3104493"/>
                  <a:ext cx="83328" cy="398259"/>
                </a:xfrm>
                <a:custGeom>
                  <a:avLst/>
                  <a:gdLst>
                    <a:gd name="T0" fmla="*/ 68 w 68"/>
                    <a:gd name="T1" fmla="*/ 307 h 325"/>
                    <a:gd name="T2" fmla="*/ 68 w 68"/>
                    <a:gd name="T3" fmla="*/ 55 h 325"/>
                    <a:gd name="T4" fmla="*/ 0 w 68"/>
                    <a:gd name="T5" fmla="*/ 0 h 325"/>
                    <a:gd name="T6" fmla="*/ 0 w 68"/>
                    <a:gd name="T7" fmla="*/ 325 h 325"/>
                    <a:gd name="T8" fmla="*/ 68 w 68"/>
                    <a:gd name="T9" fmla="*/ 307 h 3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8" h="325">
                      <a:moveTo>
                        <a:pt x="68" y="307"/>
                      </a:moveTo>
                      <a:lnTo>
                        <a:pt x="68" y="55"/>
                      </a:lnTo>
                      <a:lnTo>
                        <a:pt x="0" y="0"/>
                      </a:lnTo>
                      <a:lnTo>
                        <a:pt x="0" y="325"/>
                      </a:lnTo>
                      <a:lnTo>
                        <a:pt x="68" y="30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596" name="Rectangle 141"/>
                <p:cNvSpPr>
                  <a:spLocks/>
                </p:cNvSpPr>
                <p:nvPr/>
              </p:nvSpPr>
              <p:spPr bwMode="auto">
                <a:xfrm>
                  <a:off x="6102222" y="3140030"/>
                  <a:ext cx="140922" cy="5391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597" name="Rectangle 142"/>
                <p:cNvSpPr>
                  <a:spLocks/>
                </p:cNvSpPr>
                <p:nvPr/>
              </p:nvSpPr>
              <p:spPr bwMode="auto">
                <a:xfrm>
                  <a:off x="6102222" y="3233161"/>
                  <a:ext cx="140922" cy="52693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598" name="Freeform: Shape 143"/>
                <p:cNvSpPr>
                  <a:spLocks/>
                </p:cNvSpPr>
                <p:nvPr/>
              </p:nvSpPr>
              <p:spPr bwMode="auto">
                <a:xfrm>
                  <a:off x="6300739" y="1872953"/>
                  <a:ext cx="140922" cy="238955"/>
                </a:xfrm>
                <a:custGeom>
                  <a:avLst/>
                  <a:gdLst>
                    <a:gd name="T0" fmla="*/ 0 w 32"/>
                    <a:gd name="T1" fmla="*/ 37 h 54"/>
                    <a:gd name="T2" fmla="*/ 0 w 32"/>
                    <a:gd name="T3" fmla="*/ 45 h 54"/>
                    <a:gd name="T4" fmla="*/ 9 w 32"/>
                    <a:gd name="T5" fmla="*/ 54 h 54"/>
                    <a:gd name="T6" fmla="*/ 23 w 32"/>
                    <a:gd name="T7" fmla="*/ 54 h 54"/>
                    <a:gd name="T8" fmla="*/ 32 w 32"/>
                    <a:gd name="T9" fmla="*/ 45 h 54"/>
                    <a:gd name="T10" fmla="*/ 32 w 32"/>
                    <a:gd name="T11" fmla="*/ 37 h 54"/>
                    <a:gd name="T12" fmla="*/ 20 w 32"/>
                    <a:gd name="T13" fmla="*/ 37 h 54"/>
                    <a:gd name="T14" fmla="*/ 20 w 32"/>
                    <a:gd name="T15" fmla="*/ 30 h 54"/>
                    <a:gd name="T16" fmla="*/ 32 w 32"/>
                    <a:gd name="T17" fmla="*/ 30 h 54"/>
                    <a:gd name="T18" fmla="*/ 32 w 32"/>
                    <a:gd name="T19" fmla="*/ 20 h 54"/>
                    <a:gd name="T20" fmla="*/ 20 w 32"/>
                    <a:gd name="T21" fmla="*/ 20 h 54"/>
                    <a:gd name="T22" fmla="*/ 20 w 32"/>
                    <a:gd name="T23" fmla="*/ 13 h 54"/>
                    <a:gd name="T24" fmla="*/ 32 w 32"/>
                    <a:gd name="T25" fmla="*/ 13 h 54"/>
                    <a:gd name="T26" fmla="*/ 32 w 32"/>
                    <a:gd name="T27" fmla="*/ 9 h 54"/>
                    <a:gd name="T28" fmla="*/ 23 w 32"/>
                    <a:gd name="T29" fmla="*/ 0 h 54"/>
                    <a:gd name="T30" fmla="*/ 9 w 32"/>
                    <a:gd name="T31" fmla="*/ 0 h 54"/>
                    <a:gd name="T32" fmla="*/ 0 w 32"/>
                    <a:gd name="T33" fmla="*/ 9 h 54"/>
                    <a:gd name="T34" fmla="*/ 0 w 32"/>
                    <a:gd name="T35" fmla="*/ 13 h 54"/>
                    <a:gd name="T36" fmla="*/ 11 w 32"/>
                    <a:gd name="T37" fmla="*/ 13 h 54"/>
                    <a:gd name="T38" fmla="*/ 11 w 32"/>
                    <a:gd name="T39" fmla="*/ 20 h 54"/>
                    <a:gd name="T40" fmla="*/ 0 w 32"/>
                    <a:gd name="T41" fmla="*/ 20 h 54"/>
                    <a:gd name="T42" fmla="*/ 0 w 32"/>
                    <a:gd name="T43" fmla="*/ 30 h 54"/>
                    <a:gd name="T44" fmla="*/ 11 w 32"/>
                    <a:gd name="T45" fmla="*/ 30 h 54"/>
                    <a:gd name="T46" fmla="*/ 11 w 32"/>
                    <a:gd name="T47" fmla="*/ 37 h 54"/>
                    <a:gd name="T48" fmla="*/ 0 w 32"/>
                    <a:gd name="T49" fmla="*/ 37 h 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32" h="54">
                      <a:moveTo>
                        <a:pt x="0" y="37"/>
                      </a:moveTo>
                      <a:cubicBezTo>
                        <a:pt x="0" y="45"/>
                        <a:pt x="0" y="45"/>
                        <a:pt x="0" y="45"/>
                      </a:cubicBezTo>
                      <a:cubicBezTo>
                        <a:pt x="0" y="50"/>
                        <a:pt x="4" y="54"/>
                        <a:pt x="9" y="54"/>
                      </a:cubicBezTo>
                      <a:cubicBezTo>
                        <a:pt x="23" y="54"/>
                        <a:pt x="23" y="54"/>
                        <a:pt x="23" y="54"/>
                      </a:cubicBezTo>
                      <a:cubicBezTo>
                        <a:pt x="28" y="54"/>
                        <a:pt x="32" y="50"/>
                        <a:pt x="32" y="45"/>
                      </a:cubicBezTo>
                      <a:cubicBezTo>
                        <a:pt x="32" y="37"/>
                        <a:pt x="32" y="37"/>
                        <a:pt x="32" y="37"/>
                      </a:cubicBezTo>
                      <a:cubicBezTo>
                        <a:pt x="20" y="37"/>
                        <a:pt x="20" y="37"/>
                        <a:pt x="20" y="37"/>
                      </a:cubicBezTo>
                      <a:cubicBezTo>
                        <a:pt x="20" y="30"/>
                        <a:pt x="20" y="30"/>
                        <a:pt x="20" y="30"/>
                      </a:cubicBezTo>
                      <a:cubicBezTo>
                        <a:pt x="32" y="30"/>
                        <a:pt x="32" y="30"/>
                        <a:pt x="32" y="30"/>
                      </a:cubicBezTo>
                      <a:cubicBezTo>
                        <a:pt x="32" y="20"/>
                        <a:pt x="32" y="20"/>
                        <a:pt x="32" y="20"/>
                      </a:cubicBezTo>
                      <a:cubicBezTo>
                        <a:pt x="20" y="20"/>
                        <a:pt x="20" y="20"/>
                        <a:pt x="20" y="20"/>
                      </a:cubicBezTo>
                      <a:cubicBezTo>
                        <a:pt x="20" y="13"/>
                        <a:pt x="20" y="13"/>
                        <a:pt x="20" y="13"/>
                      </a:cubicBezTo>
                      <a:cubicBezTo>
                        <a:pt x="32" y="13"/>
                        <a:pt x="32" y="13"/>
                        <a:pt x="32" y="13"/>
                      </a:cubicBezTo>
                      <a:cubicBezTo>
                        <a:pt x="32" y="9"/>
                        <a:pt x="32" y="9"/>
                        <a:pt x="32" y="9"/>
                      </a:cubicBezTo>
                      <a:cubicBezTo>
                        <a:pt x="32" y="4"/>
                        <a:pt x="28" y="0"/>
                        <a:pt x="23" y="0"/>
                      </a:cubicBez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4" y="0"/>
                        <a:pt x="0" y="4"/>
                        <a:pt x="0" y="9"/>
                      </a:cubicBezTo>
                      <a:cubicBezTo>
                        <a:pt x="0" y="13"/>
                        <a:pt x="0" y="13"/>
                        <a:pt x="0" y="13"/>
                      </a:cubicBezTo>
                      <a:cubicBezTo>
                        <a:pt x="11" y="13"/>
                        <a:pt x="11" y="13"/>
                        <a:pt x="11" y="13"/>
                      </a:cubicBezTo>
                      <a:cubicBezTo>
                        <a:pt x="11" y="20"/>
                        <a:pt x="11" y="20"/>
                        <a:pt x="11" y="20"/>
                      </a:cubicBezTo>
                      <a:cubicBezTo>
                        <a:pt x="0" y="20"/>
                        <a:pt x="0" y="20"/>
                        <a:pt x="0" y="20"/>
                      </a:cubicBezTo>
                      <a:cubicBezTo>
                        <a:pt x="0" y="30"/>
                        <a:pt x="0" y="30"/>
                        <a:pt x="0" y="30"/>
                      </a:cubicBezTo>
                      <a:cubicBezTo>
                        <a:pt x="11" y="30"/>
                        <a:pt x="11" y="30"/>
                        <a:pt x="11" y="30"/>
                      </a:cubicBezTo>
                      <a:cubicBezTo>
                        <a:pt x="11" y="37"/>
                        <a:pt x="11" y="37"/>
                        <a:pt x="11" y="37"/>
                      </a:cubicBezTo>
                      <a:lnTo>
                        <a:pt x="0" y="3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599" name="Rectangle 144"/>
                <p:cNvSpPr>
                  <a:spLocks/>
                </p:cNvSpPr>
                <p:nvPr/>
              </p:nvSpPr>
              <p:spPr bwMode="auto">
                <a:xfrm>
                  <a:off x="4202833" y="680626"/>
                  <a:ext cx="44115" cy="101709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600" name="Rectangle 145"/>
                <p:cNvSpPr>
                  <a:spLocks/>
                </p:cNvSpPr>
                <p:nvPr/>
              </p:nvSpPr>
              <p:spPr bwMode="auto">
                <a:xfrm>
                  <a:off x="4202833" y="835028"/>
                  <a:ext cx="44115" cy="181361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601" name="Rectangle 146"/>
                <p:cNvSpPr>
                  <a:spLocks/>
                </p:cNvSpPr>
                <p:nvPr/>
              </p:nvSpPr>
              <p:spPr bwMode="auto">
                <a:xfrm>
                  <a:off x="4092546" y="680626"/>
                  <a:ext cx="49017" cy="185037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602" name="Rectangle 147"/>
                <p:cNvSpPr>
                  <a:spLocks/>
                </p:cNvSpPr>
                <p:nvPr/>
              </p:nvSpPr>
              <p:spPr bwMode="auto">
                <a:xfrm>
                  <a:off x="4092546" y="923258"/>
                  <a:ext cx="49017" cy="93131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603" name="Rectangle 148"/>
                <p:cNvSpPr>
                  <a:spLocks/>
                </p:cNvSpPr>
                <p:nvPr/>
              </p:nvSpPr>
              <p:spPr bwMode="auto">
                <a:xfrm>
                  <a:off x="3987160" y="680626"/>
                  <a:ext cx="44115" cy="30635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604" name="Rectangle 149"/>
                <p:cNvSpPr>
                  <a:spLocks/>
                </p:cNvSpPr>
                <p:nvPr/>
              </p:nvSpPr>
              <p:spPr bwMode="auto">
                <a:xfrm>
                  <a:off x="3987160" y="763954"/>
                  <a:ext cx="44115" cy="252435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605" name="Freeform: Shape 150"/>
                <p:cNvSpPr>
                  <a:spLocks/>
                </p:cNvSpPr>
                <p:nvPr/>
              </p:nvSpPr>
              <p:spPr bwMode="auto">
                <a:xfrm>
                  <a:off x="3968779" y="719840"/>
                  <a:ext cx="79652" cy="35537"/>
                </a:xfrm>
                <a:custGeom>
                  <a:avLst/>
                  <a:gdLst>
                    <a:gd name="T0" fmla="*/ 0 w 65"/>
                    <a:gd name="T1" fmla="*/ 0 h 29"/>
                    <a:gd name="T2" fmla="*/ 0 w 65"/>
                    <a:gd name="T3" fmla="*/ 29 h 29"/>
                    <a:gd name="T4" fmla="*/ 15 w 65"/>
                    <a:gd name="T5" fmla="*/ 29 h 29"/>
                    <a:gd name="T6" fmla="*/ 51 w 65"/>
                    <a:gd name="T7" fmla="*/ 29 h 29"/>
                    <a:gd name="T8" fmla="*/ 65 w 65"/>
                    <a:gd name="T9" fmla="*/ 29 h 29"/>
                    <a:gd name="T10" fmla="*/ 65 w 65"/>
                    <a:gd name="T11" fmla="*/ 0 h 29"/>
                    <a:gd name="T12" fmla="*/ 51 w 65"/>
                    <a:gd name="T13" fmla="*/ 0 h 29"/>
                    <a:gd name="T14" fmla="*/ 15 w 65"/>
                    <a:gd name="T15" fmla="*/ 0 h 29"/>
                    <a:gd name="T16" fmla="*/ 0 w 65"/>
                    <a:gd name="T17" fmla="*/ 0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65" h="29">
                      <a:moveTo>
                        <a:pt x="0" y="0"/>
                      </a:moveTo>
                      <a:lnTo>
                        <a:pt x="0" y="29"/>
                      </a:lnTo>
                      <a:lnTo>
                        <a:pt x="15" y="29"/>
                      </a:lnTo>
                      <a:lnTo>
                        <a:pt x="51" y="29"/>
                      </a:lnTo>
                      <a:lnTo>
                        <a:pt x="65" y="29"/>
                      </a:lnTo>
                      <a:lnTo>
                        <a:pt x="65" y="0"/>
                      </a:lnTo>
                      <a:lnTo>
                        <a:pt x="51" y="0"/>
                      </a:lnTo>
                      <a:lnTo>
                        <a:pt x="15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606" name="Freeform: Shape 151"/>
                <p:cNvSpPr>
                  <a:spLocks/>
                </p:cNvSpPr>
                <p:nvPr/>
              </p:nvSpPr>
              <p:spPr bwMode="auto">
                <a:xfrm>
                  <a:off x="4075390" y="874242"/>
                  <a:ext cx="83328" cy="35537"/>
                </a:xfrm>
                <a:custGeom>
                  <a:avLst/>
                  <a:gdLst>
                    <a:gd name="T0" fmla="*/ 0 w 68"/>
                    <a:gd name="T1" fmla="*/ 0 h 29"/>
                    <a:gd name="T2" fmla="*/ 0 w 68"/>
                    <a:gd name="T3" fmla="*/ 29 h 29"/>
                    <a:gd name="T4" fmla="*/ 14 w 68"/>
                    <a:gd name="T5" fmla="*/ 29 h 29"/>
                    <a:gd name="T6" fmla="*/ 54 w 68"/>
                    <a:gd name="T7" fmla="*/ 29 h 29"/>
                    <a:gd name="T8" fmla="*/ 68 w 68"/>
                    <a:gd name="T9" fmla="*/ 29 h 29"/>
                    <a:gd name="T10" fmla="*/ 68 w 68"/>
                    <a:gd name="T11" fmla="*/ 0 h 29"/>
                    <a:gd name="T12" fmla="*/ 54 w 68"/>
                    <a:gd name="T13" fmla="*/ 0 h 29"/>
                    <a:gd name="T14" fmla="*/ 14 w 68"/>
                    <a:gd name="T15" fmla="*/ 0 h 29"/>
                    <a:gd name="T16" fmla="*/ 0 w 68"/>
                    <a:gd name="T17" fmla="*/ 0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68" h="29">
                      <a:moveTo>
                        <a:pt x="0" y="0"/>
                      </a:moveTo>
                      <a:lnTo>
                        <a:pt x="0" y="29"/>
                      </a:lnTo>
                      <a:lnTo>
                        <a:pt x="14" y="29"/>
                      </a:lnTo>
                      <a:lnTo>
                        <a:pt x="54" y="29"/>
                      </a:lnTo>
                      <a:lnTo>
                        <a:pt x="68" y="29"/>
                      </a:lnTo>
                      <a:lnTo>
                        <a:pt x="68" y="0"/>
                      </a:lnTo>
                      <a:lnTo>
                        <a:pt x="54" y="0"/>
                      </a:lnTo>
                      <a:lnTo>
                        <a:pt x="1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607" name="Freeform: Shape 152"/>
                <p:cNvSpPr>
                  <a:spLocks/>
                </p:cNvSpPr>
                <p:nvPr/>
              </p:nvSpPr>
              <p:spPr bwMode="auto">
                <a:xfrm>
                  <a:off x="4185677" y="790914"/>
                  <a:ext cx="83328" cy="35537"/>
                </a:xfrm>
                <a:custGeom>
                  <a:avLst/>
                  <a:gdLst>
                    <a:gd name="T0" fmla="*/ 14 w 68"/>
                    <a:gd name="T1" fmla="*/ 0 h 29"/>
                    <a:gd name="T2" fmla="*/ 0 w 68"/>
                    <a:gd name="T3" fmla="*/ 0 h 29"/>
                    <a:gd name="T4" fmla="*/ 0 w 68"/>
                    <a:gd name="T5" fmla="*/ 29 h 29"/>
                    <a:gd name="T6" fmla="*/ 14 w 68"/>
                    <a:gd name="T7" fmla="*/ 29 h 29"/>
                    <a:gd name="T8" fmla="*/ 50 w 68"/>
                    <a:gd name="T9" fmla="*/ 29 h 29"/>
                    <a:gd name="T10" fmla="*/ 68 w 68"/>
                    <a:gd name="T11" fmla="*/ 29 h 29"/>
                    <a:gd name="T12" fmla="*/ 68 w 68"/>
                    <a:gd name="T13" fmla="*/ 0 h 29"/>
                    <a:gd name="T14" fmla="*/ 50 w 68"/>
                    <a:gd name="T15" fmla="*/ 0 h 29"/>
                    <a:gd name="T16" fmla="*/ 14 w 68"/>
                    <a:gd name="T17" fmla="*/ 0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68" h="29">
                      <a:moveTo>
                        <a:pt x="14" y="0"/>
                      </a:moveTo>
                      <a:lnTo>
                        <a:pt x="0" y="0"/>
                      </a:lnTo>
                      <a:lnTo>
                        <a:pt x="0" y="29"/>
                      </a:lnTo>
                      <a:lnTo>
                        <a:pt x="14" y="29"/>
                      </a:lnTo>
                      <a:lnTo>
                        <a:pt x="50" y="29"/>
                      </a:lnTo>
                      <a:lnTo>
                        <a:pt x="68" y="29"/>
                      </a:lnTo>
                      <a:lnTo>
                        <a:pt x="68" y="0"/>
                      </a:lnTo>
                      <a:lnTo>
                        <a:pt x="50" y="0"/>
                      </a:lnTo>
                      <a:lnTo>
                        <a:pt x="1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608" name="Freeform: Shape 153"/>
                <p:cNvSpPr>
                  <a:spLocks/>
                </p:cNvSpPr>
                <p:nvPr/>
              </p:nvSpPr>
              <p:spPr bwMode="auto">
                <a:xfrm>
                  <a:off x="4335177" y="623032"/>
                  <a:ext cx="442374" cy="344341"/>
                </a:xfrm>
                <a:custGeom>
                  <a:avLst/>
                  <a:gdLst>
                    <a:gd name="T0" fmla="*/ 89 w 100"/>
                    <a:gd name="T1" fmla="*/ 17 h 78"/>
                    <a:gd name="T2" fmla="*/ 81 w 100"/>
                    <a:gd name="T3" fmla="*/ 18 h 78"/>
                    <a:gd name="T4" fmla="*/ 81 w 100"/>
                    <a:gd name="T5" fmla="*/ 22 h 78"/>
                    <a:gd name="T6" fmla="*/ 91 w 100"/>
                    <a:gd name="T7" fmla="*/ 44 h 78"/>
                    <a:gd name="T8" fmla="*/ 91 w 100"/>
                    <a:gd name="T9" fmla="*/ 55 h 78"/>
                    <a:gd name="T10" fmla="*/ 81 w 100"/>
                    <a:gd name="T11" fmla="*/ 78 h 78"/>
                    <a:gd name="T12" fmla="*/ 100 w 100"/>
                    <a:gd name="T13" fmla="*/ 74 h 78"/>
                    <a:gd name="T14" fmla="*/ 100 w 100"/>
                    <a:gd name="T15" fmla="*/ 28 h 78"/>
                    <a:gd name="T16" fmla="*/ 80 w 100"/>
                    <a:gd name="T17" fmla="*/ 0 h 78"/>
                    <a:gd name="T18" fmla="*/ 50 w 100"/>
                    <a:gd name="T19" fmla="*/ 6 h 78"/>
                    <a:gd name="T20" fmla="*/ 81 w 100"/>
                    <a:gd name="T21" fmla="*/ 18 h 78"/>
                    <a:gd name="T22" fmla="*/ 50 w 100"/>
                    <a:gd name="T23" fmla="*/ 63 h 78"/>
                    <a:gd name="T24" fmla="*/ 76 w 100"/>
                    <a:gd name="T25" fmla="*/ 74 h 78"/>
                    <a:gd name="T26" fmla="*/ 81 w 100"/>
                    <a:gd name="T27" fmla="*/ 78 h 78"/>
                    <a:gd name="T28" fmla="*/ 71 w 100"/>
                    <a:gd name="T29" fmla="*/ 55 h 78"/>
                    <a:gd name="T30" fmla="*/ 81 w 100"/>
                    <a:gd name="T31" fmla="*/ 44 h 78"/>
                    <a:gd name="T32" fmla="*/ 50 w 100"/>
                    <a:gd name="T33" fmla="*/ 22 h 78"/>
                    <a:gd name="T34" fmla="*/ 50 w 100"/>
                    <a:gd name="T35" fmla="*/ 0 h 78"/>
                    <a:gd name="T36" fmla="*/ 19 w 100"/>
                    <a:gd name="T37" fmla="*/ 1 h 78"/>
                    <a:gd name="T38" fmla="*/ 25 w 100"/>
                    <a:gd name="T39" fmla="*/ 6 h 78"/>
                    <a:gd name="T40" fmla="*/ 50 w 100"/>
                    <a:gd name="T41" fmla="*/ 6 h 78"/>
                    <a:gd name="T42" fmla="*/ 19 w 100"/>
                    <a:gd name="T43" fmla="*/ 78 h 78"/>
                    <a:gd name="T44" fmla="*/ 24 w 100"/>
                    <a:gd name="T45" fmla="*/ 74 h 78"/>
                    <a:gd name="T46" fmla="*/ 50 w 100"/>
                    <a:gd name="T47" fmla="*/ 63 h 78"/>
                    <a:gd name="T48" fmla="*/ 19 w 100"/>
                    <a:gd name="T49" fmla="*/ 22 h 78"/>
                    <a:gd name="T50" fmla="*/ 29 w 100"/>
                    <a:gd name="T51" fmla="*/ 44 h 78"/>
                    <a:gd name="T52" fmla="*/ 29 w 100"/>
                    <a:gd name="T53" fmla="*/ 55 h 78"/>
                    <a:gd name="T54" fmla="*/ 19 w 100"/>
                    <a:gd name="T55" fmla="*/ 78 h 78"/>
                    <a:gd name="T56" fmla="*/ 10 w 100"/>
                    <a:gd name="T57" fmla="*/ 17 h 78"/>
                    <a:gd name="T58" fmla="*/ 0 w 100"/>
                    <a:gd name="T59" fmla="*/ 60 h 78"/>
                    <a:gd name="T60" fmla="*/ 0 w 100"/>
                    <a:gd name="T61" fmla="*/ 74 h 78"/>
                    <a:gd name="T62" fmla="*/ 19 w 100"/>
                    <a:gd name="T63" fmla="*/ 78 h 78"/>
                    <a:gd name="T64" fmla="*/ 9 w 100"/>
                    <a:gd name="T65" fmla="*/ 55 h 78"/>
                    <a:gd name="T66" fmla="*/ 19 w 100"/>
                    <a:gd name="T67" fmla="*/ 44 h 78"/>
                    <a:gd name="T68" fmla="*/ 17 w 100"/>
                    <a:gd name="T69" fmla="*/ 22 h 78"/>
                    <a:gd name="T70" fmla="*/ 19 w 100"/>
                    <a:gd name="T71" fmla="*/ 1 h 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100" h="78">
                      <a:moveTo>
                        <a:pt x="100" y="28"/>
                      </a:moveTo>
                      <a:cubicBezTo>
                        <a:pt x="89" y="17"/>
                        <a:pt x="89" y="17"/>
                        <a:pt x="89" y="17"/>
                      </a:cubicBezTo>
                      <a:cubicBezTo>
                        <a:pt x="81" y="1"/>
                        <a:pt x="81" y="1"/>
                        <a:pt x="81" y="1"/>
                      </a:cubicBezTo>
                      <a:cubicBezTo>
                        <a:pt x="81" y="18"/>
                        <a:pt x="81" y="18"/>
                        <a:pt x="81" y="18"/>
                      </a:cubicBezTo>
                      <a:cubicBezTo>
                        <a:pt x="83" y="22"/>
                        <a:pt x="83" y="22"/>
                        <a:pt x="83" y="22"/>
                      </a:cubicBezTo>
                      <a:cubicBezTo>
                        <a:pt x="81" y="22"/>
                        <a:pt x="81" y="22"/>
                        <a:pt x="81" y="22"/>
                      </a:cubicBezTo>
                      <a:cubicBezTo>
                        <a:pt x="81" y="44"/>
                        <a:pt x="81" y="44"/>
                        <a:pt x="81" y="44"/>
                      </a:cubicBezTo>
                      <a:cubicBezTo>
                        <a:pt x="91" y="44"/>
                        <a:pt x="91" y="44"/>
                        <a:pt x="91" y="44"/>
                      </a:cubicBezTo>
                      <a:cubicBezTo>
                        <a:pt x="91" y="55"/>
                        <a:pt x="91" y="55"/>
                        <a:pt x="91" y="55"/>
                      </a:cubicBezTo>
                      <a:cubicBezTo>
                        <a:pt x="91" y="55"/>
                        <a:pt x="91" y="55"/>
                        <a:pt x="91" y="55"/>
                      </a:cubicBezTo>
                      <a:cubicBezTo>
                        <a:pt x="81" y="55"/>
                        <a:pt x="81" y="55"/>
                        <a:pt x="81" y="55"/>
                      </a:cubicBezTo>
                      <a:cubicBezTo>
                        <a:pt x="81" y="78"/>
                        <a:pt x="81" y="78"/>
                        <a:pt x="81" y="78"/>
                      </a:cubicBezTo>
                      <a:cubicBezTo>
                        <a:pt x="95" y="78"/>
                        <a:pt x="95" y="78"/>
                        <a:pt x="95" y="78"/>
                      </a:cubicBezTo>
                      <a:cubicBezTo>
                        <a:pt x="97" y="78"/>
                        <a:pt x="100" y="76"/>
                        <a:pt x="100" y="74"/>
                      </a:cubicBezTo>
                      <a:cubicBezTo>
                        <a:pt x="100" y="63"/>
                        <a:pt x="100" y="63"/>
                        <a:pt x="100" y="63"/>
                      </a:cubicBezTo>
                      <a:lnTo>
                        <a:pt x="100" y="28"/>
                      </a:lnTo>
                      <a:close/>
                      <a:moveTo>
                        <a:pt x="81" y="1"/>
                      </a:moveTo>
                      <a:cubicBezTo>
                        <a:pt x="80" y="0"/>
                        <a:pt x="80" y="0"/>
                        <a:pt x="80" y="0"/>
                      </a:cubicBezTo>
                      <a:cubicBezTo>
                        <a:pt x="50" y="0"/>
                        <a:pt x="50" y="0"/>
                        <a:pt x="50" y="0"/>
                      </a:cubicBezTo>
                      <a:cubicBezTo>
                        <a:pt x="50" y="6"/>
                        <a:pt x="50" y="6"/>
                        <a:pt x="50" y="6"/>
                      </a:cubicBezTo>
                      <a:cubicBezTo>
                        <a:pt x="75" y="6"/>
                        <a:pt x="75" y="6"/>
                        <a:pt x="75" y="6"/>
                      </a:cubicBezTo>
                      <a:cubicBezTo>
                        <a:pt x="81" y="18"/>
                        <a:pt x="81" y="18"/>
                        <a:pt x="81" y="18"/>
                      </a:cubicBezTo>
                      <a:cubicBezTo>
                        <a:pt x="81" y="1"/>
                        <a:pt x="81" y="1"/>
                        <a:pt x="81" y="1"/>
                      </a:cubicBezTo>
                      <a:close/>
                      <a:moveTo>
                        <a:pt x="50" y="63"/>
                      </a:moveTo>
                      <a:cubicBezTo>
                        <a:pt x="76" y="63"/>
                        <a:pt x="76" y="63"/>
                        <a:pt x="76" y="63"/>
                      </a:cubicBezTo>
                      <a:cubicBezTo>
                        <a:pt x="76" y="74"/>
                        <a:pt x="76" y="74"/>
                        <a:pt x="76" y="74"/>
                      </a:cubicBezTo>
                      <a:cubicBezTo>
                        <a:pt x="76" y="76"/>
                        <a:pt x="78" y="78"/>
                        <a:pt x="80" y="78"/>
                      </a:cubicBezTo>
                      <a:cubicBezTo>
                        <a:pt x="81" y="78"/>
                        <a:pt x="81" y="78"/>
                        <a:pt x="81" y="78"/>
                      </a:cubicBezTo>
                      <a:cubicBezTo>
                        <a:pt x="81" y="55"/>
                        <a:pt x="81" y="55"/>
                        <a:pt x="81" y="55"/>
                      </a:cubicBezTo>
                      <a:cubicBezTo>
                        <a:pt x="71" y="55"/>
                        <a:pt x="71" y="55"/>
                        <a:pt x="71" y="55"/>
                      </a:cubicBezTo>
                      <a:cubicBezTo>
                        <a:pt x="71" y="44"/>
                        <a:pt x="71" y="44"/>
                        <a:pt x="71" y="44"/>
                      </a:cubicBezTo>
                      <a:cubicBezTo>
                        <a:pt x="81" y="44"/>
                        <a:pt x="81" y="44"/>
                        <a:pt x="81" y="44"/>
                      </a:cubicBezTo>
                      <a:cubicBezTo>
                        <a:pt x="81" y="22"/>
                        <a:pt x="81" y="22"/>
                        <a:pt x="81" y="22"/>
                      </a:cubicBezTo>
                      <a:cubicBezTo>
                        <a:pt x="50" y="22"/>
                        <a:pt x="50" y="22"/>
                        <a:pt x="50" y="22"/>
                      </a:cubicBezTo>
                      <a:lnTo>
                        <a:pt x="50" y="63"/>
                      </a:lnTo>
                      <a:close/>
                      <a:moveTo>
                        <a:pt x="50" y="0"/>
                      </a:move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19" y="1"/>
                        <a:pt x="19" y="1"/>
                        <a:pt x="19" y="1"/>
                      </a:cubicBezTo>
                      <a:cubicBezTo>
                        <a:pt x="19" y="18"/>
                        <a:pt x="19" y="18"/>
                        <a:pt x="19" y="18"/>
                      </a:cubicBezTo>
                      <a:cubicBezTo>
                        <a:pt x="25" y="6"/>
                        <a:pt x="25" y="6"/>
                        <a:pt x="25" y="6"/>
                      </a:cubicBezTo>
                      <a:cubicBezTo>
                        <a:pt x="25" y="6"/>
                        <a:pt x="25" y="6"/>
                        <a:pt x="25" y="6"/>
                      </a:cubicBezTo>
                      <a:cubicBezTo>
                        <a:pt x="50" y="6"/>
                        <a:pt x="50" y="6"/>
                        <a:pt x="50" y="6"/>
                      </a:cubicBezTo>
                      <a:cubicBezTo>
                        <a:pt x="50" y="0"/>
                        <a:pt x="50" y="0"/>
                        <a:pt x="50" y="0"/>
                      </a:cubicBezTo>
                      <a:close/>
                      <a:moveTo>
                        <a:pt x="19" y="78"/>
                      </a:moveTo>
                      <a:cubicBezTo>
                        <a:pt x="19" y="78"/>
                        <a:pt x="19" y="78"/>
                        <a:pt x="19" y="78"/>
                      </a:cubicBezTo>
                      <a:cubicBezTo>
                        <a:pt x="22" y="78"/>
                        <a:pt x="24" y="76"/>
                        <a:pt x="24" y="74"/>
                      </a:cubicBezTo>
                      <a:cubicBezTo>
                        <a:pt x="24" y="63"/>
                        <a:pt x="24" y="63"/>
                        <a:pt x="24" y="63"/>
                      </a:cubicBezTo>
                      <a:cubicBezTo>
                        <a:pt x="50" y="63"/>
                        <a:pt x="50" y="63"/>
                        <a:pt x="50" y="63"/>
                      </a:cubicBezTo>
                      <a:cubicBezTo>
                        <a:pt x="50" y="22"/>
                        <a:pt x="50" y="22"/>
                        <a:pt x="50" y="22"/>
                      </a:cubicBezTo>
                      <a:cubicBezTo>
                        <a:pt x="19" y="22"/>
                        <a:pt x="19" y="22"/>
                        <a:pt x="19" y="22"/>
                      </a:cubicBezTo>
                      <a:cubicBezTo>
                        <a:pt x="19" y="44"/>
                        <a:pt x="19" y="44"/>
                        <a:pt x="19" y="44"/>
                      </a:cubicBezTo>
                      <a:cubicBezTo>
                        <a:pt x="29" y="44"/>
                        <a:pt x="29" y="44"/>
                        <a:pt x="29" y="44"/>
                      </a:cubicBezTo>
                      <a:cubicBezTo>
                        <a:pt x="29" y="55"/>
                        <a:pt x="29" y="55"/>
                        <a:pt x="29" y="55"/>
                      </a:cubicBezTo>
                      <a:cubicBezTo>
                        <a:pt x="29" y="55"/>
                        <a:pt x="29" y="55"/>
                        <a:pt x="29" y="55"/>
                      </a:cubicBezTo>
                      <a:cubicBezTo>
                        <a:pt x="19" y="55"/>
                        <a:pt x="19" y="55"/>
                        <a:pt x="19" y="55"/>
                      </a:cubicBezTo>
                      <a:lnTo>
                        <a:pt x="19" y="78"/>
                      </a:lnTo>
                      <a:close/>
                      <a:moveTo>
                        <a:pt x="19" y="1"/>
                      </a:moveTo>
                      <a:cubicBezTo>
                        <a:pt x="10" y="17"/>
                        <a:pt x="10" y="17"/>
                        <a:pt x="10" y="17"/>
                      </a:cubicBezTo>
                      <a:cubicBezTo>
                        <a:pt x="0" y="28"/>
                        <a:pt x="0" y="28"/>
                        <a:pt x="0" y="28"/>
                      </a:cubicBezTo>
                      <a:cubicBezTo>
                        <a:pt x="0" y="60"/>
                        <a:pt x="0" y="60"/>
                        <a:pt x="0" y="60"/>
                      </a:cubicBezTo>
                      <a:cubicBezTo>
                        <a:pt x="0" y="63"/>
                        <a:pt x="0" y="63"/>
                        <a:pt x="0" y="63"/>
                      </a:cubicBezTo>
                      <a:cubicBezTo>
                        <a:pt x="0" y="74"/>
                        <a:pt x="0" y="74"/>
                        <a:pt x="0" y="74"/>
                      </a:cubicBezTo>
                      <a:cubicBezTo>
                        <a:pt x="0" y="76"/>
                        <a:pt x="2" y="78"/>
                        <a:pt x="5" y="78"/>
                      </a:cubicBezTo>
                      <a:cubicBezTo>
                        <a:pt x="19" y="78"/>
                        <a:pt x="19" y="78"/>
                        <a:pt x="19" y="78"/>
                      </a:cubicBezTo>
                      <a:cubicBezTo>
                        <a:pt x="19" y="55"/>
                        <a:pt x="19" y="55"/>
                        <a:pt x="19" y="55"/>
                      </a:cubicBezTo>
                      <a:cubicBezTo>
                        <a:pt x="9" y="55"/>
                        <a:pt x="9" y="55"/>
                        <a:pt x="9" y="55"/>
                      </a:cubicBezTo>
                      <a:cubicBezTo>
                        <a:pt x="9" y="44"/>
                        <a:pt x="9" y="44"/>
                        <a:pt x="9" y="44"/>
                      </a:cubicBezTo>
                      <a:cubicBezTo>
                        <a:pt x="19" y="44"/>
                        <a:pt x="19" y="44"/>
                        <a:pt x="19" y="44"/>
                      </a:cubicBezTo>
                      <a:cubicBezTo>
                        <a:pt x="19" y="22"/>
                        <a:pt x="19" y="22"/>
                        <a:pt x="19" y="22"/>
                      </a:cubicBezTo>
                      <a:cubicBezTo>
                        <a:pt x="17" y="22"/>
                        <a:pt x="17" y="22"/>
                        <a:pt x="17" y="22"/>
                      </a:cubicBezTo>
                      <a:cubicBezTo>
                        <a:pt x="19" y="18"/>
                        <a:pt x="19" y="18"/>
                        <a:pt x="19" y="18"/>
                      </a:cubicBezTo>
                      <a:lnTo>
                        <a:pt x="19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609" name="Freeform: Shape 154"/>
                <p:cNvSpPr>
                  <a:spLocks/>
                </p:cNvSpPr>
                <p:nvPr/>
              </p:nvSpPr>
              <p:spPr bwMode="auto">
                <a:xfrm>
                  <a:off x="2913699" y="3453735"/>
                  <a:ext cx="374976" cy="379878"/>
                </a:xfrm>
                <a:custGeom>
                  <a:avLst/>
                  <a:gdLst>
                    <a:gd name="T0" fmla="*/ 64 w 85"/>
                    <a:gd name="T1" fmla="*/ 80 h 86"/>
                    <a:gd name="T2" fmla="*/ 79 w 85"/>
                    <a:gd name="T3" fmla="*/ 64 h 86"/>
                    <a:gd name="T4" fmla="*/ 84 w 85"/>
                    <a:gd name="T5" fmla="*/ 52 h 86"/>
                    <a:gd name="T6" fmla="*/ 84 w 85"/>
                    <a:gd name="T7" fmla="*/ 34 h 86"/>
                    <a:gd name="T8" fmla="*/ 79 w 85"/>
                    <a:gd name="T9" fmla="*/ 22 h 86"/>
                    <a:gd name="T10" fmla="*/ 64 w 85"/>
                    <a:gd name="T11" fmla="*/ 6 h 86"/>
                    <a:gd name="T12" fmla="*/ 58 w 85"/>
                    <a:gd name="T13" fmla="*/ 3 h 86"/>
                    <a:gd name="T14" fmla="*/ 45 w 85"/>
                    <a:gd name="T15" fmla="*/ 0 h 86"/>
                    <a:gd name="T16" fmla="*/ 47 w 85"/>
                    <a:gd name="T17" fmla="*/ 5 h 86"/>
                    <a:gd name="T18" fmla="*/ 53 w 85"/>
                    <a:gd name="T19" fmla="*/ 5 h 86"/>
                    <a:gd name="T20" fmla="*/ 57 w 85"/>
                    <a:gd name="T21" fmla="*/ 6 h 86"/>
                    <a:gd name="T22" fmla="*/ 56 w 85"/>
                    <a:gd name="T23" fmla="*/ 7 h 86"/>
                    <a:gd name="T24" fmla="*/ 49 w 85"/>
                    <a:gd name="T25" fmla="*/ 9 h 86"/>
                    <a:gd name="T26" fmla="*/ 50 w 85"/>
                    <a:gd name="T27" fmla="*/ 14 h 86"/>
                    <a:gd name="T28" fmla="*/ 54 w 85"/>
                    <a:gd name="T29" fmla="*/ 17 h 86"/>
                    <a:gd name="T30" fmla="*/ 60 w 85"/>
                    <a:gd name="T31" fmla="*/ 9 h 86"/>
                    <a:gd name="T32" fmla="*/ 65 w 85"/>
                    <a:gd name="T33" fmla="*/ 10 h 86"/>
                    <a:gd name="T34" fmla="*/ 68 w 85"/>
                    <a:gd name="T35" fmla="*/ 12 h 86"/>
                    <a:gd name="T36" fmla="*/ 70 w 85"/>
                    <a:gd name="T37" fmla="*/ 18 h 86"/>
                    <a:gd name="T38" fmla="*/ 69 w 85"/>
                    <a:gd name="T39" fmla="*/ 21 h 86"/>
                    <a:gd name="T40" fmla="*/ 67 w 85"/>
                    <a:gd name="T41" fmla="*/ 19 h 86"/>
                    <a:gd name="T42" fmla="*/ 61 w 85"/>
                    <a:gd name="T43" fmla="*/ 19 h 86"/>
                    <a:gd name="T44" fmla="*/ 65 w 85"/>
                    <a:gd name="T45" fmla="*/ 21 h 86"/>
                    <a:gd name="T46" fmla="*/ 56 w 85"/>
                    <a:gd name="T47" fmla="*/ 25 h 86"/>
                    <a:gd name="T48" fmla="*/ 52 w 85"/>
                    <a:gd name="T49" fmla="*/ 28 h 86"/>
                    <a:gd name="T50" fmla="*/ 46 w 85"/>
                    <a:gd name="T51" fmla="*/ 33 h 86"/>
                    <a:gd name="T52" fmla="*/ 49 w 85"/>
                    <a:gd name="T53" fmla="*/ 51 h 86"/>
                    <a:gd name="T54" fmla="*/ 54 w 85"/>
                    <a:gd name="T55" fmla="*/ 52 h 86"/>
                    <a:gd name="T56" fmla="*/ 59 w 85"/>
                    <a:gd name="T57" fmla="*/ 54 h 86"/>
                    <a:gd name="T58" fmla="*/ 66 w 85"/>
                    <a:gd name="T59" fmla="*/ 58 h 86"/>
                    <a:gd name="T60" fmla="*/ 71 w 85"/>
                    <a:gd name="T61" fmla="*/ 62 h 86"/>
                    <a:gd name="T62" fmla="*/ 77 w 85"/>
                    <a:gd name="T63" fmla="*/ 64 h 86"/>
                    <a:gd name="T64" fmla="*/ 49 w 85"/>
                    <a:gd name="T65" fmla="*/ 75 h 86"/>
                    <a:gd name="T66" fmla="*/ 0 w 85"/>
                    <a:gd name="T67" fmla="*/ 36 h 86"/>
                    <a:gd name="T68" fmla="*/ 1 w 85"/>
                    <a:gd name="T69" fmla="*/ 54 h 86"/>
                    <a:gd name="T70" fmla="*/ 9 w 85"/>
                    <a:gd name="T71" fmla="*/ 69 h 86"/>
                    <a:gd name="T72" fmla="*/ 27 w 85"/>
                    <a:gd name="T73" fmla="*/ 83 h 86"/>
                    <a:gd name="T74" fmla="*/ 43 w 85"/>
                    <a:gd name="T75" fmla="*/ 68 h 86"/>
                    <a:gd name="T76" fmla="*/ 42 w 85"/>
                    <a:gd name="T77" fmla="*/ 61 h 86"/>
                    <a:gd name="T78" fmla="*/ 44 w 85"/>
                    <a:gd name="T79" fmla="*/ 55 h 86"/>
                    <a:gd name="T80" fmla="*/ 39 w 85"/>
                    <a:gd name="T81" fmla="*/ 53 h 86"/>
                    <a:gd name="T82" fmla="*/ 33 w 85"/>
                    <a:gd name="T83" fmla="*/ 49 h 86"/>
                    <a:gd name="T84" fmla="*/ 24 w 85"/>
                    <a:gd name="T85" fmla="*/ 46 h 86"/>
                    <a:gd name="T86" fmla="*/ 21 w 85"/>
                    <a:gd name="T87" fmla="*/ 38 h 86"/>
                    <a:gd name="T88" fmla="*/ 18 w 85"/>
                    <a:gd name="T89" fmla="*/ 37 h 86"/>
                    <a:gd name="T90" fmla="*/ 18 w 85"/>
                    <a:gd name="T91" fmla="*/ 39 h 86"/>
                    <a:gd name="T92" fmla="*/ 15 w 85"/>
                    <a:gd name="T93" fmla="*/ 32 h 86"/>
                    <a:gd name="T94" fmla="*/ 15 w 85"/>
                    <a:gd name="T95" fmla="*/ 25 h 86"/>
                    <a:gd name="T96" fmla="*/ 19 w 85"/>
                    <a:gd name="T97" fmla="*/ 17 h 86"/>
                    <a:gd name="T98" fmla="*/ 18 w 85"/>
                    <a:gd name="T99" fmla="*/ 12 h 86"/>
                    <a:gd name="T100" fmla="*/ 38 w 85"/>
                    <a:gd name="T101" fmla="*/ 3 h 86"/>
                    <a:gd name="T102" fmla="*/ 45 w 85"/>
                    <a:gd name="T103" fmla="*/ 0 h 86"/>
                    <a:gd name="T104" fmla="*/ 26 w 85"/>
                    <a:gd name="T105" fmla="*/ 3 h 86"/>
                    <a:gd name="T106" fmla="*/ 12 w 85"/>
                    <a:gd name="T107" fmla="*/ 13 h 86"/>
                    <a:gd name="T108" fmla="*/ 3 w 85"/>
                    <a:gd name="T109" fmla="*/ 27 h 86"/>
                    <a:gd name="T110" fmla="*/ 45 w 85"/>
                    <a:gd name="T111" fmla="*/ 54 h 86"/>
                    <a:gd name="T112" fmla="*/ 39 w 85"/>
                    <a:gd name="T113" fmla="*/ 47 h 86"/>
                    <a:gd name="T114" fmla="*/ 38 w 85"/>
                    <a:gd name="T115" fmla="*/ 44 h 86"/>
                    <a:gd name="T116" fmla="*/ 30 w 85"/>
                    <a:gd name="T117" fmla="*/ 45 h 86"/>
                    <a:gd name="T118" fmla="*/ 34 w 85"/>
                    <a:gd name="T119" fmla="*/ 36 h 86"/>
                    <a:gd name="T120" fmla="*/ 42 w 85"/>
                    <a:gd name="T121" fmla="*/ 36 h 86"/>
                    <a:gd name="T122" fmla="*/ 44 w 85"/>
                    <a:gd name="T123" fmla="*/ 36 h 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</a:cxnLst>
                  <a:rect l="0" t="0" r="r" b="b"/>
                  <a:pathLst>
                    <a:path w="85" h="86">
                      <a:moveTo>
                        <a:pt x="45" y="85"/>
                      </a:moveTo>
                      <a:cubicBezTo>
                        <a:pt x="48" y="85"/>
                        <a:pt x="50" y="85"/>
                        <a:pt x="52" y="84"/>
                      </a:cubicBezTo>
                      <a:cubicBezTo>
                        <a:pt x="53" y="84"/>
                        <a:pt x="55" y="84"/>
                        <a:pt x="56" y="83"/>
                      </a:cubicBezTo>
                      <a:cubicBezTo>
                        <a:pt x="57" y="83"/>
                        <a:pt x="57" y="83"/>
                        <a:pt x="58" y="83"/>
                      </a:cubicBezTo>
                      <a:cubicBezTo>
                        <a:pt x="59" y="82"/>
                        <a:pt x="61" y="82"/>
                        <a:pt x="62" y="81"/>
                      </a:cubicBezTo>
                      <a:cubicBezTo>
                        <a:pt x="63" y="81"/>
                        <a:pt x="63" y="80"/>
                        <a:pt x="64" y="80"/>
                      </a:cubicBezTo>
                      <a:cubicBezTo>
                        <a:pt x="66" y="78"/>
                        <a:pt x="69" y="77"/>
                        <a:pt x="71" y="74"/>
                      </a:cubicBezTo>
                      <a:cubicBezTo>
                        <a:pt x="72" y="74"/>
                        <a:pt x="72" y="74"/>
                        <a:pt x="73" y="73"/>
                      </a:cubicBezTo>
                      <a:cubicBezTo>
                        <a:pt x="73" y="73"/>
                        <a:pt x="74" y="72"/>
                        <a:pt x="74" y="72"/>
                      </a:cubicBezTo>
                      <a:cubicBezTo>
                        <a:pt x="75" y="71"/>
                        <a:pt x="75" y="70"/>
                        <a:pt x="76" y="69"/>
                      </a:cubicBezTo>
                      <a:cubicBezTo>
                        <a:pt x="77" y="68"/>
                        <a:pt x="78" y="67"/>
                        <a:pt x="79" y="65"/>
                      </a:cubicBezTo>
                      <a:cubicBezTo>
                        <a:pt x="79" y="65"/>
                        <a:pt x="79" y="65"/>
                        <a:pt x="79" y="64"/>
                      </a:cubicBezTo>
                      <a:cubicBezTo>
                        <a:pt x="80" y="64"/>
                        <a:pt x="80" y="63"/>
                        <a:pt x="80" y="62"/>
                      </a:cubicBezTo>
                      <a:cubicBezTo>
                        <a:pt x="81" y="62"/>
                        <a:pt x="81" y="62"/>
                        <a:pt x="81" y="61"/>
                      </a:cubicBezTo>
                      <a:cubicBezTo>
                        <a:pt x="81" y="61"/>
                        <a:pt x="82" y="60"/>
                        <a:pt x="82" y="60"/>
                      </a:cubicBezTo>
                      <a:cubicBezTo>
                        <a:pt x="82" y="59"/>
                        <a:pt x="82" y="58"/>
                        <a:pt x="83" y="58"/>
                      </a:cubicBezTo>
                      <a:cubicBezTo>
                        <a:pt x="83" y="56"/>
                        <a:pt x="83" y="55"/>
                        <a:pt x="84" y="54"/>
                      </a:cubicBezTo>
                      <a:cubicBezTo>
                        <a:pt x="84" y="53"/>
                        <a:pt x="84" y="52"/>
                        <a:pt x="84" y="52"/>
                      </a:cubicBezTo>
                      <a:cubicBezTo>
                        <a:pt x="84" y="51"/>
                        <a:pt x="85" y="50"/>
                        <a:pt x="85" y="49"/>
                      </a:cubicBezTo>
                      <a:cubicBezTo>
                        <a:pt x="85" y="49"/>
                        <a:pt x="85" y="48"/>
                        <a:pt x="85" y="47"/>
                      </a:cubicBezTo>
                      <a:cubicBezTo>
                        <a:pt x="85" y="46"/>
                        <a:pt x="85" y="44"/>
                        <a:pt x="85" y="43"/>
                      </a:cubicBezTo>
                      <a:cubicBezTo>
                        <a:pt x="85" y="41"/>
                        <a:pt x="85" y="40"/>
                        <a:pt x="85" y="39"/>
                      </a:cubicBezTo>
                      <a:cubicBezTo>
                        <a:pt x="85" y="38"/>
                        <a:pt x="85" y="37"/>
                        <a:pt x="85" y="36"/>
                      </a:cubicBezTo>
                      <a:cubicBezTo>
                        <a:pt x="85" y="36"/>
                        <a:pt x="84" y="35"/>
                        <a:pt x="84" y="34"/>
                      </a:cubicBezTo>
                      <a:cubicBezTo>
                        <a:pt x="84" y="34"/>
                        <a:pt x="84" y="33"/>
                        <a:pt x="84" y="32"/>
                      </a:cubicBezTo>
                      <a:cubicBezTo>
                        <a:pt x="83" y="31"/>
                        <a:pt x="83" y="30"/>
                        <a:pt x="83" y="28"/>
                      </a:cubicBezTo>
                      <a:cubicBezTo>
                        <a:pt x="82" y="28"/>
                        <a:pt x="82" y="28"/>
                        <a:pt x="82" y="27"/>
                      </a:cubicBezTo>
                      <a:cubicBezTo>
                        <a:pt x="82" y="26"/>
                        <a:pt x="81" y="25"/>
                        <a:pt x="81" y="24"/>
                      </a:cubicBezTo>
                      <a:cubicBezTo>
                        <a:pt x="81" y="24"/>
                        <a:pt x="81" y="24"/>
                        <a:pt x="80" y="23"/>
                      </a:cubicBezTo>
                      <a:cubicBezTo>
                        <a:pt x="80" y="23"/>
                        <a:pt x="80" y="22"/>
                        <a:pt x="79" y="22"/>
                      </a:cubicBezTo>
                      <a:cubicBezTo>
                        <a:pt x="78" y="20"/>
                        <a:pt x="77" y="18"/>
                        <a:pt x="76" y="17"/>
                      </a:cubicBezTo>
                      <a:cubicBezTo>
                        <a:pt x="75" y="16"/>
                        <a:pt x="75" y="15"/>
                        <a:pt x="74" y="14"/>
                      </a:cubicBezTo>
                      <a:cubicBezTo>
                        <a:pt x="74" y="14"/>
                        <a:pt x="73" y="13"/>
                        <a:pt x="73" y="13"/>
                      </a:cubicBezTo>
                      <a:cubicBezTo>
                        <a:pt x="72" y="12"/>
                        <a:pt x="72" y="12"/>
                        <a:pt x="71" y="11"/>
                      </a:cubicBezTo>
                      <a:cubicBezTo>
                        <a:pt x="70" y="10"/>
                        <a:pt x="69" y="10"/>
                        <a:pt x="68" y="9"/>
                      </a:cubicBezTo>
                      <a:cubicBezTo>
                        <a:pt x="67" y="8"/>
                        <a:pt x="65" y="7"/>
                        <a:pt x="64" y="6"/>
                      </a:cubicBezTo>
                      <a:cubicBezTo>
                        <a:pt x="63" y="6"/>
                        <a:pt x="63" y="5"/>
                        <a:pt x="62" y="5"/>
                      </a:cubicBezTo>
                      <a:cubicBezTo>
                        <a:pt x="62" y="5"/>
                        <a:pt x="61" y="5"/>
                        <a:pt x="61" y="5"/>
                      </a:cubicBezTo>
                      <a:cubicBezTo>
                        <a:pt x="61" y="4"/>
                        <a:pt x="60" y="4"/>
                        <a:pt x="60" y="4"/>
                      </a:cubicBezTo>
                      <a:cubicBezTo>
                        <a:pt x="60" y="4"/>
                        <a:pt x="60" y="4"/>
                        <a:pt x="60" y="4"/>
                      </a:cubicBezTo>
                      <a:cubicBezTo>
                        <a:pt x="59" y="4"/>
                        <a:pt x="59" y="3"/>
                        <a:pt x="58" y="3"/>
                      </a:cubicBezTo>
                      <a:cubicBezTo>
                        <a:pt x="58" y="3"/>
                        <a:pt x="58" y="3"/>
                        <a:pt x="58" y="3"/>
                      </a:cubicBezTo>
                      <a:cubicBezTo>
                        <a:pt x="58" y="3"/>
                        <a:pt x="57" y="3"/>
                        <a:pt x="56" y="3"/>
                      </a:cubicBezTo>
                      <a:cubicBezTo>
                        <a:pt x="56" y="3"/>
                        <a:pt x="56" y="3"/>
                        <a:pt x="56" y="3"/>
                      </a:cubicBezTo>
                      <a:cubicBezTo>
                        <a:pt x="55" y="2"/>
                        <a:pt x="54" y="2"/>
                        <a:pt x="52" y="1"/>
                      </a:cubicBezTo>
                      <a:cubicBezTo>
                        <a:pt x="52" y="1"/>
                        <a:pt x="51" y="1"/>
                        <a:pt x="51" y="1"/>
                      </a:cubicBezTo>
                      <a:cubicBezTo>
                        <a:pt x="51" y="1"/>
                        <a:pt x="50" y="1"/>
                        <a:pt x="50" y="1"/>
                      </a:cubicBezTo>
                      <a:cubicBezTo>
                        <a:pt x="49" y="1"/>
                        <a:pt x="47" y="0"/>
                        <a:pt x="45" y="0"/>
                      </a:cubicBezTo>
                      <a:cubicBezTo>
                        <a:pt x="45" y="3"/>
                        <a:pt x="45" y="3"/>
                        <a:pt x="45" y="3"/>
                      </a:cubicBezTo>
                      <a:cubicBezTo>
                        <a:pt x="47" y="3"/>
                        <a:pt x="49" y="3"/>
                        <a:pt x="51" y="3"/>
                      </a:cubicBezTo>
                      <a:cubicBezTo>
                        <a:pt x="50" y="4"/>
                        <a:pt x="50" y="4"/>
                        <a:pt x="50" y="4"/>
                      </a:cubicBezTo>
                      <a:cubicBezTo>
                        <a:pt x="49" y="4"/>
                        <a:pt x="49" y="4"/>
                        <a:pt x="49" y="4"/>
                      </a:cubicBezTo>
                      <a:cubicBezTo>
                        <a:pt x="48" y="4"/>
                        <a:pt x="48" y="4"/>
                        <a:pt x="47" y="4"/>
                      </a:cubicBezTo>
                      <a:cubicBezTo>
                        <a:pt x="47" y="4"/>
                        <a:pt x="47" y="4"/>
                        <a:pt x="47" y="5"/>
                      </a:cubicBezTo>
                      <a:cubicBezTo>
                        <a:pt x="48" y="5"/>
                        <a:pt x="49" y="5"/>
                        <a:pt x="49" y="5"/>
                      </a:cubicBezTo>
                      <a:cubicBezTo>
                        <a:pt x="50" y="5"/>
                        <a:pt x="51" y="5"/>
                        <a:pt x="51" y="5"/>
                      </a:cubicBezTo>
                      <a:cubicBezTo>
                        <a:pt x="51" y="4"/>
                        <a:pt x="51" y="4"/>
                        <a:pt x="51" y="4"/>
                      </a:cubicBezTo>
                      <a:cubicBezTo>
                        <a:pt x="51" y="4"/>
                        <a:pt x="52" y="4"/>
                        <a:pt x="52" y="4"/>
                      </a:cubicBezTo>
                      <a:cubicBezTo>
                        <a:pt x="52" y="4"/>
                        <a:pt x="53" y="4"/>
                        <a:pt x="53" y="4"/>
                      </a:cubicBezTo>
                      <a:cubicBezTo>
                        <a:pt x="53" y="4"/>
                        <a:pt x="53" y="4"/>
                        <a:pt x="53" y="5"/>
                      </a:cubicBezTo>
                      <a:cubicBezTo>
                        <a:pt x="53" y="5"/>
                        <a:pt x="54" y="5"/>
                        <a:pt x="54" y="4"/>
                      </a:cubicBezTo>
                      <a:cubicBezTo>
                        <a:pt x="54" y="4"/>
                        <a:pt x="54" y="4"/>
                        <a:pt x="54" y="4"/>
                      </a:cubicBezTo>
                      <a:cubicBezTo>
                        <a:pt x="55" y="4"/>
                        <a:pt x="55" y="5"/>
                        <a:pt x="56" y="5"/>
                      </a:cubicBezTo>
                      <a:cubicBezTo>
                        <a:pt x="57" y="5"/>
                        <a:pt x="58" y="6"/>
                        <a:pt x="59" y="6"/>
                      </a:cubicBezTo>
                      <a:cubicBezTo>
                        <a:pt x="59" y="6"/>
                        <a:pt x="58" y="6"/>
                        <a:pt x="58" y="6"/>
                      </a:cubicBezTo>
                      <a:cubicBezTo>
                        <a:pt x="58" y="6"/>
                        <a:pt x="58" y="6"/>
                        <a:pt x="57" y="6"/>
                      </a:cubicBezTo>
                      <a:cubicBezTo>
                        <a:pt x="57" y="6"/>
                        <a:pt x="58" y="7"/>
                        <a:pt x="58" y="7"/>
                      </a:cubicBezTo>
                      <a:cubicBezTo>
                        <a:pt x="59" y="7"/>
                        <a:pt x="59" y="7"/>
                        <a:pt x="59" y="8"/>
                      </a:cubicBezTo>
                      <a:cubicBezTo>
                        <a:pt x="59" y="9"/>
                        <a:pt x="58" y="8"/>
                        <a:pt x="58" y="8"/>
                      </a:cubicBezTo>
                      <a:cubicBezTo>
                        <a:pt x="57" y="8"/>
                        <a:pt x="56" y="9"/>
                        <a:pt x="55" y="8"/>
                      </a:cubicBezTo>
                      <a:cubicBezTo>
                        <a:pt x="56" y="7"/>
                        <a:pt x="56" y="7"/>
                        <a:pt x="56" y="7"/>
                      </a:cubicBezTo>
                      <a:cubicBezTo>
                        <a:pt x="56" y="7"/>
                        <a:pt x="56" y="7"/>
                        <a:pt x="56" y="7"/>
                      </a:cubicBezTo>
                      <a:cubicBezTo>
                        <a:pt x="56" y="7"/>
                        <a:pt x="55" y="7"/>
                        <a:pt x="55" y="7"/>
                      </a:cubicBezTo>
                      <a:cubicBezTo>
                        <a:pt x="55" y="7"/>
                        <a:pt x="55" y="8"/>
                        <a:pt x="54" y="8"/>
                      </a:cubicBezTo>
                      <a:cubicBezTo>
                        <a:pt x="54" y="8"/>
                        <a:pt x="54" y="8"/>
                        <a:pt x="53" y="8"/>
                      </a:cubicBezTo>
                      <a:cubicBezTo>
                        <a:pt x="53" y="8"/>
                        <a:pt x="52" y="8"/>
                        <a:pt x="52" y="9"/>
                      </a:cubicBezTo>
                      <a:cubicBezTo>
                        <a:pt x="52" y="9"/>
                        <a:pt x="51" y="9"/>
                        <a:pt x="51" y="9"/>
                      </a:cubicBezTo>
                      <a:cubicBezTo>
                        <a:pt x="51" y="9"/>
                        <a:pt x="50" y="9"/>
                        <a:pt x="49" y="9"/>
                      </a:cubicBezTo>
                      <a:cubicBezTo>
                        <a:pt x="49" y="10"/>
                        <a:pt x="48" y="10"/>
                        <a:pt x="48" y="10"/>
                      </a:cubicBezTo>
                      <a:cubicBezTo>
                        <a:pt x="48" y="11"/>
                        <a:pt x="47" y="11"/>
                        <a:pt x="47" y="11"/>
                      </a:cubicBezTo>
                      <a:cubicBezTo>
                        <a:pt x="47" y="12"/>
                        <a:pt x="48" y="12"/>
                        <a:pt x="48" y="12"/>
                      </a:cubicBezTo>
                      <a:cubicBezTo>
                        <a:pt x="48" y="12"/>
                        <a:pt x="47" y="13"/>
                        <a:pt x="48" y="13"/>
                      </a:cubicBezTo>
                      <a:cubicBezTo>
                        <a:pt x="48" y="13"/>
                        <a:pt x="48" y="13"/>
                        <a:pt x="48" y="13"/>
                      </a:cubicBezTo>
                      <a:cubicBezTo>
                        <a:pt x="49" y="13"/>
                        <a:pt x="50" y="14"/>
                        <a:pt x="50" y="14"/>
                      </a:cubicBezTo>
                      <a:cubicBezTo>
                        <a:pt x="51" y="14"/>
                        <a:pt x="51" y="14"/>
                        <a:pt x="52" y="14"/>
                      </a:cubicBezTo>
                      <a:cubicBezTo>
                        <a:pt x="52" y="14"/>
                        <a:pt x="53" y="14"/>
                        <a:pt x="53" y="15"/>
                      </a:cubicBezTo>
                      <a:cubicBezTo>
                        <a:pt x="53" y="15"/>
                        <a:pt x="52" y="15"/>
                        <a:pt x="52" y="16"/>
                      </a:cubicBezTo>
                      <a:cubicBezTo>
                        <a:pt x="53" y="16"/>
                        <a:pt x="52" y="16"/>
                        <a:pt x="52" y="17"/>
                      </a:cubicBezTo>
                      <a:cubicBezTo>
                        <a:pt x="52" y="17"/>
                        <a:pt x="53" y="18"/>
                        <a:pt x="53" y="18"/>
                      </a:cubicBezTo>
                      <a:cubicBezTo>
                        <a:pt x="53" y="18"/>
                        <a:pt x="54" y="17"/>
                        <a:pt x="54" y="17"/>
                      </a:cubicBezTo>
                      <a:cubicBezTo>
                        <a:pt x="54" y="16"/>
                        <a:pt x="54" y="15"/>
                        <a:pt x="55" y="15"/>
                      </a:cubicBezTo>
                      <a:cubicBezTo>
                        <a:pt x="57" y="15"/>
                        <a:pt x="59" y="14"/>
                        <a:pt x="59" y="12"/>
                      </a:cubicBezTo>
                      <a:cubicBezTo>
                        <a:pt x="59" y="12"/>
                        <a:pt x="58" y="11"/>
                        <a:pt x="59" y="11"/>
                      </a:cubicBezTo>
                      <a:cubicBezTo>
                        <a:pt x="59" y="11"/>
                        <a:pt x="59" y="10"/>
                        <a:pt x="59" y="10"/>
                      </a:cubicBezTo>
                      <a:cubicBezTo>
                        <a:pt x="59" y="10"/>
                        <a:pt x="59" y="10"/>
                        <a:pt x="60" y="10"/>
                      </a:cubicBezTo>
                      <a:cubicBezTo>
                        <a:pt x="60" y="9"/>
                        <a:pt x="60" y="9"/>
                        <a:pt x="60" y="9"/>
                      </a:cubicBezTo>
                      <a:cubicBezTo>
                        <a:pt x="60" y="9"/>
                        <a:pt x="60" y="9"/>
                        <a:pt x="60" y="9"/>
                      </a:cubicBezTo>
                      <a:cubicBezTo>
                        <a:pt x="60" y="9"/>
                        <a:pt x="61" y="9"/>
                        <a:pt x="61" y="9"/>
                      </a:cubicBezTo>
                      <a:cubicBezTo>
                        <a:pt x="61" y="9"/>
                        <a:pt x="62" y="9"/>
                        <a:pt x="62" y="9"/>
                      </a:cubicBezTo>
                      <a:cubicBezTo>
                        <a:pt x="62" y="9"/>
                        <a:pt x="63" y="9"/>
                        <a:pt x="63" y="9"/>
                      </a:cubicBezTo>
                      <a:cubicBezTo>
                        <a:pt x="63" y="9"/>
                        <a:pt x="64" y="9"/>
                        <a:pt x="64" y="10"/>
                      </a:cubicBezTo>
                      <a:cubicBezTo>
                        <a:pt x="64" y="10"/>
                        <a:pt x="64" y="10"/>
                        <a:pt x="65" y="10"/>
                      </a:cubicBezTo>
                      <a:cubicBezTo>
                        <a:pt x="64" y="11"/>
                        <a:pt x="64" y="11"/>
                        <a:pt x="64" y="11"/>
                      </a:cubicBezTo>
                      <a:cubicBezTo>
                        <a:pt x="64" y="11"/>
                        <a:pt x="64" y="11"/>
                        <a:pt x="64" y="11"/>
                      </a:cubicBezTo>
                      <a:cubicBezTo>
                        <a:pt x="64" y="12"/>
                        <a:pt x="65" y="12"/>
                        <a:pt x="65" y="12"/>
                      </a:cubicBezTo>
                      <a:cubicBezTo>
                        <a:pt x="65" y="12"/>
                        <a:pt x="66" y="12"/>
                        <a:pt x="66" y="12"/>
                      </a:cubicBezTo>
                      <a:cubicBezTo>
                        <a:pt x="66" y="11"/>
                        <a:pt x="67" y="11"/>
                        <a:pt x="67" y="11"/>
                      </a:cubicBezTo>
                      <a:cubicBezTo>
                        <a:pt x="67" y="11"/>
                        <a:pt x="68" y="12"/>
                        <a:pt x="68" y="12"/>
                      </a:cubicBezTo>
                      <a:cubicBezTo>
                        <a:pt x="68" y="12"/>
                        <a:pt x="68" y="12"/>
                        <a:pt x="68" y="12"/>
                      </a:cubicBezTo>
                      <a:cubicBezTo>
                        <a:pt x="68" y="13"/>
                        <a:pt x="68" y="13"/>
                        <a:pt x="68" y="14"/>
                      </a:cubicBezTo>
                      <a:cubicBezTo>
                        <a:pt x="68" y="15"/>
                        <a:pt x="69" y="14"/>
                        <a:pt x="70" y="15"/>
                      </a:cubicBezTo>
                      <a:cubicBezTo>
                        <a:pt x="70" y="15"/>
                        <a:pt x="70" y="15"/>
                        <a:pt x="70" y="15"/>
                      </a:cubicBezTo>
                      <a:cubicBezTo>
                        <a:pt x="70" y="16"/>
                        <a:pt x="71" y="16"/>
                        <a:pt x="71" y="16"/>
                      </a:cubicBezTo>
                      <a:cubicBezTo>
                        <a:pt x="71" y="17"/>
                        <a:pt x="70" y="17"/>
                        <a:pt x="70" y="18"/>
                      </a:cubicBezTo>
                      <a:cubicBezTo>
                        <a:pt x="70" y="18"/>
                        <a:pt x="70" y="18"/>
                        <a:pt x="70" y="19"/>
                      </a:cubicBezTo>
                      <a:cubicBezTo>
                        <a:pt x="70" y="19"/>
                        <a:pt x="71" y="19"/>
                        <a:pt x="71" y="19"/>
                      </a:cubicBezTo>
                      <a:cubicBezTo>
                        <a:pt x="71" y="20"/>
                        <a:pt x="71" y="20"/>
                        <a:pt x="71" y="20"/>
                      </a:cubicBezTo>
                      <a:cubicBezTo>
                        <a:pt x="71" y="21"/>
                        <a:pt x="71" y="21"/>
                        <a:pt x="71" y="21"/>
                      </a:cubicBezTo>
                      <a:cubicBezTo>
                        <a:pt x="70" y="21"/>
                        <a:pt x="70" y="21"/>
                        <a:pt x="70" y="21"/>
                      </a:cubicBezTo>
                      <a:cubicBezTo>
                        <a:pt x="69" y="21"/>
                        <a:pt x="69" y="21"/>
                        <a:pt x="69" y="21"/>
                      </a:cubicBezTo>
                      <a:cubicBezTo>
                        <a:pt x="69" y="21"/>
                        <a:pt x="68" y="21"/>
                        <a:pt x="68" y="21"/>
                      </a:cubicBezTo>
                      <a:cubicBezTo>
                        <a:pt x="68" y="21"/>
                        <a:pt x="67" y="21"/>
                        <a:pt x="67" y="20"/>
                      </a:cubicBezTo>
                      <a:cubicBezTo>
                        <a:pt x="67" y="20"/>
                        <a:pt x="68" y="19"/>
                        <a:pt x="69" y="18"/>
                      </a:cubicBezTo>
                      <a:cubicBezTo>
                        <a:pt x="69" y="18"/>
                        <a:pt x="69" y="18"/>
                        <a:pt x="69" y="18"/>
                      </a:cubicBezTo>
                      <a:cubicBezTo>
                        <a:pt x="69" y="17"/>
                        <a:pt x="68" y="18"/>
                        <a:pt x="68" y="18"/>
                      </a:cubicBezTo>
                      <a:cubicBezTo>
                        <a:pt x="68" y="18"/>
                        <a:pt x="67" y="18"/>
                        <a:pt x="67" y="19"/>
                      </a:cubicBezTo>
                      <a:cubicBezTo>
                        <a:pt x="66" y="19"/>
                        <a:pt x="65" y="18"/>
                        <a:pt x="64" y="19"/>
                      </a:cubicBezTo>
                      <a:cubicBezTo>
                        <a:pt x="64" y="19"/>
                        <a:pt x="65" y="19"/>
                        <a:pt x="65" y="19"/>
                      </a:cubicBezTo>
                      <a:cubicBezTo>
                        <a:pt x="65" y="19"/>
                        <a:pt x="64" y="20"/>
                        <a:pt x="64" y="19"/>
                      </a:cubicBezTo>
                      <a:cubicBezTo>
                        <a:pt x="64" y="19"/>
                        <a:pt x="64" y="19"/>
                        <a:pt x="64" y="19"/>
                      </a:cubicBezTo>
                      <a:cubicBezTo>
                        <a:pt x="64" y="19"/>
                        <a:pt x="63" y="18"/>
                        <a:pt x="62" y="19"/>
                      </a:cubicBezTo>
                      <a:cubicBezTo>
                        <a:pt x="62" y="19"/>
                        <a:pt x="61" y="19"/>
                        <a:pt x="61" y="19"/>
                      </a:cubicBezTo>
                      <a:cubicBezTo>
                        <a:pt x="62" y="20"/>
                        <a:pt x="63" y="19"/>
                        <a:pt x="63" y="20"/>
                      </a:cubicBezTo>
                      <a:cubicBezTo>
                        <a:pt x="63" y="20"/>
                        <a:pt x="62" y="21"/>
                        <a:pt x="62" y="21"/>
                      </a:cubicBezTo>
                      <a:cubicBezTo>
                        <a:pt x="62" y="22"/>
                        <a:pt x="62" y="22"/>
                        <a:pt x="63" y="22"/>
                      </a:cubicBezTo>
                      <a:cubicBezTo>
                        <a:pt x="63" y="22"/>
                        <a:pt x="63" y="22"/>
                        <a:pt x="63" y="22"/>
                      </a:cubicBezTo>
                      <a:cubicBezTo>
                        <a:pt x="64" y="22"/>
                        <a:pt x="64" y="22"/>
                        <a:pt x="64" y="22"/>
                      </a:cubicBezTo>
                      <a:cubicBezTo>
                        <a:pt x="64" y="22"/>
                        <a:pt x="65" y="21"/>
                        <a:pt x="65" y="21"/>
                      </a:cubicBezTo>
                      <a:cubicBezTo>
                        <a:pt x="66" y="22"/>
                        <a:pt x="65" y="22"/>
                        <a:pt x="64" y="23"/>
                      </a:cubicBezTo>
                      <a:cubicBezTo>
                        <a:pt x="63" y="23"/>
                        <a:pt x="62" y="23"/>
                        <a:pt x="62" y="23"/>
                      </a:cubicBezTo>
                      <a:cubicBezTo>
                        <a:pt x="61" y="23"/>
                        <a:pt x="60" y="25"/>
                        <a:pt x="60" y="24"/>
                      </a:cubicBezTo>
                      <a:cubicBezTo>
                        <a:pt x="60" y="23"/>
                        <a:pt x="61" y="23"/>
                        <a:pt x="61" y="23"/>
                      </a:cubicBezTo>
                      <a:cubicBezTo>
                        <a:pt x="60" y="23"/>
                        <a:pt x="59" y="23"/>
                        <a:pt x="59" y="23"/>
                      </a:cubicBezTo>
                      <a:cubicBezTo>
                        <a:pt x="58" y="24"/>
                        <a:pt x="56" y="24"/>
                        <a:pt x="56" y="25"/>
                      </a:cubicBezTo>
                      <a:cubicBezTo>
                        <a:pt x="56" y="25"/>
                        <a:pt x="56" y="26"/>
                        <a:pt x="56" y="26"/>
                      </a:cubicBezTo>
                      <a:cubicBezTo>
                        <a:pt x="56" y="26"/>
                        <a:pt x="55" y="26"/>
                        <a:pt x="55" y="26"/>
                      </a:cubicBezTo>
                      <a:cubicBezTo>
                        <a:pt x="55" y="26"/>
                        <a:pt x="54" y="26"/>
                        <a:pt x="54" y="26"/>
                      </a:cubicBezTo>
                      <a:cubicBezTo>
                        <a:pt x="54" y="27"/>
                        <a:pt x="53" y="27"/>
                        <a:pt x="53" y="27"/>
                      </a:cubicBezTo>
                      <a:cubicBezTo>
                        <a:pt x="53" y="27"/>
                        <a:pt x="53" y="27"/>
                        <a:pt x="52" y="28"/>
                      </a:cubicBezTo>
                      <a:cubicBezTo>
                        <a:pt x="52" y="28"/>
                        <a:pt x="52" y="28"/>
                        <a:pt x="52" y="28"/>
                      </a:cubicBezTo>
                      <a:cubicBezTo>
                        <a:pt x="51" y="28"/>
                        <a:pt x="51" y="29"/>
                        <a:pt x="51" y="29"/>
                      </a:cubicBezTo>
                      <a:cubicBezTo>
                        <a:pt x="51" y="29"/>
                        <a:pt x="50" y="29"/>
                        <a:pt x="50" y="29"/>
                      </a:cubicBezTo>
                      <a:cubicBezTo>
                        <a:pt x="50" y="29"/>
                        <a:pt x="50" y="30"/>
                        <a:pt x="50" y="31"/>
                      </a:cubicBezTo>
                      <a:cubicBezTo>
                        <a:pt x="50" y="31"/>
                        <a:pt x="49" y="31"/>
                        <a:pt x="48" y="32"/>
                      </a:cubicBezTo>
                      <a:cubicBezTo>
                        <a:pt x="48" y="32"/>
                        <a:pt x="48" y="32"/>
                        <a:pt x="47" y="32"/>
                      </a:cubicBezTo>
                      <a:cubicBezTo>
                        <a:pt x="47" y="33"/>
                        <a:pt x="46" y="33"/>
                        <a:pt x="46" y="33"/>
                      </a:cubicBezTo>
                      <a:cubicBezTo>
                        <a:pt x="46" y="33"/>
                        <a:pt x="46" y="33"/>
                        <a:pt x="45" y="34"/>
                      </a:cubicBezTo>
                      <a:cubicBezTo>
                        <a:pt x="45" y="53"/>
                        <a:pt x="45" y="53"/>
                        <a:pt x="45" y="53"/>
                      </a:cubicBezTo>
                      <a:cubicBezTo>
                        <a:pt x="46" y="53"/>
                        <a:pt x="46" y="53"/>
                        <a:pt x="46" y="53"/>
                      </a:cubicBezTo>
                      <a:cubicBezTo>
                        <a:pt x="46" y="52"/>
                        <a:pt x="46" y="52"/>
                        <a:pt x="47" y="52"/>
                      </a:cubicBezTo>
                      <a:cubicBezTo>
                        <a:pt x="47" y="51"/>
                        <a:pt x="48" y="52"/>
                        <a:pt x="48" y="51"/>
                      </a:cubicBezTo>
                      <a:cubicBezTo>
                        <a:pt x="49" y="51"/>
                        <a:pt x="49" y="51"/>
                        <a:pt x="49" y="51"/>
                      </a:cubicBezTo>
                      <a:cubicBezTo>
                        <a:pt x="49" y="51"/>
                        <a:pt x="49" y="50"/>
                        <a:pt x="50" y="51"/>
                      </a:cubicBezTo>
                      <a:cubicBezTo>
                        <a:pt x="50" y="51"/>
                        <a:pt x="49" y="51"/>
                        <a:pt x="50" y="52"/>
                      </a:cubicBezTo>
                      <a:cubicBezTo>
                        <a:pt x="50" y="52"/>
                        <a:pt x="51" y="51"/>
                        <a:pt x="51" y="51"/>
                      </a:cubicBezTo>
                      <a:cubicBezTo>
                        <a:pt x="51" y="51"/>
                        <a:pt x="52" y="51"/>
                        <a:pt x="52" y="51"/>
                      </a:cubicBezTo>
                      <a:cubicBezTo>
                        <a:pt x="52" y="52"/>
                        <a:pt x="52" y="52"/>
                        <a:pt x="53" y="52"/>
                      </a:cubicBezTo>
                      <a:cubicBezTo>
                        <a:pt x="53" y="52"/>
                        <a:pt x="53" y="52"/>
                        <a:pt x="54" y="52"/>
                      </a:cubicBezTo>
                      <a:cubicBezTo>
                        <a:pt x="54" y="52"/>
                        <a:pt x="55" y="52"/>
                        <a:pt x="55" y="52"/>
                      </a:cubicBezTo>
                      <a:cubicBezTo>
                        <a:pt x="55" y="52"/>
                        <a:pt x="56" y="52"/>
                        <a:pt x="56" y="52"/>
                      </a:cubicBezTo>
                      <a:cubicBezTo>
                        <a:pt x="57" y="52"/>
                        <a:pt x="57" y="52"/>
                        <a:pt x="57" y="52"/>
                      </a:cubicBezTo>
                      <a:cubicBezTo>
                        <a:pt x="58" y="53"/>
                        <a:pt x="58" y="52"/>
                        <a:pt x="58" y="52"/>
                      </a:cubicBezTo>
                      <a:cubicBezTo>
                        <a:pt x="58" y="53"/>
                        <a:pt x="58" y="53"/>
                        <a:pt x="58" y="53"/>
                      </a:cubicBezTo>
                      <a:cubicBezTo>
                        <a:pt x="59" y="53"/>
                        <a:pt x="59" y="53"/>
                        <a:pt x="59" y="54"/>
                      </a:cubicBezTo>
                      <a:cubicBezTo>
                        <a:pt x="59" y="54"/>
                        <a:pt x="59" y="54"/>
                        <a:pt x="60" y="54"/>
                      </a:cubicBezTo>
                      <a:cubicBezTo>
                        <a:pt x="60" y="54"/>
                        <a:pt x="60" y="55"/>
                        <a:pt x="60" y="55"/>
                      </a:cubicBezTo>
                      <a:cubicBezTo>
                        <a:pt x="61" y="55"/>
                        <a:pt x="62" y="56"/>
                        <a:pt x="62" y="56"/>
                      </a:cubicBezTo>
                      <a:cubicBezTo>
                        <a:pt x="63" y="56"/>
                        <a:pt x="63" y="56"/>
                        <a:pt x="63" y="56"/>
                      </a:cubicBezTo>
                      <a:cubicBezTo>
                        <a:pt x="64" y="56"/>
                        <a:pt x="65" y="56"/>
                        <a:pt x="66" y="57"/>
                      </a:cubicBezTo>
                      <a:cubicBezTo>
                        <a:pt x="66" y="57"/>
                        <a:pt x="66" y="57"/>
                        <a:pt x="66" y="58"/>
                      </a:cubicBezTo>
                      <a:cubicBezTo>
                        <a:pt x="67" y="58"/>
                        <a:pt x="66" y="58"/>
                        <a:pt x="67" y="59"/>
                      </a:cubicBezTo>
                      <a:cubicBezTo>
                        <a:pt x="67" y="59"/>
                        <a:pt x="68" y="59"/>
                        <a:pt x="67" y="60"/>
                      </a:cubicBezTo>
                      <a:cubicBezTo>
                        <a:pt x="67" y="61"/>
                        <a:pt x="68" y="61"/>
                        <a:pt x="68" y="61"/>
                      </a:cubicBezTo>
                      <a:cubicBezTo>
                        <a:pt x="68" y="61"/>
                        <a:pt x="69" y="62"/>
                        <a:pt x="69" y="62"/>
                      </a:cubicBezTo>
                      <a:cubicBezTo>
                        <a:pt x="69" y="62"/>
                        <a:pt x="69" y="62"/>
                        <a:pt x="69" y="62"/>
                      </a:cubicBezTo>
                      <a:cubicBezTo>
                        <a:pt x="70" y="62"/>
                        <a:pt x="70" y="62"/>
                        <a:pt x="71" y="62"/>
                      </a:cubicBezTo>
                      <a:cubicBezTo>
                        <a:pt x="71" y="62"/>
                        <a:pt x="71" y="62"/>
                        <a:pt x="72" y="62"/>
                      </a:cubicBezTo>
                      <a:cubicBezTo>
                        <a:pt x="72" y="62"/>
                        <a:pt x="72" y="63"/>
                        <a:pt x="72" y="63"/>
                      </a:cubicBezTo>
                      <a:cubicBezTo>
                        <a:pt x="72" y="63"/>
                        <a:pt x="73" y="63"/>
                        <a:pt x="73" y="63"/>
                      </a:cubicBezTo>
                      <a:cubicBezTo>
                        <a:pt x="74" y="63"/>
                        <a:pt x="74" y="63"/>
                        <a:pt x="75" y="63"/>
                      </a:cubicBezTo>
                      <a:cubicBezTo>
                        <a:pt x="75" y="63"/>
                        <a:pt x="75" y="63"/>
                        <a:pt x="75" y="63"/>
                      </a:cubicBezTo>
                      <a:cubicBezTo>
                        <a:pt x="76" y="63"/>
                        <a:pt x="76" y="64"/>
                        <a:pt x="77" y="64"/>
                      </a:cubicBezTo>
                      <a:cubicBezTo>
                        <a:pt x="71" y="73"/>
                        <a:pt x="62" y="80"/>
                        <a:pt x="52" y="82"/>
                      </a:cubicBezTo>
                      <a:cubicBezTo>
                        <a:pt x="52" y="82"/>
                        <a:pt x="52" y="81"/>
                        <a:pt x="52" y="81"/>
                      </a:cubicBezTo>
                      <a:cubicBezTo>
                        <a:pt x="52" y="80"/>
                        <a:pt x="52" y="79"/>
                        <a:pt x="52" y="79"/>
                      </a:cubicBezTo>
                      <a:cubicBezTo>
                        <a:pt x="52" y="78"/>
                        <a:pt x="52" y="77"/>
                        <a:pt x="51" y="77"/>
                      </a:cubicBezTo>
                      <a:cubicBezTo>
                        <a:pt x="51" y="76"/>
                        <a:pt x="50" y="76"/>
                        <a:pt x="50" y="75"/>
                      </a:cubicBezTo>
                      <a:cubicBezTo>
                        <a:pt x="49" y="75"/>
                        <a:pt x="49" y="75"/>
                        <a:pt x="49" y="75"/>
                      </a:cubicBezTo>
                      <a:cubicBezTo>
                        <a:pt x="48" y="75"/>
                        <a:pt x="46" y="74"/>
                        <a:pt x="46" y="73"/>
                      </a:cubicBezTo>
                      <a:cubicBezTo>
                        <a:pt x="46" y="73"/>
                        <a:pt x="46" y="73"/>
                        <a:pt x="46" y="72"/>
                      </a:cubicBezTo>
                      <a:cubicBezTo>
                        <a:pt x="46" y="72"/>
                        <a:pt x="46" y="72"/>
                        <a:pt x="45" y="72"/>
                      </a:cubicBezTo>
                      <a:lnTo>
                        <a:pt x="45" y="85"/>
                      </a:lnTo>
                      <a:close/>
                      <a:moveTo>
                        <a:pt x="1" y="34"/>
                      </a:moveTo>
                      <a:cubicBezTo>
                        <a:pt x="1" y="35"/>
                        <a:pt x="0" y="36"/>
                        <a:pt x="0" y="36"/>
                      </a:cubicBezTo>
                      <a:cubicBezTo>
                        <a:pt x="0" y="37"/>
                        <a:pt x="0" y="38"/>
                        <a:pt x="0" y="39"/>
                      </a:cubicBezTo>
                      <a:cubicBezTo>
                        <a:pt x="0" y="40"/>
                        <a:pt x="0" y="41"/>
                        <a:pt x="0" y="43"/>
                      </a:cubicBezTo>
                      <a:cubicBezTo>
                        <a:pt x="0" y="44"/>
                        <a:pt x="0" y="46"/>
                        <a:pt x="0" y="47"/>
                      </a:cubicBezTo>
                      <a:cubicBezTo>
                        <a:pt x="0" y="48"/>
                        <a:pt x="0" y="49"/>
                        <a:pt x="0" y="49"/>
                      </a:cubicBezTo>
                      <a:cubicBezTo>
                        <a:pt x="0" y="50"/>
                        <a:pt x="1" y="51"/>
                        <a:pt x="1" y="52"/>
                      </a:cubicBezTo>
                      <a:cubicBezTo>
                        <a:pt x="1" y="52"/>
                        <a:pt x="1" y="53"/>
                        <a:pt x="1" y="54"/>
                      </a:cubicBezTo>
                      <a:cubicBezTo>
                        <a:pt x="2" y="55"/>
                        <a:pt x="2" y="56"/>
                        <a:pt x="2" y="58"/>
                      </a:cubicBezTo>
                      <a:cubicBezTo>
                        <a:pt x="3" y="58"/>
                        <a:pt x="3" y="59"/>
                        <a:pt x="3" y="60"/>
                      </a:cubicBezTo>
                      <a:cubicBezTo>
                        <a:pt x="3" y="60"/>
                        <a:pt x="4" y="61"/>
                        <a:pt x="4" y="61"/>
                      </a:cubicBezTo>
                      <a:cubicBezTo>
                        <a:pt x="4" y="62"/>
                        <a:pt x="4" y="62"/>
                        <a:pt x="5" y="62"/>
                      </a:cubicBezTo>
                      <a:cubicBezTo>
                        <a:pt x="5" y="63"/>
                        <a:pt x="5" y="64"/>
                        <a:pt x="5" y="64"/>
                      </a:cubicBezTo>
                      <a:cubicBezTo>
                        <a:pt x="7" y="66"/>
                        <a:pt x="8" y="68"/>
                        <a:pt x="9" y="69"/>
                      </a:cubicBezTo>
                      <a:cubicBezTo>
                        <a:pt x="10" y="70"/>
                        <a:pt x="10" y="71"/>
                        <a:pt x="11" y="72"/>
                      </a:cubicBezTo>
                      <a:cubicBezTo>
                        <a:pt x="11" y="72"/>
                        <a:pt x="12" y="73"/>
                        <a:pt x="12" y="73"/>
                      </a:cubicBezTo>
                      <a:cubicBezTo>
                        <a:pt x="13" y="74"/>
                        <a:pt x="13" y="74"/>
                        <a:pt x="14" y="74"/>
                      </a:cubicBezTo>
                      <a:cubicBezTo>
                        <a:pt x="16" y="77"/>
                        <a:pt x="19" y="78"/>
                        <a:pt x="21" y="80"/>
                      </a:cubicBezTo>
                      <a:cubicBezTo>
                        <a:pt x="22" y="80"/>
                        <a:pt x="22" y="81"/>
                        <a:pt x="23" y="81"/>
                      </a:cubicBezTo>
                      <a:cubicBezTo>
                        <a:pt x="24" y="82"/>
                        <a:pt x="26" y="82"/>
                        <a:pt x="27" y="83"/>
                      </a:cubicBezTo>
                      <a:cubicBezTo>
                        <a:pt x="27" y="83"/>
                        <a:pt x="28" y="83"/>
                        <a:pt x="29" y="83"/>
                      </a:cubicBezTo>
                      <a:cubicBezTo>
                        <a:pt x="33" y="85"/>
                        <a:pt x="38" y="86"/>
                        <a:pt x="42" y="86"/>
                      </a:cubicBezTo>
                      <a:cubicBezTo>
                        <a:pt x="43" y="86"/>
                        <a:pt x="44" y="86"/>
                        <a:pt x="45" y="85"/>
                      </a:cubicBezTo>
                      <a:cubicBezTo>
                        <a:pt x="45" y="72"/>
                        <a:pt x="45" y="72"/>
                        <a:pt x="45" y="72"/>
                      </a:cubicBezTo>
                      <a:cubicBezTo>
                        <a:pt x="45" y="71"/>
                        <a:pt x="45" y="71"/>
                        <a:pt x="45" y="71"/>
                      </a:cubicBezTo>
                      <a:cubicBezTo>
                        <a:pt x="44" y="70"/>
                        <a:pt x="44" y="69"/>
                        <a:pt x="43" y="68"/>
                      </a:cubicBezTo>
                      <a:cubicBezTo>
                        <a:pt x="43" y="68"/>
                        <a:pt x="43" y="67"/>
                        <a:pt x="42" y="67"/>
                      </a:cubicBezTo>
                      <a:cubicBezTo>
                        <a:pt x="42" y="67"/>
                        <a:pt x="42" y="66"/>
                        <a:pt x="42" y="66"/>
                      </a:cubicBezTo>
                      <a:cubicBezTo>
                        <a:pt x="41" y="66"/>
                        <a:pt x="41" y="65"/>
                        <a:pt x="41" y="65"/>
                      </a:cubicBezTo>
                      <a:cubicBezTo>
                        <a:pt x="41" y="64"/>
                        <a:pt x="42" y="64"/>
                        <a:pt x="42" y="64"/>
                      </a:cubicBezTo>
                      <a:cubicBezTo>
                        <a:pt x="42" y="63"/>
                        <a:pt x="42" y="63"/>
                        <a:pt x="42" y="63"/>
                      </a:cubicBezTo>
                      <a:cubicBezTo>
                        <a:pt x="41" y="62"/>
                        <a:pt x="42" y="62"/>
                        <a:pt x="42" y="61"/>
                      </a:cubicBezTo>
                      <a:cubicBezTo>
                        <a:pt x="42" y="61"/>
                        <a:pt x="42" y="61"/>
                        <a:pt x="42" y="60"/>
                      </a:cubicBezTo>
                      <a:cubicBezTo>
                        <a:pt x="42" y="60"/>
                        <a:pt x="43" y="60"/>
                        <a:pt x="43" y="60"/>
                      </a:cubicBezTo>
                      <a:cubicBezTo>
                        <a:pt x="43" y="60"/>
                        <a:pt x="43" y="59"/>
                        <a:pt x="43" y="59"/>
                      </a:cubicBezTo>
                      <a:cubicBezTo>
                        <a:pt x="44" y="59"/>
                        <a:pt x="44" y="58"/>
                        <a:pt x="44" y="58"/>
                      </a:cubicBezTo>
                      <a:cubicBezTo>
                        <a:pt x="45" y="58"/>
                        <a:pt x="45" y="56"/>
                        <a:pt x="44" y="55"/>
                      </a:cubicBezTo>
                      <a:cubicBezTo>
                        <a:pt x="44" y="55"/>
                        <a:pt x="44" y="55"/>
                        <a:pt x="44" y="55"/>
                      </a:cubicBezTo>
                      <a:cubicBezTo>
                        <a:pt x="44" y="54"/>
                        <a:pt x="44" y="53"/>
                        <a:pt x="43" y="53"/>
                      </a:cubicBezTo>
                      <a:cubicBezTo>
                        <a:pt x="43" y="53"/>
                        <a:pt x="43" y="54"/>
                        <a:pt x="42" y="54"/>
                      </a:cubicBezTo>
                      <a:cubicBezTo>
                        <a:pt x="42" y="54"/>
                        <a:pt x="42" y="55"/>
                        <a:pt x="42" y="55"/>
                      </a:cubicBezTo>
                      <a:cubicBezTo>
                        <a:pt x="41" y="55"/>
                        <a:pt x="41" y="54"/>
                        <a:pt x="41" y="54"/>
                      </a:cubicBezTo>
                      <a:cubicBezTo>
                        <a:pt x="40" y="54"/>
                        <a:pt x="40" y="54"/>
                        <a:pt x="40" y="54"/>
                      </a:cubicBezTo>
                      <a:cubicBezTo>
                        <a:pt x="39" y="54"/>
                        <a:pt x="39" y="53"/>
                        <a:pt x="39" y="53"/>
                      </a:cubicBezTo>
                      <a:cubicBezTo>
                        <a:pt x="38" y="53"/>
                        <a:pt x="38" y="53"/>
                        <a:pt x="38" y="52"/>
                      </a:cubicBezTo>
                      <a:cubicBezTo>
                        <a:pt x="38" y="52"/>
                        <a:pt x="38" y="52"/>
                        <a:pt x="38" y="51"/>
                      </a:cubicBezTo>
                      <a:cubicBezTo>
                        <a:pt x="37" y="51"/>
                        <a:pt x="37" y="50"/>
                        <a:pt x="36" y="50"/>
                      </a:cubicBezTo>
                      <a:cubicBezTo>
                        <a:pt x="36" y="50"/>
                        <a:pt x="35" y="50"/>
                        <a:pt x="35" y="50"/>
                      </a:cubicBezTo>
                      <a:cubicBezTo>
                        <a:pt x="35" y="49"/>
                        <a:pt x="34" y="49"/>
                        <a:pt x="34" y="49"/>
                      </a:cubicBezTo>
                      <a:cubicBezTo>
                        <a:pt x="34" y="49"/>
                        <a:pt x="34" y="49"/>
                        <a:pt x="33" y="49"/>
                      </a:cubicBezTo>
                      <a:cubicBezTo>
                        <a:pt x="32" y="49"/>
                        <a:pt x="32" y="47"/>
                        <a:pt x="31" y="47"/>
                      </a:cubicBezTo>
                      <a:cubicBezTo>
                        <a:pt x="30" y="47"/>
                        <a:pt x="30" y="48"/>
                        <a:pt x="29" y="48"/>
                      </a:cubicBezTo>
                      <a:cubicBezTo>
                        <a:pt x="29" y="48"/>
                        <a:pt x="28" y="47"/>
                        <a:pt x="28" y="47"/>
                      </a:cubicBezTo>
                      <a:cubicBezTo>
                        <a:pt x="27" y="47"/>
                        <a:pt x="27" y="47"/>
                        <a:pt x="26" y="46"/>
                      </a:cubicBezTo>
                      <a:cubicBezTo>
                        <a:pt x="26" y="46"/>
                        <a:pt x="25" y="46"/>
                        <a:pt x="25" y="46"/>
                      </a:cubicBezTo>
                      <a:cubicBezTo>
                        <a:pt x="25" y="46"/>
                        <a:pt x="25" y="46"/>
                        <a:pt x="24" y="46"/>
                      </a:cubicBezTo>
                      <a:cubicBezTo>
                        <a:pt x="24" y="45"/>
                        <a:pt x="24" y="45"/>
                        <a:pt x="23" y="45"/>
                      </a:cubicBezTo>
                      <a:cubicBezTo>
                        <a:pt x="23" y="45"/>
                        <a:pt x="23" y="44"/>
                        <a:pt x="23" y="44"/>
                      </a:cubicBezTo>
                      <a:cubicBezTo>
                        <a:pt x="23" y="44"/>
                        <a:pt x="23" y="43"/>
                        <a:pt x="23" y="43"/>
                      </a:cubicBezTo>
                      <a:cubicBezTo>
                        <a:pt x="23" y="42"/>
                        <a:pt x="22" y="41"/>
                        <a:pt x="22" y="40"/>
                      </a:cubicBezTo>
                      <a:cubicBezTo>
                        <a:pt x="21" y="40"/>
                        <a:pt x="21" y="40"/>
                        <a:pt x="21" y="39"/>
                      </a:cubicBezTo>
                      <a:cubicBezTo>
                        <a:pt x="21" y="39"/>
                        <a:pt x="21" y="39"/>
                        <a:pt x="21" y="38"/>
                      </a:cubicBezTo>
                      <a:cubicBezTo>
                        <a:pt x="20" y="38"/>
                        <a:pt x="20" y="38"/>
                        <a:pt x="20" y="37"/>
                      </a:cubicBezTo>
                      <a:cubicBezTo>
                        <a:pt x="19" y="37"/>
                        <a:pt x="19" y="37"/>
                        <a:pt x="19" y="36"/>
                      </a:cubicBezTo>
                      <a:cubicBezTo>
                        <a:pt x="19" y="36"/>
                        <a:pt x="19" y="35"/>
                        <a:pt x="19" y="35"/>
                      </a:cubicBezTo>
                      <a:cubicBezTo>
                        <a:pt x="19" y="34"/>
                        <a:pt x="17" y="34"/>
                        <a:pt x="18" y="35"/>
                      </a:cubicBezTo>
                      <a:cubicBezTo>
                        <a:pt x="18" y="36"/>
                        <a:pt x="18" y="36"/>
                        <a:pt x="18" y="36"/>
                      </a:cubicBezTo>
                      <a:cubicBezTo>
                        <a:pt x="18" y="37"/>
                        <a:pt x="18" y="37"/>
                        <a:pt x="18" y="37"/>
                      </a:cubicBezTo>
                      <a:cubicBezTo>
                        <a:pt x="19" y="38"/>
                        <a:pt x="19" y="38"/>
                        <a:pt x="19" y="38"/>
                      </a:cubicBezTo>
                      <a:cubicBezTo>
                        <a:pt x="19" y="39"/>
                        <a:pt x="19" y="40"/>
                        <a:pt x="19" y="40"/>
                      </a:cubicBezTo>
                      <a:cubicBezTo>
                        <a:pt x="20" y="40"/>
                        <a:pt x="20" y="41"/>
                        <a:pt x="20" y="41"/>
                      </a:cubicBezTo>
                      <a:cubicBezTo>
                        <a:pt x="19" y="41"/>
                        <a:pt x="19" y="41"/>
                        <a:pt x="19" y="41"/>
                      </a:cubicBezTo>
                      <a:cubicBezTo>
                        <a:pt x="19" y="41"/>
                        <a:pt x="18" y="40"/>
                        <a:pt x="18" y="40"/>
                      </a:cubicBezTo>
                      <a:cubicBezTo>
                        <a:pt x="18" y="40"/>
                        <a:pt x="18" y="39"/>
                        <a:pt x="18" y="39"/>
                      </a:cubicBezTo>
                      <a:cubicBezTo>
                        <a:pt x="18" y="38"/>
                        <a:pt x="17" y="38"/>
                        <a:pt x="17" y="38"/>
                      </a:cubicBezTo>
                      <a:cubicBezTo>
                        <a:pt x="17" y="37"/>
                        <a:pt x="17" y="37"/>
                        <a:pt x="17" y="37"/>
                      </a:cubicBezTo>
                      <a:cubicBezTo>
                        <a:pt x="17" y="36"/>
                        <a:pt x="17" y="36"/>
                        <a:pt x="17" y="36"/>
                      </a:cubicBezTo>
                      <a:cubicBezTo>
                        <a:pt x="16" y="35"/>
                        <a:pt x="16" y="35"/>
                        <a:pt x="16" y="34"/>
                      </a:cubicBezTo>
                      <a:cubicBezTo>
                        <a:pt x="16" y="34"/>
                        <a:pt x="16" y="33"/>
                        <a:pt x="16" y="33"/>
                      </a:cubicBezTo>
                      <a:cubicBezTo>
                        <a:pt x="16" y="33"/>
                        <a:pt x="16" y="32"/>
                        <a:pt x="15" y="32"/>
                      </a:cubicBezTo>
                      <a:cubicBezTo>
                        <a:pt x="15" y="32"/>
                        <a:pt x="15" y="32"/>
                        <a:pt x="14" y="32"/>
                      </a:cubicBezTo>
                      <a:cubicBezTo>
                        <a:pt x="14" y="31"/>
                        <a:pt x="14" y="31"/>
                        <a:pt x="14" y="30"/>
                      </a:cubicBezTo>
                      <a:cubicBezTo>
                        <a:pt x="14" y="30"/>
                        <a:pt x="14" y="29"/>
                        <a:pt x="14" y="29"/>
                      </a:cubicBezTo>
                      <a:cubicBezTo>
                        <a:pt x="14" y="28"/>
                        <a:pt x="14" y="27"/>
                        <a:pt x="14" y="27"/>
                      </a:cubicBezTo>
                      <a:cubicBezTo>
                        <a:pt x="14" y="26"/>
                        <a:pt x="15" y="26"/>
                        <a:pt x="15" y="26"/>
                      </a:cubicBezTo>
                      <a:cubicBezTo>
                        <a:pt x="15" y="25"/>
                        <a:pt x="15" y="25"/>
                        <a:pt x="15" y="25"/>
                      </a:cubicBezTo>
                      <a:cubicBezTo>
                        <a:pt x="16" y="24"/>
                        <a:pt x="16" y="24"/>
                        <a:pt x="17" y="23"/>
                      </a:cubicBezTo>
                      <a:cubicBezTo>
                        <a:pt x="17" y="22"/>
                        <a:pt x="18" y="22"/>
                        <a:pt x="18" y="21"/>
                      </a:cubicBezTo>
                      <a:cubicBezTo>
                        <a:pt x="18" y="21"/>
                        <a:pt x="19" y="20"/>
                        <a:pt x="19" y="20"/>
                      </a:cubicBezTo>
                      <a:cubicBezTo>
                        <a:pt x="19" y="19"/>
                        <a:pt x="18" y="19"/>
                        <a:pt x="18" y="19"/>
                      </a:cubicBezTo>
                      <a:cubicBezTo>
                        <a:pt x="18" y="18"/>
                        <a:pt x="18" y="18"/>
                        <a:pt x="18" y="18"/>
                      </a:cubicBezTo>
                      <a:cubicBezTo>
                        <a:pt x="19" y="18"/>
                        <a:pt x="19" y="17"/>
                        <a:pt x="19" y="17"/>
                      </a:cubicBezTo>
                      <a:cubicBezTo>
                        <a:pt x="19" y="17"/>
                        <a:pt x="18" y="16"/>
                        <a:pt x="18" y="16"/>
                      </a:cubicBezTo>
                      <a:cubicBezTo>
                        <a:pt x="19" y="15"/>
                        <a:pt x="19" y="15"/>
                        <a:pt x="19" y="15"/>
                      </a:cubicBezTo>
                      <a:cubicBezTo>
                        <a:pt x="19" y="14"/>
                        <a:pt x="18" y="15"/>
                        <a:pt x="18" y="15"/>
                      </a:cubicBezTo>
                      <a:cubicBezTo>
                        <a:pt x="17" y="14"/>
                        <a:pt x="18" y="14"/>
                        <a:pt x="18" y="14"/>
                      </a:cubicBezTo>
                      <a:cubicBezTo>
                        <a:pt x="18" y="13"/>
                        <a:pt x="18" y="13"/>
                        <a:pt x="18" y="13"/>
                      </a:cubicBezTo>
                      <a:cubicBezTo>
                        <a:pt x="18" y="13"/>
                        <a:pt x="18" y="12"/>
                        <a:pt x="18" y="12"/>
                      </a:cubicBezTo>
                      <a:cubicBezTo>
                        <a:pt x="18" y="12"/>
                        <a:pt x="18" y="12"/>
                        <a:pt x="17" y="11"/>
                      </a:cubicBezTo>
                      <a:cubicBezTo>
                        <a:pt x="22" y="7"/>
                        <a:pt x="29" y="4"/>
                        <a:pt x="35" y="3"/>
                      </a:cubicBezTo>
                      <a:cubicBezTo>
                        <a:pt x="35" y="3"/>
                        <a:pt x="35" y="3"/>
                        <a:pt x="35" y="3"/>
                      </a:cubicBezTo>
                      <a:cubicBezTo>
                        <a:pt x="35" y="3"/>
                        <a:pt x="35" y="4"/>
                        <a:pt x="36" y="4"/>
                      </a:cubicBezTo>
                      <a:cubicBezTo>
                        <a:pt x="36" y="3"/>
                        <a:pt x="36" y="4"/>
                        <a:pt x="37" y="4"/>
                      </a:cubicBezTo>
                      <a:cubicBezTo>
                        <a:pt x="37" y="4"/>
                        <a:pt x="38" y="3"/>
                        <a:pt x="38" y="3"/>
                      </a:cubicBezTo>
                      <a:cubicBezTo>
                        <a:pt x="39" y="4"/>
                        <a:pt x="40" y="4"/>
                        <a:pt x="41" y="4"/>
                      </a:cubicBezTo>
                      <a:cubicBezTo>
                        <a:pt x="41" y="4"/>
                        <a:pt x="41" y="4"/>
                        <a:pt x="41" y="3"/>
                      </a:cubicBezTo>
                      <a:cubicBezTo>
                        <a:pt x="41" y="3"/>
                        <a:pt x="41" y="3"/>
                        <a:pt x="41" y="3"/>
                      </a:cubicBezTo>
                      <a:cubicBezTo>
                        <a:pt x="42" y="3"/>
                        <a:pt x="42" y="3"/>
                        <a:pt x="42" y="3"/>
                      </a:cubicBezTo>
                      <a:cubicBezTo>
                        <a:pt x="43" y="3"/>
                        <a:pt x="44" y="3"/>
                        <a:pt x="45" y="3"/>
                      </a:cubicBezTo>
                      <a:cubicBezTo>
                        <a:pt x="45" y="0"/>
                        <a:pt x="45" y="0"/>
                        <a:pt x="45" y="0"/>
                      </a:cubicBezTo>
                      <a:cubicBezTo>
                        <a:pt x="45" y="0"/>
                        <a:pt x="44" y="0"/>
                        <a:pt x="43" y="0"/>
                      </a:cubicBezTo>
                      <a:cubicBezTo>
                        <a:pt x="43" y="0"/>
                        <a:pt x="43" y="0"/>
                        <a:pt x="42" y="0"/>
                      </a:cubicBezTo>
                      <a:cubicBezTo>
                        <a:pt x="42" y="0"/>
                        <a:pt x="42" y="0"/>
                        <a:pt x="41" y="0"/>
                      </a:cubicBezTo>
                      <a:cubicBezTo>
                        <a:pt x="37" y="0"/>
                        <a:pt x="33" y="1"/>
                        <a:pt x="29" y="3"/>
                      </a:cubicBezTo>
                      <a:cubicBezTo>
                        <a:pt x="28" y="3"/>
                        <a:pt x="27" y="3"/>
                        <a:pt x="27" y="3"/>
                      </a:cubicBezTo>
                      <a:cubicBezTo>
                        <a:pt x="27" y="3"/>
                        <a:pt x="26" y="3"/>
                        <a:pt x="26" y="3"/>
                      </a:cubicBezTo>
                      <a:cubicBezTo>
                        <a:pt x="26" y="4"/>
                        <a:pt x="25" y="4"/>
                        <a:pt x="25" y="4"/>
                      </a:cubicBezTo>
                      <a:cubicBezTo>
                        <a:pt x="24" y="4"/>
                        <a:pt x="24" y="5"/>
                        <a:pt x="23" y="5"/>
                      </a:cubicBezTo>
                      <a:cubicBezTo>
                        <a:pt x="22" y="5"/>
                        <a:pt x="22" y="6"/>
                        <a:pt x="21" y="6"/>
                      </a:cubicBezTo>
                      <a:cubicBezTo>
                        <a:pt x="19" y="7"/>
                        <a:pt x="17" y="9"/>
                        <a:pt x="15" y="11"/>
                      </a:cubicBezTo>
                      <a:cubicBezTo>
                        <a:pt x="14" y="11"/>
                        <a:pt x="14" y="11"/>
                        <a:pt x="14" y="11"/>
                      </a:cubicBezTo>
                      <a:cubicBezTo>
                        <a:pt x="13" y="12"/>
                        <a:pt x="13" y="12"/>
                        <a:pt x="12" y="13"/>
                      </a:cubicBezTo>
                      <a:cubicBezTo>
                        <a:pt x="12" y="13"/>
                        <a:pt x="11" y="14"/>
                        <a:pt x="11" y="14"/>
                      </a:cubicBezTo>
                      <a:cubicBezTo>
                        <a:pt x="10" y="15"/>
                        <a:pt x="10" y="16"/>
                        <a:pt x="9" y="17"/>
                      </a:cubicBezTo>
                      <a:cubicBezTo>
                        <a:pt x="8" y="18"/>
                        <a:pt x="7" y="20"/>
                        <a:pt x="5" y="22"/>
                      </a:cubicBezTo>
                      <a:cubicBezTo>
                        <a:pt x="5" y="22"/>
                        <a:pt x="5" y="23"/>
                        <a:pt x="5" y="23"/>
                      </a:cubicBezTo>
                      <a:cubicBezTo>
                        <a:pt x="4" y="24"/>
                        <a:pt x="4" y="24"/>
                        <a:pt x="4" y="24"/>
                      </a:cubicBezTo>
                      <a:cubicBezTo>
                        <a:pt x="4" y="25"/>
                        <a:pt x="3" y="26"/>
                        <a:pt x="3" y="27"/>
                      </a:cubicBezTo>
                      <a:cubicBezTo>
                        <a:pt x="3" y="28"/>
                        <a:pt x="3" y="28"/>
                        <a:pt x="2" y="28"/>
                      </a:cubicBezTo>
                      <a:cubicBezTo>
                        <a:pt x="2" y="30"/>
                        <a:pt x="2" y="31"/>
                        <a:pt x="1" y="32"/>
                      </a:cubicBezTo>
                      <a:cubicBezTo>
                        <a:pt x="1" y="33"/>
                        <a:pt x="1" y="34"/>
                        <a:pt x="1" y="34"/>
                      </a:cubicBezTo>
                      <a:close/>
                      <a:moveTo>
                        <a:pt x="45" y="34"/>
                      </a:moveTo>
                      <a:cubicBezTo>
                        <a:pt x="45" y="53"/>
                        <a:pt x="45" y="53"/>
                        <a:pt x="45" y="53"/>
                      </a:cubicBezTo>
                      <a:cubicBezTo>
                        <a:pt x="45" y="54"/>
                        <a:pt x="45" y="54"/>
                        <a:pt x="45" y="54"/>
                      </a:cubicBezTo>
                      <a:cubicBezTo>
                        <a:pt x="45" y="54"/>
                        <a:pt x="44" y="53"/>
                        <a:pt x="44" y="53"/>
                      </a:cubicBezTo>
                      <a:cubicBezTo>
                        <a:pt x="43" y="53"/>
                        <a:pt x="42" y="53"/>
                        <a:pt x="41" y="53"/>
                      </a:cubicBezTo>
                      <a:cubicBezTo>
                        <a:pt x="41" y="53"/>
                        <a:pt x="40" y="52"/>
                        <a:pt x="40" y="51"/>
                      </a:cubicBezTo>
                      <a:cubicBezTo>
                        <a:pt x="40" y="51"/>
                        <a:pt x="40" y="50"/>
                        <a:pt x="40" y="50"/>
                      </a:cubicBezTo>
                      <a:cubicBezTo>
                        <a:pt x="40" y="49"/>
                        <a:pt x="40" y="49"/>
                        <a:pt x="40" y="49"/>
                      </a:cubicBezTo>
                      <a:cubicBezTo>
                        <a:pt x="40" y="48"/>
                        <a:pt x="40" y="48"/>
                        <a:pt x="39" y="47"/>
                      </a:cubicBezTo>
                      <a:cubicBezTo>
                        <a:pt x="38" y="47"/>
                        <a:pt x="37" y="48"/>
                        <a:pt x="36" y="47"/>
                      </a:cubicBezTo>
                      <a:cubicBezTo>
                        <a:pt x="36" y="47"/>
                        <a:pt x="36" y="47"/>
                        <a:pt x="36" y="47"/>
                      </a:cubicBezTo>
                      <a:cubicBezTo>
                        <a:pt x="37" y="46"/>
                        <a:pt x="36" y="46"/>
                        <a:pt x="37" y="46"/>
                      </a:cubicBezTo>
                      <a:cubicBezTo>
                        <a:pt x="37" y="46"/>
                        <a:pt x="37" y="45"/>
                        <a:pt x="37" y="45"/>
                      </a:cubicBezTo>
                      <a:cubicBezTo>
                        <a:pt x="37" y="45"/>
                        <a:pt x="37" y="45"/>
                        <a:pt x="37" y="44"/>
                      </a:cubicBezTo>
                      <a:cubicBezTo>
                        <a:pt x="37" y="44"/>
                        <a:pt x="38" y="44"/>
                        <a:pt x="38" y="44"/>
                      </a:cubicBezTo>
                      <a:cubicBezTo>
                        <a:pt x="38" y="43"/>
                        <a:pt x="38" y="43"/>
                        <a:pt x="37" y="43"/>
                      </a:cubicBezTo>
                      <a:cubicBezTo>
                        <a:pt x="37" y="43"/>
                        <a:pt x="36" y="43"/>
                        <a:pt x="36" y="43"/>
                      </a:cubicBezTo>
                      <a:cubicBezTo>
                        <a:pt x="35" y="43"/>
                        <a:pt x="35" y="45"/>
                        <a:pt x="34" y="45"/>
                      </a:cubicBezTo>
                      <a:cubicBezTo>
                        <a:pt x="34" y="45"/>
                        <a:pt x="33" y="45"/>
                        <a:pt x="33" y="45"/>
                      </a:cubicBezTo>
                      <a:cubicBezTo>
                        <a:pt x="32" y="45"/>
                        <a:pt x="32" y="45"/>
                        <a:pt x="32" y="45"/>
                      </a:cubicBezTo>
                      <a:cubicBezTo>
                        <a:pt x="31" y="45"/>
                        <a:pt x="31" y="45"/>
                        <a:pt x="30" y="45"/>
                      </a:cubicBezTo>
                      <a:cubicBezTo>
                        <a:pt x="30" y="45"/>
                        <a:pt x="30" y="43"/>
                        <a:pt x="30" y="43"/>
                      </a:cubicBezTo>
                      <a:cubicBezTo>
                        <a:pt x="29" y="42"/>
                        <a:pt x="30" y="41"/>
                        <a:pt x="30" y="40"/>
                      </a:cubicBezTo>
                      <a:cubicBezTo>
                        <a:pt x="30" y="40"/>
                        <a:pt x="30" y="39"/>
                        <a:pt x="30" y="39"/>
                      </a:cubicBezTo>
                      <a:cubicBezTo>
                        <a:pt x="31" y="39"/>
                        <a:pt x="30" y="38"/>
                        <a:pt x="31" y="38"/>
                      </a:cubicBezTo>
                      <a:cubicBezTo>
                        <a:pt x="31" y="37"/>
                        <a:pt x="32" y="37"/>
                        <a:pt x="32" y="37"/>
                      </a:cubicBezTo>
                      <a:cubicBezTo>
                        <a:pt x="33" y="36"/>
                        <a:pt x="33" y="36"/>
                        <a:pt x="34" y="36"/>
                      </a:cubicBezTo>
                      <a:cubicBezTo>
                        <a:pt x="35" y="36"/>
                        <a:pt x="35" y="36"/>
                        <a:pt x="36" y="36"/>
                      </a:cubicBezTo>
                      <a:cubicBezTo>
                        <a:pt x="36" y="36"/>
                        <a:pt x="36" y="36"/>
                        <a:pt x="36" y="36"/>
                      </a:cubicBezTo>
                      <a:cubicBezTo>
                        <a:pt x="37" y="36"/>
                        <a:pt x="37" y="36"/>
                        <a:pt x="38" y="35"/>
                      </a:cubicBezTo>
                      <a:cubicBezTo>
                        <a:pt x="39" y="35"/>
                        <a:pt x="39" y="35"/>
                        <a:pt x="40" y="35"/>
                      </a:cubicBezTo>
                      <a:cubicBezTo>
                        <a:pt x="40" y="35"/>
                        <a:pt x="41" y="36"/>
                        <a:pt x="41" y="36"/>
                      </a:cubicBezTo>
                      <a:cubicBezTo>
                        <a:pt x="41" y="36"/>
                        <a:pt x="42" y="35"/>
                        <a:pt x="42" y="36"/>
                      </a:cubicBezTo>
                      <a:cubicBezTo>
                        <a:pt x="42" y="36"/>
                        <a:pt x="43" y="36"/>
                        <a:pt x="43" y="36"/>
                      </a:cubicBezTo>
                      <a:cubicBezTo>
                        <a:pt x="43" y="37"/>
                        <a:pt x="42" y="37"/>
                        <a:pt x="43" y="38"/>
                      </a:cubicBezTo>
                      <a:cubicBezTo>
                        <a:pt x="43" y="38"/>
                        <a:pt x="44" y="38"/>
                        <a:pt x="44" y="38"/>
                      </a:cubicBezTo>
                      <a:cubicBezTo>
                        <a:pt x="45" y="38"/>
                        <a:pt x="44" y="38"/>
                        <a:pt x="44" y="37"/>
                      </a:cubicBezTo>
                      <a:cubicBezTo>
                        <a:pt x="44" y="37"/>
                        <a:pt x="44" y="37"/>
                        <a:pt x="44" y="36"/>
                      </a:cubicBezTo>
                      <a:cubicBezTo>
                        <a:pt x="44" y="36"/>
                        <a:pt x="44" y="36"/>
                        <a:pt x="44" y="36"/>
                      </a:cubicBezTo>
                      <a:cubicBezTo>
                        <a:pt x="44" y="35"/>
                        <a:pt x="45" y="34"/>
                        <a:pt x="45" y="3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610" name="Freeform: Shape 155"/>
                <p:cNvSpPr>
                  <a:spLocks/>
                </p:cNvSpPr>
                <p:nvPr/>
              </p:nvSpPr>
              <p:spPr bwMode="auto">
                <a:xfrm>
                  <a:off x="2569358" y="2646188"/>
                  <a:ext cx="137246" cy="388456"/>
                </a:xfrm>
                <a:custGeom>
                  <a:avLst/>
                  <a:gdLst>
                    <a:gd name="T0" fmla="*/ 4 w 31"/>
                    <a:gd name="T1" fmla="*/ 11 h 88"/>
                    <a:gd name="T2" fmla="*/ 1 w 31"/>
                    <a:gd name="T3" fmla="*/ 22 h 88"/>
                    <a:gd name="T4" fmla="*/ 3 w 31"/>
                    <a:gd name="T5" fmla="*/ 31 h 88"/>
                    <a:gd name="T6" fmla="*/ 11 w 31"/>
                    <a:gd name="T7" fmla="*/ 40 h 88"/>
                    <a:gd name="T8" fmla="*/ 11 w 31"/>
                    <a:gd name="T9" fmla="*/ 88 h 88"/>
                    <a:gd name="T10" fmla="*/ 20 w 31"/>
                    <a:gd name="T11" fmla="*/ 88 h 88"/>
                    <a:gd name="T12" fmla="*/ 20 w 31"/>
                    <a:gd name="T13" fmla="*/ 40 h 88"/>
                    <a:gd name="T14" fmla="*/ 28 w 31"/>
                    <a:gd name="T15" fmla="*/ 31 h 88"/>
                    <a:gd name="T16" fmla="*/ 30 w 31"/>
                    <a:gd name="T17" fmla="*/ 22 h 88"/>
                    <a:gd name="T18" fmla="*/ 27 w 31"/>
                    <a:gd name="T19" fmla="*/ 11 h 88"/>
                    <a:gd name="T20" fmla="*/ 20 w 31"/>
                    <a:gd name="T21" fmla="*/ 0 h 88"/>
                    <a:gd name="T22" fmla="*/ 23 w 31"/>
                    <a:gd name="T23" fmla="*/ 21 h 88"/>
                    <a:gd name="T24" fmla="*/ 20 w 31"/>
                    <a:gd name="T25" fmla="*/ 21 h 88"/>
                    <a:gd name="T26" fmla="*/ 18 w 31"/>
                    <a:gd name="T27" fmla="*/ 0 h 88"/>
                    <a:gd name="T28" fmla="*/ 15 w 31"/>
                    <a:gd name="T29" fmla="*/ 0 h 88"/>
                    <a:gd name="T30" fmla="*/ 13 w 31"/>
                    <a:gd name="T31" fmla="*/ 0 h 88"/>
                    <a:gd name="T32" fmla="*/ 11 w 31"/>
                    <a:gd name="T33" fmla="*/ 21 h 88"/>
                    <a:gd name="T34" fmla="*/ 8 w 31"/>
                    <a:gd name="T35" fmla="*/ 21 h 88"/>
                    <a:gd name="T36" fmla="*/ 10 w 31"/>
                    <a:gd name="T37" fmla="*/ 0 h 88"/>
                    <a:gd name="T38" fmla="*/ 4 w 31"/>
                    <a:gd name="T39" fmla="*/ 11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31" h="88">
                      <a:moveTo>
                        <a:pt x="4" y="11"/>
                      </a:moveTo>
                      <a:cubicBezTo>
                        <a:pt x="2" y="14"/>
                        <a:pt x="1" y="18"/>
                        <a:pt x="1" y="22"/>
                      </a:cubicBezTo>
                      <a:cubicBezTo>
                        <a:pt x="0" y="25"/>
                        <a:pt x="1" y="28"/>
                        <a:pt x="3" y="31"/>
                      </a:cubicBezTo>
                      <a:cubicBezTo>
                        <a:pt x="4" y="34"/>
                        <a:pt x="8" y="38"/>
                        <a:pt x="11" y="40"/>
                      </a:cubicBezTo>
                      <a:cubicBezTo>
                        <a:pt x="11" y="88"/>
                        <a:pt x="11" y="88"/>
                        <a:pt x="11" y="88"/>
                      </a:cubicBezTo>
                      <a:cubicBezTo>
                        <a:pt x="20" y="88"/>
                        <a:pt x="20" y="88"/>
                        <a:pt x="20" y="88"/>
                      </a:cubicBezTo>
                      <a:cubicBezTo>
                        <a:pt x="20" y="40"/>
                        <a:pt x="20" y="40"/>
                        <a:pt x="20" y="40"/>
                      </a:cubicBezTo>
                      <a:cubicBezTo>
                        <a:pt x="23" y="38"/>
                        <a:pt x="26" y="34"/>
                        <a:pt x="28" y="31"/>
                      </a:cubicBezTo>
                      <a:cubicBezTo>
                        <a:pt x="30" y="28"/>
                        <a:pt x="31" y="25"/>
                        <a:pt x="30" y="22"/>
                      </a:cubicBezTo>
                      <a:cubicBezTo>
                        <a:pt x="30" y="18"/>
                        <a:pt x="28" y="14"/>
                        <a:pt x="27" y="11"/>
                      </a:cubicBezTo>
                      <a:cubicBezTo>
                        <a:pt x="26" y="8"/>
                        <a:pt x="24" y="1"/>
                        <a:pt x="20" y="0"/>
                      </a:cubicBezTo>
                      <a:cubicBezTo>
                        <a:pt x="23" y="21"/>
                        <a:pt x="23" y="21"/>
                        <a:pt x="23" y="21"/>
                      </a:cubicBezTo>
                      <a:cubicBezTo>
                        <a:pt x="20" y="21"/>
                        <a:pt x="20" y="21"/>
                        <a:pt x="20" y="21"/>
                      </a:cubicBezTo>
                      <a:cubicBezTo>
                        <a:pt x="18" y="0"/>
                        <a:pt x="18" y="0"/>
                        <a:pt x="18" y="0"/>
                      </a:cubicBezTo>
                      <a:cubicBezTo>
                        <a:pt x="15" y="0"/>
                        <a:pt x="15" y="0"/>
                        <a:pt x="15" y="0"/>
                      </a:cubicBez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11" y="21"/>
                        <a:pt x="11" y="21"/>
                        <a:pt x="11" y="21"/>
                      </a:cubicBezTo>
                      <a:cubicBezTo>
                        <a:pt x="8" y="21"/>
                        <a:pt x="8" y="21"/>
                        <a:pt x="8" y="21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7" y="1"/>
                        <a:pt x="5" y="8"/>
                        <a:pt x="4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611" name="Freeform: Shape 156"/>
                <p:cNvSpPr>
                  <a:spLocks/>
                </p:cNvSpPr>
                <p:nvPr/>
              </p:nvSpPr>
              <p:spPr bwMode="auto">
                <a:xfrm>
                  <a:off x="2745817" y="2636385"/>
                  <a:ext cx="140922" cy="398259"/>
                </a:xfrm>
                <a:custGeom>
                  <a:avLst/>
                  <a:gdLst>
                    <a:gd name="T0" fmla="*/ 20 w 32"/>
                    <a:gd name="T1" fmla="*/ 90 h 90"/>
                    <a:gd name="T2" fmla="*/ 20 w 32"/>
                    <a:gd name="T3" fmla="*/ 43 h 90"/>
                    <a:gd name="T4" fmla="*/ 32 w 32"/>
                    <a:gd name="T5" fmla="*/ 24 h 90"/>
                    <a:gd name="T6" fmla="*/ 16 w 32"/>
                    <a:gd name="T7" fmla="*/ 0 h 90"/>
                    <a:gd name="T8" fmla="*/ 0 w 32"/>
                    <a:gd name="T9" fmla="*/ 24 h 90"/>
                    <a:gd name="T10" fmla="*/ 12 w 32"/>
                    <a:gd name="T11" fmla="*/ 43 h 90"/>
                    <a:gd name="T12" fmla="*/ 12 w 32"/>
                    <a:gd name="T13" fmla="*/ 90 h 90"/>
                    <a:gd name="T14" fmla="*/ 20 w 32"/>
                    <a:gd name="T15" fmla="*/ 90 h 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2" h="90">
                      <a:moveTo>
                        <a:pt x="20" y="90"/>
                      </a:moveTo>
                      <a:cubicBezTo>
                        <a:pt x="20" y="43"/>
                        <a:pt x="20" y="43"/>
                        <a:pt x="20" y="43"/>
                      </a:cubicBezTo>
                      <a:cubicBezTo>
                        <a:pt x="27" y="41"/>
                        <a:pt x="32" y="33"/>
                        <a:pt x="32" y="24"/>
                      </a:cubicBezTo>
                      <a:cubicBezTo>
                        <a:pt x="32" y="14"/>
                        <a:pt x="25" y="0"/>
                        <a:pt x="16" y="0"/>
                      </a:cubicBezTo>
                      <a:cubicBezTo>
                        <a:pt x="7" y="0"/>
                        <a:pt x="0" y="14"/>
                        <a:pt x="0" y="24"/>
                      </a:cubicBezTo>
                      <a:cubicBezTo>
                        <a:pt x="0" y="33"/>
                        <a:pt x="5" y="41"/>
                        <a:pt x="12" y="43"/>
                      </a:cubicBezTo>
                      <a:cubicBezTo>
                        <a:pt x="12" y="90"/>
                        <a:pt x="12" y="90"/>
                        <a:pt x="12" y="90"/>
                      </a:cubicBezTo>
                      <a:lnTo>
                        <a:pt x="20" y="9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612" name="Freeform: Shape 157"/>
                <p:cNvSpPr>
                  <a:spLocks/>
                </p:cNvSpPr>
                <p:nvPr/>
              </p:nvSpPr>
              <p:spPr bwMode="auto">
                <a:xfrm>
                  <a:off x="2896543" y="3078759"/>
                  <a:ext cx="162980" cy="167882"/>
                </a:xfrm>
                <a:custGeom>
                  <a:avLst/>
                  <a:gdLst>
                    <a:gd name="T0" fmla="*/ 8 w 37"/>
                    <a:gd name="T1" fmla="*/ 35 h 38"/>
                    <a:gd name="T2" fmla="*/ 18 w 37"/>
                    <a:gd name="T3" fmla="*/ 38 h 38"/>
                    <a:gd name="T4" fmla="*/ 37 w 37"/>
                    <a:gd name="T5" fmla="*/ 19 h 38"/>
                    <a:gd name="T6" fmla="*/ 18 w 37"/>
                    <a:gd name="T7" fmla="*/ 0 h 38"/>
                    <a:gd name="T8" fmla="*/ 0 w 37"/>
                    <a:gd name="T9" fmla="*/ 17 h 38"/>
                    <a:gd name="T10" fmla="*/ 18 w 37"/>
                    <a:gd name="T11" fmla="*/ 17 h 38"/>
                    <a:gd name="T12" fmla="*/ 24 w 37"/>
                    <a:gd name="T13" fmla="*/ 17 h 38"/>
                    <a:gd name="T14" fmla="*/ 20 w 37"/>
                    <a:gd name="T15" fmla="*/ 21 h 38"/>
                    <a:gd name="T16" fmla="*/ 8 w 37"/>
                    <a:gd name="T17" fmla="*/ 35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7" h="38">
                      <a:moveTo>
                        <a:pt x="8" y="35"/>
                      </a:moveTo>
                      <a:cubicBezTo>
                        <a:pt x="11" y="37"/>
                        <a:pt x="14" y="38"/>
                        <a:pt x="18" y="38"/>
                      </a:cubicBezTo>
                      <a:cubicBezTo>
                        <a:pt x="29" y="38"/>
                        <a:pt x="37" y="30"/>
                        <a:pt x="37" y="19"/>
                      </a:cubicBezTo>
                      <a:cubicBezTo>
                        <a:pt x="37" y="9"/>
                        <a:pt x="29" y="0"/>
                        <a:pt x="18" y="0"/>
                      </a:cubicBezTo>
                      <a:cubicBezTo>
                        <a:pt x="9" y="0"/>
                        <a:pt x="1" y="7"/>
                        <a:pt x="0" y="17"/>
                      </a:cubicBezTo>
                      <a:cubicBezTo>
                        <a:pt x="18" y="17"/>
                        <a:pt x="18" y="17"/>
                        <a:pt x="18" y="17"/>
                      </a:cubicBezTo>
                      <a:cubicBezTo>
                        <a:pt x="24" y="17"/>
                        <a:pt x="24" y="17"/>
                        <a:pt x="24" y="17"/>
                      </a:cubicBezTo>
                      <a:cubicBezTo>
                        <a:pt x="20" y="21"/>
                        <a:pt x="20" y="21"/>
                        <a:pt x="20" y="21"/>
                      </a:cubicBezTo>
                      <a:lnTo>
                        <a:pt x="8" y="3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613" name="Freeform: Shape 158"/>
                <p:cNvSpPr>
                  <a:spLocks/>
                </p:cNvSpPr>
                <p:nvPr/>
              </p:nvSpPr>
              <p:spPr bwMode="auto">
                <a:xfrm>
                  <a:off x="2635530" y="3162087"/>
                  <a:ext cx="340665" cy="322284"/>
                </a:xfrm>
                <a:custGeom>
                  <a:avLst/>
                  <a:gdLst>
                    <a:gd name="T0" fmla="*/ 34 w 77"/>
                    <a:gd name="T1" fmla="*/ 39 h 73"/>
                    <a:gd name="T2" fmla="*/ 34 w 77"/>
                    <a:gd name="T3" fmla="*/ 41 h 73"/>
                    <a:gd name="T4" fmla="*/ 34 w 77"/>
                    <a:gd name="T5" fmla="*/ 43 h 73"/>
                    <a:gd name="T6" fmla="*/ 34 w 77"/>
                    <a:gd name="T7" fmla="*/ 67 h 73"/>
                    <a:gd name="T8" fmla="*/ 25 w 77"/>
                    <a:gd name="T9" fmla="*/ 73 h 73"/>
                    <a:gd name="T10" fmla="*/ 51 w 77"/>
                    <a:gd name="T11" fmla="*/ 73 h 73"/>
                    <a:gd name="T12" fmla="*/ 43 w 77"/>
                    <a:gd name="T13" fmla="*/ 67 h 73"/>
                    <a:gd name="T14" fmla="*/ 43 w 77"/>
                    <a:gd name="T15" fmla="*/ 43 h 73"/>
                    <a:gd name="T16" fmla="*/ 43 w 77"/>
                    <a:gd name="T17" fmla="*/ 41 h 73"/>
                    <a:gd name="T18" fmla="*/ 43 w 77"/>
                    <a:gd name="T19" fmla="*/ 39 h 73"/>
                    <a:gd name="T20" fmla="*/ 65 w 77"/>
                    <a:gd name="T21" fmla="*/ 14 h 73"/>
                    <a:gd name="T22" fmla="*/ 77 w 77"/>
                    <a:gd name="T23" fmla="*/ 0 h 73"/>
                    <a:gd name="T24" fmla="*/ 58 w 77"/>
                    <a:gd name="T25" fmla="*/ 0 h 73"/>
                    <a:gd name="T26" fmla="*/ 0 w 77"/>
                    <a:gd name="T27" fmla="*/ 0 h 73"/>
                    <a:gd name="T28" fmla="*/ 34 w 77"/>
                    <a:gd name="T29" fmla="*/ 39 h 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77" h="73">
                      <a:moveTo>
                        <a:pt x="34" y="39"/>
                      </a:moveTo>
                      <a:cubicBezTo>
                        <a:pt x="34" y="41"/>
                        <a:pt x="34" y="41"/>
                        <a:pt x="34" y="41"/>
                      </a:cubicBezTo>
                      <a:cubicBezTo>
                        <a:pt x="34" y="43"/>
                        <a:pt x="34" y="43"/>
                        <a:pt x="34" y="43"/>
                      </a:cubicBezTo>
                      <a:cubicBezTo>
                        <a:pt x="34" y="67"/>
                        <a:pt x="34" y="67"/>
                        <a:pt x="34" y="67"/>
                      </a:cubicBezTo>
                      <a:cubicBezTo>
                        <a:pt x="29" y="68"/>
                        <a:pt x="25" y="70"/>
                        <a:pt x="25" y="73"/>
                      </a:cubicBezTo>
                      <a:cubicBezTo>
                        <a:pt x="51" y="73"/>
                        <a:pt x="51" y="73"/>
                        <a:pt x="51" y="73"/>
                      </a:cubicBezTo>
                      <a:cubicBezTo>
                        <a:pt x="51" y="70"/>
                        <a:pt x="47" y="68"/>
                        <a:pt x="43" y="67"/>
                      </a:cubicBezTo>
                      <a:cubicBezTo>
                        <a:pt x="43" y="43"/>
                        <a:pt x="43" y="43"/>
                        <a:pt x="43" y="43"/>
                      </a:cubicBezTo>
                      <a:cubicBezTo>
                        <a:pt x="43" y="41"/>
                        <a:pt x="43" y="41"/>
                        <a:pt x="43" y="41"/>
                      </a:cubicBezTo>
                      <a:cubicBezTo>
                        <a:pt x="43" y="39"/>
                        <a:pt x="43" y="39"/>
                        <a:pt x="43" y="39"/>
                      </a:cubicBezTo>
                      <a:cubicBezTo>
                        <a:pt x="65" y="14"/>
                        <a:pt x="65" y="14"/>
                        <a:pt x="65" y="14"/>
                      </a:cubicBezTo>
                      <a:cubicBezTo>
                        <a:pt x="77" y="0"/>
                        <a:pt x="77" y="0"/>
                        <a:pt x="77" y="0"/>
                      </a:cubicBezTo>
                      <a:cubicBezTo>
                        <a:pt x="58" y="0"/>
                        <a:pt x="58" y="0"/>
                        <a:pt x="58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34" y="39"/>
                      </a:lnTo>
                      <a:close/>
                    </a:path>
                  </a:pathLst>
                </a:custGeom>
                <a:solidFill>
                  <a:srgbClr val="E2E2E2">
                    <a:alpha val="40000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614" name="Freeform: Shape 159"/>
                <p:cNvSpPr>
                  <a:spLocks/>
                </p:cNvSpPr>
                <p:nvPr/>
              </p:nvSpPr>
              <p:spPr bwMode="auto">
                <a:xfrm>
                  <a:off x="4879261" y="892623"/>
                  <a:ext cx="366398" cy="93131"/>
                </a:xfrm>
                <a:custGeom>
                  <a:avLst/>
                  <a:gdLst>
                    <a:gd name="T0" fmla="*/ 198 w 299"/>
                    <a:gd name="T1" fmla="*/ 39 h 76"/>
                    <a:gd name="T2" fmla="*/ 104 w 299"/>
                    <a:gd name="T3" fmla="*/ 39 h 76"/>
                    <a:gd name="T4" fmla="*/ 104 w 299"/>
                    <a:gd name="T5" fmla="*/ 0 h 76"/>
                    <a:gd name="T6" fmla="*/ 0 w 299"/>
                    <a:gd name="T7" fmla="*/ 0 h 76"/>
                    <a:gd name="T8" fmla="*/ 0 w 299"/>
                    <a:gd name="T9" fmla="*/ 76 h 76"/>
                    <a:gd name="T10" fmla="*/ 299 w 299"/>
                    <a:gd name="T11" fmla="*/ 76 h 76"/>
                    <a:gd name="T12" fmla="*/ 299 w 299"/>
                    <a:gd name="T13" fmla="*/ 0 h 76"/>
                    <a:gd name="T14" fmla="*/ 198 w 299"/>
                    <a:gd name="T15" fmla="*/ 0 h 76"/>
                    <a:gd name="T16" fmla="*/ 198 w 299"/>
                    <a:gd name="T17" fmla="*/ 39 h 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99" h="76">
                      <a:moveTo>
                        <a:pt x="198" y="39"/>
                      </a:moveTo>
                      <a:lnTo>
                        <a:pt x="104" y="39"/>
                      </a:lnTo>
                      <a:lnTo>
                        <a:pt x="104" y="0"/>
                      </a:lnTo>
                      <a:lnTo>
                        <a:pt x="0" y="0"/>
                      </a:lnTo>
                      <a:lnTo>
                        <a:pt x="0" y="76"/>
                      </a:lnTo>
                      <a:lnTo>
                        <a:pt x="299" y="76"/>
                      </a:lnTo>
                      <a:lnTo>
                        <a:pt x="299" y="0"/>
                      </a:lnTo>
                      <a:lnTo>
                        <a:pt x="198" y="0"/>
                      </a:lnTo>
                      <a:lnTo>
                        <a:pt x="198" y="39"/>
                      </a:lnTo>
                      <a:close/>
                    </a:path>
                  </a:pathLst>
                </a:custGeom>
                <a:solidFill>
                  <a:srgbClr val="E2E2E2">
                    <a:alpha val="40000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615" name="Rectangle 160"/>
                <p:cNvSpPr>
                  <a:spLocks/>
                </p:cNvSpPr>
                <p:nvPr/>
              </p:nvSpPr>
              <p:spPr bwMode="auto">
                <a:xfrm>
                  <a:off x="5028761" y="892623"/>
                  <a:ext cx="71074" cy="25734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616" name="Freeform: Shape 161"/>
                <p:cNvSpPr>
                  <a:spLocks/>
                </p:cNvSpPr>
                <p:nvPr/>
              </p:nvSpPr>
              <p:spPr bwMode="auto">
                <a:xfrm>
                  <a:off x="4879261" y="675725"/>
                  <a:ext cx="366398" cy="194841"/>
                </a:xfrm>
                <a:custGeom>
                  <a:avLst/>
                  <a:gdLst>
                    <a:gd name="T0" fmla="*/ 223 w 299"/>
                    <a:gd name="T1" fmla="*/ 0 h 159"/>
                    <a:gd name="T2" fmla="*/ 151 w 299"/>
                    <a:gd name="T3" fmla="*/ 0 h 159"/>
                    <a:gd name="T4" fmla="*/ 151 w 299"/>
                    <a:gd name="T5" fmla="*/ 29 h 159"/>
                    <a:gd name="T6" fmla="*/ 198 w 299"/>
                    <a:gd name="T7" fmla="*/ 29 h 159"/>
                    <a:gd name="T8" fmla="*/ 198 w 299"/>
                    <a:gd name="T9" fmla="*/ 58 h 159"/>
                    <a:gd name="T10" fmla="*/ 151 w 299"/>
                    <a:gd name="T11" fmla="*/ 58 h 159"/>
                    <a:gd name="T12" fmla="*/ 151 w 299"/>
                    <a:gd name="T13" fmla="*/ 159 h 159"/>
                    <a:gd name="T14" fmla="*/ 198 w 299"/>
                    <a:gd name="T15" fmla="*/ 159 h 159"/>
                    <a:gd name="T16" fmla="*/ 299 w 299"/>
                    <a:gd name="T17" fmla="*/ 159 h 159"/>
                    <a:gd name="T18" fmla="*/ 299 w 299"/>
                    <a:gd name="T19" fmla="*/ 58 h 159"/>
                    <a:gd name="T20" fmla="*/ 223 w 299"/>
                    <a:gd name="T21" fmla="*/ 58 h 159"/>
                    <a:gd name="T22" fmla="*/ 223 w 299"/>
                    <a:gd name="T23" fmla="*/ 0 h 159"/>
                    <a:gd name="T24" fmla="*/ 151 w 299"/>
                    <a:gd name="T25" fmla="*/ 0 h 159"/>
                    <a:gd name="T26" fmla="*/ 79 w 299"/>
                    <a:gd name="T27" fmla="*/ 0 h 159"/>
                    <a:gd name="T28" fmla="*/ 79 w 299"/>
                    <a:gd name="T29" fmla="*/ 58 h 159"/>
                    <a:gd name="T30" fmla="*/ 0 w 299"/>
                    <a:gd name="T31" fmla="*/ 58 h 159"/>
                    <a:gd name="T32" fmla="*/ 0 w 299"/>
                    <a:gd name="T33" fmla="*/ 159 h 159"/>
                    <a:gd name="T34" fmla="*/ 104 w 299"/>
                    <a:gd name="T35" fmla="*/ 159 h 159"/>
                    <a:gd name="T36" fmla="*/ 151 w 299"/>
                    <a:gd name="T37" fmla="*/ 159 h 159"/>
                    <a:gd name="T38" fmla="*/ 151 w 299"/>
                    <a:gd name="T39" fmla="*/ 58 h 159"/>
                    <a:gd name="T40" fmla="*/ 104 w 299"/>
                    <a:gd name="T41" fmla="*/ 58 h 159"/>
                    <a:gd name="T42" fmla="*/ 104 w 299"/>
                    <a:gd name="T43" fmla="*/ 58 h 159"/>
                    <a:gd name="T44" fmla="*/ 104 w 299"/>
                    <a:gd name="T45" fmla="*/ 29 h 159"/>
                    <a:gd name="T46" fmla="*/ 151 w 299"/>
                    <a:gd name="T47" fmla="*/ 29 h 159"/>
                    <a:gd name="T48" fmla="*/ 151 w 299"/>
                    <a:gd name="T49" fmla="*/ 0 h 1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299" h="159">
                      <a:moveTo>
                        <a:pt x="223" y="0"/>
                      </a:moveTo>
                      <a:lnTo>
                        <a:pt x="151" y="0"/>
                      </a:lnTo>
                      <a:lnTo>
                        <a:pt x="151" y="29"/>
                      </a:lnTo>
                      <a:lnTo>
                        <a:pt x="198" y="29"/>
                      </a:lnTo>
                      <a:lnTo>
                        <a:pt x="198" y="58"/>
                      </a:lnTo>
                      <a:lnTo>
                        <a:pt x="151" y="58"/>
                      </a:lnTo>
                      <a:lnTo>
                        <a:pt x="151" y="159"/>
                      </a:lnTo>
                      <a:lnTo>
                        <a:pt x="198" y="159"/>
                      </a:lnTo>
                      <a:lnTo>
                        <a:pt x="299" y="159"/>
                      </a:lnTo>
                      <a:lnTo>
                        <a:pt x="299" y="58"/>
                      </a:lnTo>
                      <a:lnTo>
                        <a:pt x="223" y="58"/>
                      </a:lnTo>
                      <a:lnTo>
                        <a:pt x="223" y="0"/>
                      </a:lnTo>
                      <a:close/>
                      <a:moveTo>
                        <a:pt x="151" y="0"/>
                      </a:moveTo>
                      <a:lnTo>
                        <a:pt x="79" y="0"/>
                      </a:lnTo>
                      <a:lnTo>
                        <a:pt x="79" y="58"/>
                      </a:lnTo>
                      <a:lnTo>
                        <a:pt x="0" y="58"/>
                      </a:lnTo>
                      <a:lnTo>
                        <a:pt x="0" y="159"/>
                      </a:lnTo>
                      <a:lnTo>
                        <a:pt x="104" y="159"/>
                      </a:lnTo>
                      <a:lnTo>
                        <a:pt x="151" y="159"/>
                      </a:lnTo>
                      <a:lnTo>
                        <a:pt x="151" y="58"/>
                      </a:lnTo>
                      <a:lnTo>
                        <a:pt x="104" y="58"/>
                      </a:lnTo>
                      <a:lnTo>
                        <a:pt x="104" y="58"/>
                      </a:lnTo>
                      <a:lnTo>
                        <a:pt x="104" y="29"/>
                      </a:lnTo>
                      <a:lnTo>
                        <a:pt x="151" y="29"/>
                      </a:lnTo>
                      <a:lnTo>
                        <a:pt x="151" y="0"/>
                      </a:lnTo>
                      <a:close/>
                    </a:path>
                  </a:pathLst>
                </a:custGeom>
                <a:solidFill>
                  <a:srgbClr val="E2E2E2">
                    <a:alpha val="40000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617" name="Freeform: Shape 162"/>
                <p:cNvSpPr>
                  <a:spLocks/>
                </p:cNvSpPr>
                <p:nvPr/>
              </p:nvSpPr>
              <p:spPr bwMode="auto">
                <a:xfrm>
                  <a:off x="2908797" y="1272501"/>
                  <a:ext cx="371300" cy="379878"/>
                </a:xfrm>
                <a:custGeom>
                  <a:avLst/>
                  <a:gdLst>
                    <a:gd name="T0" fmla="*/ 42 w 84"/>
                    <a:gd name="T1" fmla="*/ 0 h 86"/>
                    <a:gd name="T2" fmla="*/ 33 w 84"/>
                    <a:gd name="T3" fmla="*/ 18 h 86"/>
                    <a:gd name="T4" fmla="*/ 33 w 84"/>
                    <a:gd name="T5" fmla="*/ 32 h 86"/>
                    <a:gd name="T6" fmla="*/ 0 w 84"/>
                    <a:gd name="T7" fmla="*/ 46 h 86"/>
                    <a:gd name="T8" fmla="*/ 0 w 84"/>
                    <a:gd name="T9" fmla="*/ 55 h 86"/>
                    <a:gd name="T10" fmla="*/ 33 w 84"/>
                    <a:gd name="T11" fmla="*/ 48 h 86"/>
                    <a:gd name="T12" fmla="*/ 33 w 84"/>
                    <a:gd name="T13" fmla="*/ 67 h 86"/>
                    <a:gd name="T14" fmla="*/ 19 w 84"/>
                    <a:gd name="T15" fmla="*/ 77 h 86"/>
                    <a:gd name="T16" fmla="*/ 19 w 84"/>
                    <a:gd name="T17" fmla="*/ 86 h 86"/>
                    <a:gd name="T18" fmla="*/ 42 w 84"/>
                    <a:gd name="T19" fmla="*/ 78 h 86"/>
                    <a:gd name="T20" fmla="*/ 65 w 84"/>
                    <a:gd name="T21" fmla="*/ 86 h 86"/>
                    <a:gd name="T22" fmla="*/ 65 w 84"/>
                    <a:gd name="T23" fmla="*/ 77 h 86"/>
                    <a:gd name="T24" fmla="*/ 52 w 84"/>
                    <a:gd name="T25" fmla="*/ 67 h 86"/>
                    <a:gd name="T26" fmla="*/ 52 w 84"/>
                    <a:gd name="T27" fmla="*/ 48 h 86"/>
                    <a:gd name="T28" fmla="*/ 84 w 84"/>
                    <a:gd name="T29" fmla="*/ 55 h 86"/>
                    <a:gd name="T30" fmla="*/ 84 w 84"/>
                    <a:gd name="T31" fmla="*/ 46 h 86"/>
                    <a:gd name="T32" fmla="*/ 52 w 84"/>
                    <a:gd name="T33" fmla="*/ 32 h 86"/>
                    <a:gd name="T34" fmla="*/ 52 w 84"/>
                    <a:gd name="T35" fmla="*/ 18 h 86"/>
                    <a:gd name="T36" fmla="*/ 42 w 84"/>
                    <a:gd name="T37" fmla="*/ 0 h 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84" h="86">
                      <a:moveTo>
                        <a:pt x="42" y="0"/>
                      </a:moveTo>
                      <a:cubicBezTo>
                        <a:pt x="37" y="0"/>
                        <a:pt x="33" y="13"/>
                        <a:pt x="33" y="18"/>
                      </a:cubicBezTo>
                      <a:cubicBezTo>
                        <a:pt x="33" y="32"/>
                        <a:pt x="33" y="32"/>
                        <a:pt x="33" y="32"/>
                      </a:cubicBezTo>
                      <a:cubicBezTo>
                        <a:pt x="0" y="46"/>
                        <a:pt x="0" y="46"/>
                        <a:pt x="0" y="46"/>
                      </a:cubicBezTo>
                      <a:cubicBezTo>
                        <a:pt x="0" y="55"/>
                        <a:pt x="0" y="55"/>
                        <a:pt x="0" y="55"/>
                      </a:cubicBezTo>
                      <a:cubicBezTo>
                        <a:pt x="33" y="48"/>
                        <a:pt x="33" y="48"/>
                        <a:pt x="33" y="48"/>
                      </a:cubicBezTo>
                      <a:cubicBezTo>
                        <a:pt x="33" y="67"/>
                        <a:pt x="33" y="67"/>
                        <a:pt x="33" y="67"/>
                      </a:cubicBezTo>
                      <a:cubicBezTo>
                        <a:pt x="19" y="77"/>
                        <a:pt x="19" y="77"/>
                        <a:pt x="19" y="77"/>
                      </a:cubicBezTo>
                      <a:cubicBezTo>
                        <a:pt x="19" y="86"/>
                        <a:pt x="19" y="86"/>
                        <a:pt x="19" y="86"/>
                      </a:cubicBezTo>
                      <a:cubicBezTo>
                        <a:pt x="42" y="78"/>
                        <a:pt x="42" y="78"/>
                        <a:pt x="42" y="78"/>
                      </a:cubicBezTo>
                      <a:cubicBezTo>
                        <a:pt x="65" y="86"/>
                        <a:pt x="65" y="86"/>
                        <a:pt x="65" y="86"/>
                      </a:cubicBezTo>
                      <a:cubicBezTo>
                        <a:pt x="65" y="77"/>
                        <a:pt x="65" y="77"/>
                        <a:pt x="65" y="77"/>
                      </a:cubicBezTo>
                      <a:cubicBezTo>
                        <a:pt x="52" y="67"/>
                        <a:pt x="52" y="67"/>
                        <a:pt x="52" y="67"/>
                      </a:cubicBezTo>
                      <a:cubicBezTo>
                        <a:pt x="52" y="48"/>
                        <a:pt x="52" y="48"/>
                        <a:pt x="52" y="48"/>
                      </a:cubicBezTo>
                      <a:cubicBezTo>
                        <a:pt x="84" y="55"/>
                        <a:pt x="84" y="55"/>
                        <a:pt x="84" y="55"/>
                      </a:cubicBezTo>
                      <a:cubicBezTo>
                        <a:pt x="84" y="46"/>
                        <a:pt x="84" y="46"/>
                        <a:pt x="84" y="46"/>
                      </a:cubicBezTo>
                      <a:cubicBezTo>
                        <a:pt x="52" y="32"/>
                        <a:pt x="52" y="32"/>
                        <a:pt x="52" y="32"/>
                      </a:cubicBezTo>
                      <a:cubicBezTo>
                        <a:pt x="52" y="18"/>
                        <a:pt x="52" y="18"/>
                        <a:pt x="52" y="18"/>
                      </a:cubicBezTo>
                      <a:cubicBezTo>
                        <a:pt x="52" y="13"/>
                        <a:pt x="48" y="0"/>
                        <a:pt x="42" y="0"/>
                      </a:cubicBezTo>
                      <a:close/>
                    </a:path>
                  </a:pathLst>
                </a:custGeom>
                <a:solidFill>
                  <a:srgbClr val="E2E2E2">
                    <a:alpha val="40000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618" name="Freeform: Shape 163"/>
                <p:cNvSpPr>
                  <a:spLocks/>
                </p:cNvSpPr>
                <p:nvPr/>
              </p:nvSpPr>
              <p:spPr bwMode="auto">
                <a:xfrm>
                  <a:off x="6251723" y="2292044"/>
                  <a:ext cx="269591" cy="216898"/>
                </a:xfrm>
                <a:custGeom>
                  <a:avLst/>
                  <a:gdLst>
                    <a:gd name="T0" fmla="*/ 48 w 61"/>
                    <a:gd name="T1" fmla="*/ 49 h 49"/>
                    <a:gd name="T2" fmla="*/ 48 w 61"/>
                    <a:gd name="T3" fmla="*/ 32 h 49"/>
                    <a:gd name="T4" fmla="*/ 56 w 61"/>
                    <a:gd name="T5" fmla="*/ 24 h 49"/>
                    <a:gd name="T6" fmla="*/ 61 w 61"/>
                    <a:gd name="T7" fmla="*/ 24 h 49"/>
                    <a:gd name="T8" fmla="*/ 61 w 61"/>
                    <a:gd name="T9" fmla="*/ 6 h 49"/>
                    <a:gd name="T10" fmla="*/ 54 w 61"/>
                    <a:gd name="T11" fmla="*/ 0 h 49"/>
                    <a:gd name="T12" fmla="*/ 39 w 61"/>
                    <a:gd name="T13" fmla="*/ 0 h 49"/>
                    <a:gd name="T14" fmla="*/ 39 w 61"/>
                    <a:gd name="T15" fmla="*/ 8 h 49"/>
                    <a:gd name="T16" fmla="*/ 45 w 61"/>
                    <a:gd name="T17" fmla="*/ 13 h 49"/>
                    <a:gd name="T18" fmla="*/ 39 w 61"/>
                    <a:gd name="T19" fmla="*/ 19 h 49"/>
                    <a:gd name="T20" fmla="*/ 39 w 61"/>
                    <a:gd name="T21" fmla="*/ 22 h 49"/>
                    <a:gd name="T22" fmla="*/ 45 w 61"/>
                    <a:gd name="T23" fmla="*/ 28 h 49"/>
                    <a:gd name="T24" fmla="*/ 39 w 61"/>
                    <a:gd name="T25" fmla="*/ 33 h 49"/>
                    <a:gd name="T26" fmla="*/ 39 w 61"/>
                    <a:gd name="T27" fmla="*/ 49 h 49"/>
                    <a:gd name="T28" fmla="*/ 48 w 61"/>
                    <a:gd name="T29" fmla="*/ 49 h 49"/>
                    <a:gd name="T30" fmla="*/ 39 w 61"/>
                    <a:gd name="T31" fmla="*/ 0 h 49"/>
                    <a:gd name="T32" fmla="*/ 22 w 61"/>
                    <a:gd name="T33" fmla="*/ 0 h 49"/>
                    <a:gd name="T34" fmla="*/ 22 w 61"/>
                    <a:gd name="T35" fmla="*/ 8 h 49"/>
                    <a:gd name="T36" fmla="*/ 22 w 61"/>
                    <a:gd name="T37" fmla="*/ 8 h 49"/>
                    <a:gd name="T38" fmla="*/ 22 w 61"/>
                    <a:gd name="T39" fmla="*/ 8 h 49"/>
                    <a:gd name="T40" fmla="*/ 27 w 61"/>
                    <a:gd name="T41" fmla="*/ 13 h 49"/>
                    <a:gd name="T42" fmla="*/ 22 w 61"/>
                    <a:gd name="T43" fmla="*/ 19 h 49"/>
                    <a:gd name="T44" fmla="*/ 22 w 61"/>
                    <a:gd name="T45" fmla="*/ 19 h 49"/>
                    <a:gd name="T46" fmla="*/ 22 w 61"/>
                    <a:gd name="T47" fmla="*/ 22 h 49"/>
                    <a:gd name="T48" fmla="*/ 22 w 61"/>
                    <a:gd name="T49" fmla="*/ 22 h 49"/>
                    <a:gd name="T50" fmla="*/ 22 w 61"/>
                    <a:gd name="T51" fmla="*/ 22 h 49"/>
                    <a:gd name="T52" fmla="*/ 27 w 61"/>
                    <a:gd name="T53" fmla="*/ 28 h 49"/>
                    <a:gd name="T54" fmla="*/ 22 w 61"/>
                    <a:gd name="T55" fmla="*/ 33 h 49"/>
                    <a:gd name="T56" fmla="*/ 22 w 61"/>
                    <a:gd name="T57" fmla="*/ 33 h 49"/>
                    <a:gd name="T58" fmla="*/ 22 w 61"/>
                    <a:gd name="T59" fmla="*/ 49 h 49"/>
                    <a:gd name="T60" fmla="*/ 39 w 61"/>
                    <a:gd name="T61" fmla="*/ 49 h 49"/>
                    <a:gd name="T62" fmla="*/ 39 w 61"/>
                    <a:gd name="T63" fmla="*/ 33 h 49"/>
                    <a:gd name="T64" fmla="*/ 39 w 61"/>
                    <a:gd name="T65" fmla="*/ 33 h 49"/>
                    <a:gd name="T66" fmla="*/ 34 w 61"/>
                    <a:gd name="T67" fmla="*/ 28 h 49"/>
                    <a:gd name="T68" fmla="*/ 39 w 61"/>
                    <a:gd name="T69" fmla="*/ 22 h 49"/>
                    <a:gd name="T70" fmla="*/ 39 w 61"/>
                    <a:gd name="T71" fmla="*/ 22 h 49"/>
                    <a:gd name="T72" fmla="*/ 39 w 61"/>
                    <a:gd name="T73" fmla="*/ 22 h 49"/>
                    <a:gd name="T74" fmla="*/ 39 w 61"/>
                    <a:gd name="T75" fmla="*/ 19 h 49"/>
                    <a:gd name="T76" fmla="*/ 39 w 61"/>
                    <a:gd name="T77" fmla="*/ 19 h 49"/>
                    <a:gd name="T78" fmla="*/ 34 w 61"/>
                    <a:gd name="T79" fmla="*/ 13 h 49"/>
                    <a:gd name="T80" fmla="*/ 39 w 61"/>
                    <a:gd name="T81" fmla="*/ 8 h 49"/>
                    <a:gd name="T82" fmla="*/ 39 w 61"/>
                    <a:gd name="T83" fmla="*/ 8 h 49"/>
                    <a:gd name="T84" fmla="*/ 39 w 61"/>
                    <a:gd name="T85" fmla="*/ 8 h 49"/>
                    <a:gd name="T86" fmla="*/ 39 w 61"/>
                    <a:gd name="T87" fmla="*/ 0 h 49"/>
                    <a:gd name="T88" fmla="*/ 22 w 61"/>
                    <a:gd name="T89" fmla="*/ 0 h 49"/>
                    <a:gd name="T90" fmla="*/ 6 w 61"/>
                    <a:gd name="T91" fmla="*/ 0 h 49"/>
                    <a:gd name="T92" fmla="*/ 0 w 61"/>
                    <a:gd name="T93" fmla="*/ 6 h 49"/>
                    <a:gd name="T94" fmla="*/ 0 w 61"/>
                    <a:gd name="T95" fmla="*/ 24 h 49"/>
                    <a:gd name="T96" fmla="*/ 5 w 61"/>
                    <a:gd name="T97" fmla="*/ 24 h 49"/>
                    <a:gd name="T98" fmla="*/ 13 w 61"/>
                    <a:gd name="T99" fmla="*/ 32 h 49"/>
                    <a:gd name="T100" fmla="*/ 13 w 61"/>
                    <a:gd name="T101" fmla="*/ 49 h 49"/>
                    <a:gd name="T102" fmla="*/ 22 w 61"/>
                    <a:gd name="T103" fmla="*/ 49 h 49"/>
                    <a:gd name="T104" fmla="*/ 22 w 61"/>
                    <a:gd name="T105" fmla="*/ 33 h 49"/>
                    <a:gd name="T106" fmla="*/ 16 w 61"/>
                    <a:gd name="T107" fmla="*/ 28 h 49"/>
                    <a:gd name="T108" fmla="*/ 22 w 61"/>
                    <a:gd name="T109" fmla="*/ 22 h 49"/>
                    <a:gd name="T110" fmla="*/ 22 w 61"/>
                    <a:gd name="T111" fmla="*/ 19 h 49"/>
                    <a:gd name="T112" fmla="*/ 16 w 61"/>
                    <a:gd name="T113" fmla="*/ 13 h 49"/>
                    <a:gd name="T114" fmla="*/ 22 w 61"/>
                    <a:gd name="T115" fmla="*/ 8 h 49"/>
                    <a:gd name="T116" fmla="*/ 22 w 61"/>
                    <a:gd name="T117" fmla="*/ 0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0" t="0" r="r" b="b"/>
                  <a:pathLst>
                    <a:path w="61" h="49">
                      <a:moveTo>
                        <a:pt x="48" y="49"/>
                      </a:moveTo>
                      <a:cubicBezTo>
                        <a:pt x="48" y="32"/>
                        <a:pt x="48" y="32"/>
                        <a:pt x="48" y="32"/>
                      </a:cubicBezTo>
                      <a:cubicBezTo>
                        <a:pt x="48" y="27"/>
                        <a:pt x="51" y="24"/>
                        <a:pt x="56" y="24"/>
                      </a:cubicBezTo>
                      <a:cubicBezTo>
                        <a:pt x="61" y="24"/>
                        <a:pt x="61" y="24"/>
                        <a:pt x="61" y="24"/>
                      </a:cubicBezTo>
                      <a:cubicBezTo>
                        <a:pt x="61" y="6"/>
                        <a:pt x="61" y="6"/>
                        <a:pt x="61" y="6"/>
                      </a:cubicBezTo>
                      <a:cubicBezTo>
                        <a:pt x="61" y="3"/>
                        <a:pt x="58" y="0"/>
                        <a:pt x="54" y="0"/>
                      </a:cubicBezTo>
                      <a:cubicBezTo>
                        <a:pt x="39" y="0"/>
                        <a:pt x="39" y="0"/>
                        <a:pt x="39" y="0"/>
                      </a:cubicBezTo>
                      <a:cubicBezTo>
                        <a:pt x="39" y="8"/>
                        <a:pt x="39" y="8"/>
                        <a:pt x="39" y="8"/>
                      </a:cubicBezTo>
                      <a:cubicBezTo>
                        <a:pt x="42" y="8"/>
                        <a:pt x="45" y="10"/>
                        <a:pt x="45" y="13"/>
                      </a:cubicBezTo>
                      <a:cubicBezTo>
                        <a:pt x="45" y="16"/>
                        <a:pt x="42" y="19"/>
                        <a:pt x="39" y="19"/>
                      </a:cubicBezTo>
                      <a:cubicBezTo>
                        <a:pt x="39" y="22"/>
                        <a:pt x="39" y="22"/>
                        <a:pt x="39" y="22"/>
                      </a:cubicBezTo>
                      <a:cubicBezTo>
                        <a:pt x="42" y="22"/>
                        <a:pt x="45" y="25"/>
                        <a:pt x="45" y="28"/>
                      </a:cubicBezTo>
                      <a:cubicBezTo>
                        <a:pt x="45" y="31"/>
                        <a:pt x="42" y="33"/>
                        <a:pt x="39" y="33"/>
                      </a:cubicBezTo>
                      <a:cubicBezTo>
                        <a:pt x="39" y="49"/>
                        <a:pt x="39" y="49"/>
                        <a:pt x="39" y="49"/>
                      </a:cubicBezTo>
                      <a:lnTo>
                        <a:pt x="48" y="49"/>
                      </a:lnTo>
                      <a:close/>
                      <a:moveTo>
                        <a:pt x="39" y="0"/>
                      </a:moveTo>
                      <a:cubicBezTo>
                        <a:pt x="22" y="0"/>
                        <a:pt x="22" y="0"/>
                        <a:pt x="22" y="0"/>
                      </a:cubicBezTo>
                      <a:cubicBezTo>
                        <a:pt x="22" y="8"/>
                        <a:pt x="22" y="8"/>
                        <a:pt x="22" y="8"/>
                      </a:cubicBezTo>
                      <a:cubicBezTo>
                        <a:pt x="22" y="8"/>
                        <a:pt x="22" y="8"/>
                        <a:pt x="22" y="8"/>
                      </a:cubicBezTo>
                      <a:cubicBezTo>
                        <a:pt x="22" y="8"/>
                        <a:pt x="22" y="8"/>
                        <a:pt x="22" y="8"/>
                      </a:cubicBezTo>
                      <a:cubicBezTo>
                        <a:pt x="25" y="8"/>
                        <a:pt x="27" y="10"/>
                        <a:pt x="27" y="13"/>
                      </a:cubicBezTo>
                      <a:cubicBezTo>
                        <a:pt x="27" y="16"/>
                        <a:pt x="25" y="19"/>
                        <a:pt x="22" y="19"/>
                      </a:cubicBezTo>
                      <a:cubicBezTo>
                        <a:pt x="22" y="19"/>
                        <a:pt x="22" y="19"/>
                        <a:pt x="22" y="19"/>
                      </a:cubicBezTo>
                      <a:cubicBezTo>
                        <a:pt x="22" y="22"/>
                        <a:pt x="22" y="22"/>
                        <a:pt x="22" y="22"/>
                      </a:cubicBezTo>
                      <a:cubicBezTo>
                        <a:pt x="22" y="22"/>
                        <a:pt x="22" y="22"/>
                        <a:pt x="22" y="22"/>
                      </a:cubicBezTo>
                      <a:cubicBezTo>
                        <a:pt x="22" y="22"/>
                        <a:pt x="22" y="22"/>
                        <a:pt x="22" y="22"/>
                      </a:cubicBezTo>
                      <a:cubicBezTo>
                        <a:pt x="25" y="22"/>
                        <a:pt x="27" y="25"/>
                        <a:pt x="27" y="28"/>
                      </a:cubicBezTo>
                      <a:cubicBezTo>
                        <a:pt x="27" y="31"/>
                        <a:pt x="25" y="33"/>
                        <a:pt x="22" y="33"/>
                      </a:cubicBezTo>
                      <a:cubicBezTo>
                        <a:pt x="22" y="33"/>
                        <a:pt x="22" y="33"/>
                        <a:pt x="22" y="33"/>
                      </a:cubicBezTo>
                      <a:cubicBezTo>
                        <a:pt x="22" y="49"/>
                        <a:pt x="22" y="49"/>
                        <a:pt x="22" y="49"/>
                      </a:cubicBezTo>
                      <a:cubicBezTo>
                        <a:pt x="39" y="49"/>
                        <a:pt x="39" y="49"/>
                        <a:pt x="39" y="49"/>
                      </a:cubicBezTo>
                      <a:cubicBezTo>
                        <a:pt x="39" y="33"/>
                        <a:pt x="39" y="33"/>
                        <a:pt x="39" y="33"/>
                      </a:cubicBezTo>
                      <a:cubicBezTo>
                        <a:pt x="39" y="33"/>
                        <a:pt x="39" y="33"/>
                        <a:pt x="39" y="33"/>
                      </a:cubicBezTo>
                      <a:cubicBezTo>
                        <a:pt x="36" y="33"/>
                        <a:pt x="34" y="31"/>
                        <a:pt x="34" y="28"/>
                      </a:cubicBezTo>
                      <a:cubicBezTo>
                        <a:pt x="34" y="25"/>
                        <a:pt x="36" y="22"/>
                        <a:pt x="39" y="22"/>
                      </a:cubicBezTo>
                      <a:cubicBezTo>
                        <a:pt x="39" y="22"/>
                        <a:pt x="39" y="22"/>
                        <a:pt x="39" y="22"/>
                      </a:cubicBezTo>
                      <a:cubicBezTo>
                        <a:pt x="39" y="22"/>
                        <a:pt x="39" y="22"/>
                        <a:pt x="39" y="22"/>
                      </a:cubicBezTo>
                      <a:cubicBezTo>
                        <a:pt x="39" y="19"/>
                        <a:pt x="39" y="19"/>
                        <a:pt x="39" y="19"/>
                      </a:cubicBezTo>
                      <a:cubicBezTo>
                        <a:pt x="39" y="19"/>
                        <a:pt x="39" y="19"/>
                        <a:pt x="39" y="19"/>
                      </a:cubicBezTo>
                      <a:cubicBezTo>
                        <a:pt x="36" y="19"/>
                        <a:pt x="34" y="16"/>
                        <a:pt x="34" y="13"/>
                      </a:cubicBezTo>
                      <a:cubicBezTo>
                        <a:pt x="34" y="10"/>
                        <a:pt x="36" y="8"/>
                        <a:pt x="39" y="8"/>
                      </a:cubicBezTo>
                      <a:cubicBezTo>
                        <a:pt x="39" y="8"/>
                        <a:pt x="39" y="8"/>
                        <a:pt x="39" y="8"/>
                      </a:cubicBezTo>
                      <a:cubicBezTo>
                        <a:pt x="39" y="8"/>
                        <a:pt x="39" y="8"/>
                        <a:pt x="39" y="8"/>
                      </a:cubicBezTo>
                      <a:lnTo>
                        <a:pt x="39" y="0"/>
                      </a:lnTo>
                      <a:close/>
                      <a:moveTo>
                        <a:pt x="22" y="0"/>
                      </a:moveTo>
                      <a:cubicBezTo>
                        <a:pt x="6" y="0"/>
                        <a:pt x="6" y="0"/>
                        <a:pt x="6" y="0"/>
                      </a:cubicBezTo>
                      <a:cubicBezTo>
                        <a:pt x="3" y="0"/>
                        <a:pt x="0" y="3"/>
                        <a:pt x="0" y="6"/>
                      </a:cubicBezTo>
                      <a:cubicBezTo>
                        <a:pt x="0" y="24"/>
                        <a:pt x="0" y="24"/>
                        <a:pt x="0" y="24"/>
                      </a:cubicBezTo>
                      <a:cubicBezTo>
                        <a:pt x="5" y="24"/>
                        <a:pt x="5" y="24"/>
                        <a:pt x="5" y="24"/>
                      </a:cubicBezTo>
                      <a:cubicBezTo>
                        <a:pt x="10" y="24"/>
                        <a:pt x="13" y="27"/>
                        <a:pt x="13" y="32"/>
                      </a:cubicBezTo>
                      <a:cubicBezTo>
                        <a:pt x="13" y="49"/>
                        <a:pt x="13" y="49"/>
                        <a:pt x="13" y="49"/>
                      </a:cubicBezTo>
                      <a:cubicBezTo>
                        <a:pt x="22" y="49"/>
                        <a:pt x="22" y="49"/>
                        <a:pt x="22" y="49"/>
                      </a:cubicBezTo>
                      <a:cubicBezTo>
                        <a:pt x="22" y="33"/>
                        <a:pt x="22" y="33"/>
                        <a:pt x="22" y="33"/>
                      </a:cubicBezTo>
                      <a:cubicBezTo>
                        <a:pt x="19" y="33"/>
                        <a:pt x="16" y="31"/>
                        <a:pt x="16" y="28"/>
                      </a:cubicBezTo>
                      <a:cubicBezTo>
                        <a:pt x="16" y="25"/>
                        <a:pt x="19" y="22"/>
                        <a:pt x="22" y="22"/>
                      </a:cubicBezTo>
                      <a:cubicBezTo>
                        <a:pt x="22" y="19"/>
                        <a:pt x="22" y="19"/>
                        <a:pt x="22" y="19"/>
                      </a:cubicBezTo>
                      <a:cubicBezTo>
                        <a:pt x="19" y="19"/>
                        <a:pt x="16" y="16"/>
                        <a:pt x="16" y="13"/>
                      </a:cubicBezTo>
                      <a:cubicBezTo>
                        <a:pt x="16" y="10"/>
                        <a:pt x="19" y="8"/>
                        <a:pt x="22" y="8"/>
                      </a:cubicBezTo>
                      <a:lnTo>
                        <a:pt x="22" y="0"/>
                      </a:lnTo>
                      <a:close/>
                    </a:path>
                  </a:pathLst>
                </a:custGeom>
                <a:solidFill>
                  <a:srgbClr val="E2E2E2">
                    <a:alpha val="40000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619" name="Freeform: Shape 164"/>
                <p:cNvSpPr>
                  <a:spLocks/>
                </p:cNvSpPr>
                <p:nvPr/>
              </p:nvSpPr>
              <p:spPr bwMode="auto">
                <a:xfrm>
                  <a:off x="6203932" y="2412135"/>
                  <a:ext cx="366398" cy="193615"/>
                </a:xfrm>
                <a:custGeom>
                  <a:avLst/>
                  <a:gdLst>
                    <a:gd name="T0" fmla="*/ 78 w 83"/>
                    <a:gd name="T1" fmla="*/ 0 h 44"/>
                    <a:gd name="T2" fmla="*/ 72 w 83"/>
                    <a:gd name="T3" fmla="*/ 0 h 44"/>
                    <a:gd name="T4" fmla="*/ 67 w 83"/>
                    <a:gd name="T5" fmla="*/ 0 h 44"/>
                    <a:gd name="T6" fmla="*/ 61 w 83"/>
                    <a:gd name="T7" fmla="*/ 5 h 44"/>
                    <a:gd name="T8" fmla="*/ 61 w 83"/>
                    <a:gd name="T9" fmla="*/ 24 h 44"/>
                    <a:gd name="T10" fmla="*/ 21 w 83"/>
                    <a:gd name="T11" fmla="*/ 24 h 44"/>
                    <a:gd name="T12" fmla="*/ 21 w 83"/>
                    <a:gd name="T13" fmla="*/ 5 h 44"/>
                    <a:gd name="T14" fmla="*/ 16 w 83"/>
                    <a:gd name="T15" fmla="*/ 0 h 44"/>
                    <a:gd name="T16" fmla="*/ 11 w 83"/>
                    <a:gd name="T17" fmla="*/ 0 h 44"/>
                    <a:gd name="T18" fmla="*/ 6 w 83"/>
                    <a:gd name="T19" fmla="*/ 0 h 44"/>
                    <a:gd name="T20" fmla="*/ 0 w 83"/>
                    <a:gd name="T21" fmla="*/ 5 h 44"/>
                    <a:gd name="T22" fmla="*/ 0 w 83"/>
                    <a:gd name="T23" fmla="*/ 33 h 44"/>
                    <a:gd name="T24" fmla="*/ 8 w 83"/>
                    <a:gd name="T25" fmla="*/ 41 h 44"/>
                    <a:gd name="T26" fmla="*/ 8 w 83"/>
                    <a:gd name="T27" fmla="*/ 41 h 44"/>
                    <a:gd name="T28" fmla="*/ 9 w 83"/>
                    <a:gd name="T29" fmla="*/ 43 h 44"/>
                    <a:gd name="T30" fmla="*/ 11 w 83"/>
                    <a:gd name="T31" fmla="*/ 44 h 44"/>
                    <a:gd name="T32" fmla="*/ 13 w 83"/>
                    <a:gd name="T33" fmla="*/ 44 h 44"/>
                    <a:gd name="T34" fmla="*/ 15 w 83"/>
                    <a:gd name="T35" fmla="*/ 43 h 44"/>
                    <a:gd name="T36" fmla="*/ 16 w 83"/>
                    <a:gd name="T37" fmla="*/ 41 h 44"/>
                    <a:gd name="T38" fmla="*/ 16 w 83"/>
                    <a:gd name="T39" fmla="*/ 41 h 44"/>
                    <a:gd name="T40" fmla="*/ 67 w 83"/>
                    <a:gd name="T41" fmla="*/ 41 h 44"/>
                    <a:gd name="T42" fmla="*/ 67 w 83"/>
                    <a:gd name="T43" fmla="*/ 41 h 44"/>
                    <a:gd name="T44" fmla="*/ 68 w 83"/>
                    <a:gd name="T45" fmla="*/ 43 h 44"/>
                    <a:gd name="T46" fmla="*/ 70 w 83"/>
                    <a:gd name="T47" fmla="*/ 44 h 44"/>
                    <a:gd name="T48" fmla="*/ 72 w 83"/>
                    <a:gd name="T49" fmla="*/ 44 h 44"/>
                    <a:gd name="T50" fmla="*/ 74 w 83"/>
                    <a:gd name="T51" fmla="*/ 43 h 44"/>
                    <a:gd name="T52" fmla="*/ 75 w 83"/>
                    <a:gd name="T53" fmla="*/ 41 h 44"/>
                    <a:gd name="T54" fmla="*/ 75 w 83"/>
                    <a:gd name="T55" fmla="*/ 41 h 44"/>
                    <a:gd name="T56" fmla="*/ 78 w 83"/>
                    <a:gd name="T57" fmla="*/ 41 h 44"/>
                    <a:gd name="T58" fmla="*/ 83 w 83"/>
                    <a:gd name="T59" fmla="*/ 33 h 44"/>
                    <a:gd name="T60" fmla="*/ 83 w 83"/>
                    <a:gd name="T61" fmla="*/ 5 h 44"/>
                    <a:gd name="T62" fmla="*/ 78 w 83"/>
                    <a:gd name="T63" fmla="*/ 0 h 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83" h="44">
                      <a:moveTo>
                        <a:pt x="78" y="0"/>
                      </a:moveTo>
                      <a:cubicBezTo>
                        <a:pt x="72" y="0"/>
                        <a:pt x="72" y="0"/>
                        <a:pt x="72" y="0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64" y="0"/>
                        <a:pt x="61" y="1"/>
                        <a:pt x="61" y="5"/>
                      </a:cubicBezTo>
                      <a:cubicBezTo>
                        <a:pt x="61" y="24"/>
                        <a:pt x="61" y="24"/>
                        <a:pt x="61" y="24"/>
                      </a:cubicBezTo>
                      <a:cubicBezTo>
                        <a:pt x="21" y="24"/>
                        <a:pt x="21" y="24"/>
                        <a:pt x="21" y="24"/>
                      </a:cubicBezTo>
                      <a:cubicBezTo>
                        <a:pt x="21" y="5"/>
                        <a:pt x="21" y="5"/>
                        <a:pt x="21" y="5"/>
                      </a:cubicBezTo>
                      <a:cubicBezTo>
                        <a:pt x="21" y="1"/>
                        <a:pt x="20" y="0"/>
                        <a:pt x="16" y="0"/>
                      </a:cubicBezTo>
                      <a:cubicBezTo>
                        <a:pt x="11" y="0"/>
                        <a:pt x="11" y="0"/>
                        <a:pt x="11" y="0"/>
                      </a:cubicBezTo>
                      <a:cubicBezTo>
                        <a:pt x="6" y="0"/>
                        <a:pt x="6" y="0"/>
                        <a:pt x="6" y="0"/>
                      </a:cubicBezTo>
                      <a:cubicBezTo>
                        <a:pt x="2" y="0"/>
                        <a:pt x="0" y="1"/>
                        <a:pt x="0" y="5"/>
                      </a:cubicBezTo>
                      <a:cubicBezTo>
                        <a:pt x="0" y="33"/>
                        <a:pt x="0" y="33"/>
                        <a:pt x="0" y="33"/>
                      </a:cubicBezTo>
                      <a:cubicBezTo>
                        <a:pt x="0" y="36"/>
                        <a:pt x="4" y="41"/>
                        <a:pt x="8" y="41"/>
                      </a:cubicBezTo>
                      <a:cubicBezTo>
                        <a:pt x="8" y="41"/>
                        <a:pt x="8" y="41"/>
                        <a:pt x="8" y="41"/>
                      </a:cubicBezTo>
                      <a:cubicBezTo>
                        <a:pt x="8" y="42"/>
                        <a:pt x="8" y="42"/>
                        <a:pt x="9" y="43"/>
                      </a:cubicBezTo>
                      <a:cubicBezTo>
                        <a:pt x="9" y="44"/>
                        <a:pt x="10" y="44"/>
                        <a:pt x="11" y="44"/>
                      </a:cubicBezTo>
                      <a:cubicBezTo>
                        <a:pt x="13" y="44"/>
                        <a:pt x="13" y="44"/>
                        <a:pt x="13" y="44"/>
                      </a:cubicBezTo>
                      <a:cubicBezTo>
                        <a:pt x="14" y="44"/>
                        <a:pt x="15" y="44"/>
                        <a:pt x="15" y="43"/>
                      </a:cubicBezTo>
                      <a:cubicBezTo>
                        <a:pt x="16" y="42"/>
                        <a:pt x="16" y="42"/>
                        <a:pt x="16" y="41"/>
                      </a:cubicBezTo>
                      <a:cubicBezTo>
                        <a:pt x="16" y="41"/>
                        <a:pt x="16" y="41"/>
                        <a:pt x="16" y="41"/>
                      </a:cubicBezTo>
                      <a:cubicBezTo>
                        <a:pt x="67" y="41"/>
                        <a:pt x="67" y="41"/>
                        <a:pt x="67" y="41"/>
                      </a:cubicBezTo>
                      <a:cubicBezTo>
                        <a:pt x="67" y="41"/>
                        <a:pt x="67" y="41"/>
                        <a:pt x="67" y="41"/>
                      </a:cubicBezTo>
                      <a:cubicBezTo>
                        <a:pt x="67" y="42"/>
                        <a:pt x="67" y="42"/>
                        <a:pt x="68" y="43"/>
                      </a:cubicBezTo>
                      <a:cubicBezTo>
                        <a:pt x="68" y="44"/>
                        <a:pt x="69" y="44"/>
                        <a:pt x="70" y="44"/>
                      </a:cubicBezTo>
                      <a:cubicBezTo>
                        <a:pt x="72" y="44"/>
                        <a:pt x="72" y="44"/>
                        <a:pt x="72" y="44"/>
                      </a:cubicBezTo>
                      <a:cubicBezTo>
                        <a:pt x="73" y="44"/>
                        <a:pt x="74" y="44"/>
                        <a:pt x="74" y="43"/>
                      </a:cubicBezTo>
                      <a:cubicBezTo>
                        <a:pt x="75" y="42"/>
                        <a:pt x="75" y="42"/>
                        <a:pt x="75" y="41"/>
                      </a:cubicBezTo>
                      <a:cubicBezTo>
                        <a:pt x="75" y="41"/>
                        <a:pt x="75" y="41"/>
                        <a:pt x="75" y="41"/>
                      </a:cubicBezTo>
                      <a:cubicBezTo>
                        <a:pt x="78" y="41"/>
                        <a:pt x="78" y="41"/>
                        <a:pt x="78" y="41"/>
                      </a:cubicBezTo>
                      <a:cubicBezTo>
                        <a:pt x="81" y="41"/>
                        <a:pt x="83" y="36"/>
                        <a:pt x="83" y="33"/>
                      </a:cubicBezTo>
                      <a:cubicBezTo>
                        <a:pt x="83" y="5"/>
                        <a:pt x="83" y="5"/>
                        <a:pt x="83" y="5"/>
                      </a:cubicBezTo>
                      <a:cubicBezTo>
                        <a:pt x="83" y="1"/>
                        <a:pt x="81" y="0"/>
                        <a:pt x="78" y="0"/>
                      </a:cubicBezTo>
                      <a:close/>
                    </a:path>
                  </a:pathLst>
                </a:custGeom>
                <a:solidFill>
                  <a:srgbClr val="E2E2E2">
                    <a:alpha val="40000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620" name="Oval 165"/>
                <p:cNvSpPr>
                  <a:spLocks/>
                </p:cNvSpPr>
                <p:nvPr/>
              </p:nvSpPr>
              <p:spPr bwMode="auto">
                <a:xfrm>
                  <a:off x="6331375" y="2336159"/>
                  <a:ext cx="31861" cy="26959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621" name="Oval 166"/>
                <p:cNvSpPr>
                  <a:spLocks/>
                </p:cNvSpPr>
                <p:nvPr/>
              </p:nvSpPr>
              <p:spPr bwMode="auto">
                <a:xfrm>
                  <a:off x="6411026" y="2336159"/>
                  <a:ext cx="30635" cy="26959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622" name="Oval 167"/>
                <p:cNvSpPr>
                  <a:spLocks/>
                </p:cNvSpPr>
                <p:nvPr/>
              </p:nvSpPr>
              <p:spPr bwMode="auto">
                <a:xfrm>
                  <a:off x="6331375" y="2398655"/>
                  <a:ext cx="31861" cy="30635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623" name="Oval 168"/>
                <p:cNvSpPr>
                  <a:spLocks/>
                </p:cNvSpPr>
                <p:nvPr/>
              </p:nvSpPr>
              <p:spPr bwMode="auto">
                <a:xfrm>
                  <a:off x="6411026" y="2398655"/>
                  <a:ext cx="30635" cy="30635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624" name="Freeform: Shape 169"/>
                <p:cNvSpPr>
                  <a:spLocks/>
                </p:cNvSpPr>
                <p:nvPr/>
              </p:nvSpPr>
              <p:spPr bwMode="auto">
                <a:xfrm>
                  <a:off x="3514151" y="808069"/>
                  <a:ext cx="384780" cy="322284"/>
                </a:xfrm>
                <a:custGeom>
                  <a:avLst/>
                  <a:gdLst>
                    <a:gd name="T0" fmla="*/ 58 w 87"/>
                    <a:gd name="T1" fmla="*/ 0 h 73"/>
                    <a:gd name="T2" fmla="*/ 31 w 87"/>
                    <a:gd name="T3" fmla="*/ 0 h 73"/>
                    <a:gd name="T4" fmla="*/ 0 w 87"/>
                    <a:gd name="T5" fmla="*/ 26 h 73"/>
                    <a:gd name="T6" fmla="*/ 9 w 87"/>
                    <a:gd name="T7" fmla="*/ 38 h 73"/>
                    <a:gd name="T8" fmla="*/ 20 w 87"/>
                    <a:gd name="T9" fmla="*/ 27 h 73"/>
                    <a:gd name="T10" fmla="*/ 20 w 87"/>
                    <a:gd name="T11" fmla="*/ 73 h 73"/>
                    <a:gd name="T12" fmla="*/ 44 w 87"/>
                    <a:gd name="T13" fmla="*/ 73 h 73"/>
                    <a:gd name="T14" fmla="*/ 68 w 87"/>
                    <a:gd name="T15" fmla="*/ 73 h 73"/>
                    <a:gd name="T16" fmla="*/ 67 w 87"/>
                    <a:gd name="T17" fmla="*/ 27 h 73"/>
                    <a:gd name="T18" fmla="*/ 79 w 87"/>
                    <a:gd name="T19" fmla="*/ 38 h 73"/>
                    <a:gd name="T20" fmla="*/ 87 w 87"/>
                    <a:gd name="T21" fmla="*/ 26 h 73"/>
                    <a:gd name="T22" fmla="*/ 58 w 87"/>
                    <a:gd name="T23" fmla="*/ 0 h 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87" h="73">
                      <a:moveTo>
                        <a:pt x="58" y="0"/>
                      </a:moveTo>
                      <a:cubicBezTo>
                        <a:pt x="53" y="8"/>
                        <a:pt x="36" y="8"/>
                        <a:pt x="31" y="0"/>
                      </a:cubicBezTo>
                      <a:cubicBezTo>
                        <a:pt x="31" y="0"/>
                        <a:pt x="5" y="15"/>
                        <a:pt x="0" y="26"/>
                      </a:cubicBezTo>
                      <a:cubicBezTo>
                        <a:pt x="9" y="38"/>
                        <a:pt x="9" y="38"/>
                        <a:pt x="9" y="38"/>
                      </a:cubicBezTo>
                      <a:cubicBezTo>
                        <a:pt x="9" y="38"/>
                        <a:pt x="16" y="30"/>
                        <a:pt x="20" y="27"/>
                      </a:cubicBezTo>
                      <a:cubicBezTo>
                        <a:pt x="20" y="73"/>
                        <a:pt x="20" y="73"/>
                        <a:pt x="20" y="73"/>
                      </a:cubicBezTo>
                      <a:cubicBezTo>
                        <a:pt x="44" y="73"/>
                        <a:pt x="44" y="73"/>
                        <a:pt x="44" y="73"/>
                      </a:cubicBezTo>
                      <a:cubicBezTo>
                        <a:pt x="68" y="73"/>
                        <a:pt x="68" y="73"/>
                        <a:pt x="68" y="73"/>
                      </a:cubicBezTo>
                      <a:cubicBezTo>
                        <a:pt x="67" y="27"/>
                        <a:pt x="67" y="27"/>
                        <a:pt x="67" y="27"/>
                      </a:cubicBezTo>
                      <a:cubicBezTo>
                        <a:pt x="71" y="30"/>
                        <a:pt x="79" y="38"/>
                        <a:pt x="79" y="38"/>
                      </a:cubicBezTo>
                      <a:cubicBezTo>
                        <a:pt x="87" y="26"/>
                        <a:pt x="87" y="26"/>
                        <a:pt x="87" y="26"/>
                      </a:cubicBezTo>
                      <a:cubicBezTo>
                        <a:pt x="82" y="15"/>
                        <a:pt x="58" y="0"/>
                        <a:pt x="58" y="0"/>
                      </a:cubicBezTo>
                      <a:close/>
                    </a:path>
                  </a:pathLst>
                </a:custGeom>
                <a:solidFill>
                  <a:srgbClr val="E2E2E2">
                    <a:alpha val="40000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625" name="Freeform: Shape 170"/>
                <p:cNvSpPr>
                  <a:spLocks/>
                </p:cNvSpPr>
                <p:nvPr/>
              </p:nvSpPr>
              <p:spPr bwMode="auto">
                <a:xfrm>
                  <a:off x="3656299" y="795815"/>
                  <a:ext cx="110287" cy="30635"/>
                </a:xfrm>
                <a:custGeom>
                  <a:avLst/>
                  <a:gdLst>
                    <a:gd name="T0" fmla="*/ 13 w 25"/>
                    <a:gd name="T1" fmla="*/ 7 h 7"/>
                    <a:gd name="T2" fmla="*/ 24 w 25"/>
                    <a:gd name="T3" fmla="*/ 2 h 7"/>
                    <a:gd name="T4" fmla="*/ 24 w 25"/>
                    <a:gd name="T5" fmla="*/ 0 h 7"/>
                    <a:gd name="T6" fmla="*/ 22 w 25"/>
                    <a:gd name="T7" fmla="*/ 1 h 7"/>
                    <a:gd name="T8" fmla="*/ 13 w 25"/>
                    <a:gd name="T9" fmla="*/ 5 h 7"/>
                    <a:gd name="T10" fmla="*/ 3 w 25"/>
                    <a:gd name="T11" fmla="*/ 1 h 7"/>
                    <a:gd name="T12" fmla="*/ 1 w 25"/>
                    <a:gd name="T13" fmla="*/ 0 h 7"/>
                    <a:gd name="T14" fmla="*/ 1 w 25"/>
                    <a:gd name="T15" fmla="*/ 2 h 7"/>
                    <a:gd name="T16" fmla="*/ 13 w 25"/>
                    <a:gd name="T17" fmla="*/ 7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5" h="7">
                      <a:moveTo>
                        <a:pt x="13" y="7"/>
                      </a:moveTo>
                      <a:cubicBezTo>
                        <a:pt x="18" y="7"/>
                        <a:pt x="23" y="5"/>
                        <a:pt x="24" y="2"/>
                      </a:cubicBezTo>
                      <a:cubicBezTo>
                        <a:pt x="25" y="2"/>
                        <a:pt x="24" y="1"/>
                        <a:pt x="24" y="0"/>
                      </a:cubicBezTo>
                      <a:cubicBezTo>
                        <a:pt x="23" y="0"/>
                        <a:pt x="22" y="0"/>
                        <a:pt x="22" y="1"/>
                      </a:cubicBezTo>
                      <a:cubicBezTo>
                        <a:pt x="21" y="3"/>
                        <a:pt x="17" y="5"/>
                        <a:pt x="13" y="5"/>
                      </a:cubicBezTo>
                      <a:cubicBezTo>
                        <a:pt x="8" y="5"/>
                        <a:pt x="4" y="3"/>
                        <a:pt x="3" y="1"/>
                      </a:cubicBezTo>
                      <a:cubicBezTo>
                        <a:pt x="3" y="0"/>
                        <a:pt x="2" y="0"/>
                        <a:pt x="1" y="0"/>
                      </a:cubicBezTo>
                      <a:cubicBezTo>
                        <a:pt x="1" y="1"/>
                        <a:pt x="0" y="2"/>
                        <a:pt x="1" y="2"/>
                      </a:cubicBezTo>
                      <a:cubicBezTo>
                        <a:pt x="2" y="5"/>
                        <a:pt x="7" y="7"/>
                        <a:pt x="13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626" name="Freeform: Shape 171"/>
                <p:cNvSpPr>
                  <a:spLocks/>
                </p:cNvSpPr>
                <p:nvPr/>
              </p:nvSpPr>
              <p:spPr bwMode="auto">
                <a:xfrm>
                  <a:off x="5859591" y="3626519"/>
                  <a:ext cx="322284" cy="335763"/>
                </a:xfrm>
                <a:custGeom>
                  <a:avLst/>
                  <a:gdLst>
                    <a:gd name="T0" fmla="*/ 56 w 73"/>
                    <a:gd name="T1" fmla="*/ 2 h 76"/>
                    <a:gd name="T2" fmla="*/ 51 w 73"/>
                    <a:gd name="T3" fmla="*/ 2 h 76"/>
                    <a:gd name="T4" fmla="*/ 50 w 73"/>
                    <a:gd name="T5" fmla="*/ 3 h 76"/>
                    <a:gd name="T6" fmla="*/ 44 w 73"/>
                    <a:gd name="T7" fmla="*/ 5 h 76"/>
                    <a:gd name="T8" fmla="*/ 17 w 73"/>
                    <a:gd name="T9" fmla="*/ 5 h 76"/>
                    <a:gd name="T10" fmla="*/ 13 w 73"/>
                    <a:gd name="T11" fmla="*/ 8 h 76"/>
                    <a:gd name="T12" fmla="*/ 1 w 73"/>
                    <a:gd name="T13" fmla="*/ 40 h 76"/>
                    <a:gd name="T14" fmla="*/ 7 w 73"/>
                    <a:gd name="T15" fmla="*/ 47 h 76"/>
                    <a:gd name="T16" fmla="*/ 29 w 73"/>
                    <a:gd name="T17" fmla="*/ 47 h 76"/>
                    <a:gd name="T18" fmla="*/ 28 w 73"/>
                    <a:gd name="T19" fmla="*/ 54 h 76"/>
                    <a:gd name="T20" fmla="*/ 24 w 73"/>
                    <a:gd name="T21" fmla="*/ 66 h 76"/>
                    <a:gd name="T22" fmla="*/ 26 w 73"/>
                    <a:gd name="T23" fmla="*/ 72 h 76"/>
                    <a:gd name="T24" fmla="*/ 34 w 73"/>
                    <a:gd name="T25" fmla="*/ 72 h 76"/>
                    <a:gd name="T26" fmla="*/ 41 w 73"/>
                    <a:gd name="T27" fmla="*/ 57 h 76"/>
                    <a:gd name="T28" fmla="*/ 55 w 73"/>
                    <a:gd name="T29" fmla="*/ 40 h 76"/>
                    <a:gd name="T30" fmla="*/ 57 w 73"/>
                    <a:gd name="T31" fmla="*/ 37 h 76"/>
                    <a:gd name="T32" fmla="*/ 72 w 73"/>
                    <a:gd name="T33" fmla="*/ 23 h 76"/>
                    <a:gd name="T34" fmla="*/ 72 w 73"/>
                    <a:gd name="T35" fmla="*/ 18 h 76"/>
                    <a:gd name="T36" fmla="*/ 56 w 73"/>
                    <a:gd name="T37" fmla="*/ 2 h 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73" h="76">
                      <a:moveTo>
                        <a:pt x="56" y="2"/>
                      </a:moveTo>
                      <a:cubicBezTo>
                        <a:pt x="54" y="0"/>
                        <a:pt x="52" y="0"/>
                        <a:pt x="51" y="2"/>
                      </a:cubicBezTo>
                      <a:cubicBezTo>
                        <a:pt x="50" y="3"/>
                        <a:pt x="50" y="3"/>
                        <a:pt x="50" y="3"/>
                      </a:cubicBezTo>
                      <a:cubicBezTo>
                        <a:pt x="48" y="4"/>
                        <a:pt x="46" y="5"/>
                        <a:pt x="44" y="5"/>
                      </a:cubicBezTo>
                      <a:cubicBezTo>
                        <a:pt x="17" y="5"/>
                        <a:pt x="17" y="5"/>
                        <a:pt x="17" y="5"/>
                      </a:cubicBezTo>
                      <a:cubicBezTo>
                        <a:pt x="15" y="5"/>
                        <a:pt x="13" y="7"/>
                        <a:pt x="13" y="8"/>
                      </a:cubicBezTo>
                      <a:cubicBezTo>
                        <a:pt x="1" y="40"/>
                        <a:pt x="1" y="40"/>
                        <a:pt x="1" y="40"/>
                      </a:cubicBezTo>
                      <a:cubicBezTo>
                        <a:pt x="0" y="44"/>
                        <a:pt x="2" y="47"/>
                        <a:pt x="7" y="47"/>
                      </a:cubicBezTo>
                      <a:cubicBezTo>
                        <a:pt x="29" y="47"/>
                        <a:pt x="29" y="47"/>
                        <a:pt x="29" y="47"/>
                      </a:cubicBezTo>
                      <a:cubicBezTo>
                        <a:pt x="30" y="50"/>
                        <a:pt x="29" y="53"/>
                        <a:pt x="28" y="54"/>
                      </a:cubicBezTo>
                      <a:cubicBezTo>
                        <a:pt x="27" y="56"/>
                        <a:pt x="23" y="60"/>
                        <a:pt x="24" y="66"/>
                      </a:cubicBezTo>
                      <a:cubicBezTo>
                        <a:pt x="24" y="68"/>
                        <a:pt x="25" y="71"/>
                        <a:pt x="26" y="72"/>
                      </a:cubicBezTo>
                      <a:cubicBezTo>
                        <a:pt x="30" y="76"/>
                        <a:pt x="34" y="75"/>
                        <a:pt x="34" y="72"/>
                      </a:cubicBezTo>
                      <a:cubicBezTo>
                        <a:pt x="34" y="67"/>
                        <a:pt x="32" y="62"/>
                        <a:pt x="41" y="57"/>
                      </a:cubicBezTo>
                      <a:cubicBezTo>
                        <a:pt x="49" y="51"/>
                        <a:pt x="55" y="40"/>
                        <a:pt x="55" y="40"/>
                      </a:cubicBezTo>
                      <a:cubicBezTo>
                        <a:pt x="55" y="40"/>
                        <a:pt x="56" y="39"/>
                        <a:pt x="57" y="37"/>
                      </a:cubicBezTo>
                      <a:cubicBezTo>
                        <a:pt x="72" y="23"/>
                        <a:pt x="72" y="23"/>
                        <a:pt x="72" y="23"/>
                      </a:cubicBezTo>
                      <a:cubicBezTo>
                        <a:pt x="73" y="22"/>
                        <a:pt x="73" y="19"/>
                        <a:pt x="72" y="18"/>
                      </a:cubicBezTo>
                      <a:lnTo>
                        <a:pt x="56" y="2"/>
                      </a:lnTo>
                      <a:close/>
                    </a:path>
                  </a:pathLst>
                </a:custGeom>
                <a:solidFill>
                  <a:srgbClr val="E2E2E2">
                    <a:alpha val="40000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627" name="Freeform: Shape 172"/>
                <p:cNvSpPr>
                  <a:spLocks/>
                </p:cNvSpPr>
                <p:nvPr/>
              </p:nvSpPr>
              <p:spPr bwMode="auto">
                <a:xfrm>
                  <a:off x="3183290" y="1029869"/>
                  <a:ext cx="366398" cy="348017"/>
                </a:xfrm>
                <a:custGeom>
                  <a:avLst/>
                  <a:gdLst>
                    <a:gd name="T0" fmla="*/ 11 w 83"/>
                    <a:gd name="T1" fmla="*/ 63 h 79"/>
                    <a:gd name="T2" fmla="*/ 34 w 83"/>
                    <a:gd name="T3" fmla="*/ 52 h 79"/>
                    <a:gd name="T4" fmla="*/ 38 w 83"/>
                    <a:gd name="T5" fmla="*/ 51 h 79"/>
                    <a:gd name="T6" fmla="*/ 39 w 83"/>
                    <a:gd name="T7" fmla="*/ 55 h 79"/>
                    <a:gd name="T8" fmla="*/ 38 w 83"/>
                    <a:gd name="T9" fmla="*/ 65 h 79"/>
                    <a:gd name="T10" fmla="*/ 38 w 83"/>
                    <a:gd name="T11" fmla="*/ 79 h 79"/>
                    <a:gd name="T12" fmla="*/ 45 w 83"/>
                    <a:gd name="T13" fmla="*/ 79 h 79"/>
                    <a:gd name="T14" fmla="*/ 44 w 83"/>
                    <a:gd name="T15" fmla="*/ 65 h 79"/>
                    <a:gd name="T16" fmla="*/ 44 w 83"/>
                    <a:gd name="T17" fmla="*/ 55 h 79"/>
                    <a:gd name="T18" fmla="*/ 44 w 83"/>
                    <a:gd name="T19" fmla="*/ 51 h 79"/>
                    <a:gd name="T20" fmla="*/ 48 w 83"/>
                    <a:gd name="T21" fmla="*/ 52 h 79"/>
                    <a:gd name="T22" fmla="*/ 71 w 83"/>
                    <a:gd name="T23" fmla="*/ 63 h 79"/>
                    <a:gd name="T24" fmla="*/ 80 w 83"/>
                    <a:gd name="T25" fmla="*/ 54 h 79"/>
                    <a:gd name="T26" fmla="*/ 74 w 83"/>
                    <a:gd name="T27" fmla="*/ 26 h 79"/>
                    <a:gd name="T28" fmla="*/ 46 w 83"/>
                    <a:gd name="T29" fmla="*/ 44 h 79"/>
                    <a:gd name="T30" fmla="*/ 45 w 83"/>
                    <a:gd name="T31" fmla="*/ 41 h 79"/>
                    <a:gd name="T32" fmla="*/ 50 w 83"/>
                    <a:gd name="T33" fmla="*/ 32 h 79"/>
                    <a:gd name="T34" fmla="*/ 59 w 83"/>
                    <a:gd name="T35" fmla="*/ 10 h 79"/>
                    <a:gd name="T36" fmla="*/ 41 w 83"/>
                    <a:gd name="T37" fmla="*/ 0 h 79"/>
                    <a:gd name="T38" fmla="*/ 23 w 83"/>
                    <a:gd name="T39" fmla="*/ 10 h 79"/>
                    <a:gd name="T40" fmla="*/ 33 w 83"/>
                    <a:gd name="T41" fmla="*/ 32 h 79"/>
                    <a:gd name="T42" fmla="*/ 38 w 83"/>
                    <a:gd name="T43" fmla="*/ 41 h 79"/>
                    <a:gd name="T44" fmla="*/ 36 w 83"/>
                    <a:gd name="T45" fmla="*/ 44 h 79"/>
                    <a:gd name="T46" fmla="*/ 8 w 83"/>
                    <a:gd name="T47" fmla="*/ 26 h 79"/>
                    <a:gd name="T48" fmla="*/ 2 w 83"/>
                    <a:gd name="T49" fmla="*/ 54 h 79"/>
                    <a:gd name="T50" fmla="*/ 11 w 83"/>
                    <a:gd name="T51" fmla="*/ 63 h 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83" h="79">
                      <a:moveTo>
                        <a:pt x="11" y="63"/>
                      </a:moveTo>
                      <a:cubicBezTo>
                        <a:pt x="20" y="64"/>
                        <a:pt x="27" y="55"/>
                        <a:pt x="34" y="52"/>
                      </a:cubicBezTo>
                      <a:cubicBezTo>
                        <a:pt x="35" y="51"/>
                        <a:pt x="38" y="50"/>
                        <a:pt x="38" y="51"/>
                      </a:cubicBezTo>
                      <a:cubicBezTo>
                        <a:pt x="39" y="52"/>
                        <a:pt x="39" y="54"/>
                        <a:pt x="39" y="55"/>
                      </a:cubicBezTo>
                      <a:cubicBezTo>
                        <a:pt x="39" y="59"/>
                        <a:pt x="38" y="62"/>
                        <a:pt x="38" y="65"/>
                      </a:cubicBezTo>
                      <a:cubicBezTo>
                        <a:pt x="38" y="69"/>
                        <a:pt x="38" y="75"/>
                        <a:pt x="38" y="79"/>
                      </a:cubicBezTo>
                      <a:cubicBezTo>
                        <a:pt x="45" y="79"/>
                        <a:pt x="45" y="79"/>
                        <a:pt x="45" y="79"/>
                      </a:cubicBezTo>
                      <a:cubicBezTo>
                        <a:pt x="44" y="75"/>
                        <a:pt x="44" y="69"/>
                        <a:pt x="44" y="65"/>
                      </a:cubicBezTo>
                      <a:cubicBezTo>
                        <a:pt x="44" y="62"/>
                        <a:pt x="44" y="59"/>
                        <a:pt x="44" y="55"/>
                      </a:cubicBezTo>
                      <a:cubicBezTo>
                        <a:pt x="44" y="54"/>
                        <a:pt x="43" y="52"/>
                        <a:pt x="44" y="51"/>
                      </a:cubicBezTo>
                      <a:cubicBezTo>
                        <a:pt x="45" y="50"/>
                        <a:pt x="47" y="51"/>
                        <a:pt x="48" y="52"/>
                      </a:cubicBezTo>
                      <a:cubicBezTo>
                        <a:pt x="55" y="55"/>
                        <a:pt x="62" y="64"/>
                        <a:pt x="71" y="63"/>
                      </a:cubicBezTo>
                      <a:cubicBezTo>
                        <a:pt x="76" y="63"/>
                        <a:pt x="78" y="59"/>
                        <a:pt x="80" y="54"/>
                      </a:cubicBezTo>
                      <a:cubicBezTo>
                        <a:pt x="83" y="46"/>
                        <a:pt x="83" y="31"/>
                        <a:pt x="74" y="26"/>
                      </a:cubicBezTo>
                      <a:cubicBezTo>
                        <a:pt x="61" y="18"/>
                        <a:pt x="57" y="43"/>
                        <a:pt x="46" y="44"/>
                      </a:cubicBezTo>
                      <a:cubicBezTo>
                        <a:pt x="44" y="44"/>
                        <a:pt x="44" y="43"/>
                        <a:pt x="45" y="41"/>
                      </a:cubicBezTo>
                      <a:cubicBezTo>
                        <a:pt x="46" y="38"/>
                        <a:pt x="48" y="35"/>
                        <a:pt x="50" y="32"/>
                      </a:cubicBezTo>
                      <a:cubicBezTo>
                        <a:pt x="54" y="26"/>
                        <a:pt x="60" y="18"/>
                        <a:pt x="59" y="10"/>
                      </a:cubicBezTo>
                      <a:cubicBezTo>
                        <a:pt x="58" y="2"/>
                        <a:pt x="49" y="0"/>
                        <a:pt x="41" y="0"/>
                      </a:cubicBezTo>
                      <a:cubicBezTo>
                        <a:pt x="33" y="0"/>
                        <a:pt x="24" y="2"/>
                        <a:pt x="23" y="10"/>
                      </a:cubicBezTo>
                      <a:cubicBezTo>
                        <a:pt x="22" y="18"/>
                        <a:pt x="28" y="26"/>
                        <a:pt x="33" y="32"/>
                      </a:cubicBezTo>
                      <a:cubicBezTo>
                        <a:pt x="35" y="35"/>
                        <a:pt x="37" y="38"/>
                        <a:pt x="38" y="41"/>
                      </a:cubicBezTo>
                      <a:cubicBezTo>
                        <a:pt x="38" y="43"/>
                        <a:pt x="39" y="44"/>
                        <a:pt x="36" y="44"/>
                      </a:cubicBezTo>
                      <a:cubicBezTo>
                        <a:pt x="25" y="43"/>
                        <a:pt x="21" y="18"/>
                        <a:pt x="8" y="26"/>
                      </a:cubicBezTo>
                      <a:cubicBezTo>
                        <a:pt x="0" y="31"/>
                        <a:pt x="0" y="46"/>
                        <a:pt x="2" y="54"/>
                      </a:cubicBezTo>
                      <a:cubicBezTo>
                        <a:pt x="4" y="59"/>
                        <a:pt x="7" y="63"/>
                        <a:pt x="11" y="6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628" name="Freeform: Shape 173"/>
                <p:cNvSpPr>
                  <a:spLocks/>
                </p:cNvSpPr>
                <p:nvPr/>
              </p:nvSpPr>
              <p:spPr bwMode="auto">
                <a:xfrm>
                  <a:off x="2732338" y="1652379"/>
                  <a:ext cx="318607" cy="339439"/>
                </a:xfrm>
                <a:custGeom>
                  <a:avLst/>
                  <a:gdLst>
                    <a:gd name="T0" fmla="*/ 59 w 72"/>
                    <a:gd name="T1" fmla="*/ 53 h 77"/>
                    <a:gd name="T2" fmla="*/ 64 w 72"/>
                    <a:gd name="T3" fmla="*/ 50 h 77"/>
                    <a:gd name="T4" fmla="*/ 71 w 72"/>
                    <a:gd name="T5" fmla="*/ 48 h 77"/>
                    <a:gd name="T6" fmla="*/ 71 w 72"/>
                    <a:gd name="T7" fmla="*/ 38 h 77"/>
                    <a:gd name="T8" fmla="*/ 70 w 72"/>
                    <a:gd name="T9" fmla="*/ 22 h 77"/>
                    <a:gd name="T10" fmla="*/ 53 w 72"/>
                    <a:gd name="T11" fmla="*/ 36 h 77"/>
                    <a:gd name="T12" fmla="*/ 48 w 72"/>
                    <a:gd name="T13" fmla="*/ 42 h 77"/>
                    <a:gd name="T14" fmla="*/ 48 w 72"/>
                    <a:gd name="T15" fmla="*/ 36 h 77"/>
                    <a:gd name="T16" fmla="*/ 54 w 72"/>
                    <a:gd name="T17" fmla="*/ 25 h 77"/>
                    <a:gd name="T18" fmla="*/ 49 w 72"/>
                    <a:gd name="T19" fmla="*/ 15 h 77"/>
                    <a:gd name="T20" fmla="*/ 36 w 72"/>
                    <a:gd name="T21" fmla="*/ 0 h 77"/>
                    <a:gd name="T22" fmla="*/ 36 w 72"/>
                    <a:gd name="T23" fmla="*/ 0 h 77"/>
                    <a:gd name="T24" fmla="*/ 36 w 72"/>
                    <a:gd name="T25" fmla="*/ 0 h 77"/>
                    <a:gd name="T26" fmla="*/ 36 w 72"/>
                    <a:gd name="T27" fmla="*/ 0 h 77"/>
                    <a:gd name="T28" fmla="*/ 36 w 72"/>
                    <a:gd name="T29" fmla="*/ 0 h 77"/>
                    <a:gd name="T30" fmla="*/ 23 w 72"/>
                    <a:gd name="T31" fmla="*/ 15 h 77"/>
                    <a:gd name="T32" fmla="*/ 18 w 72"/>
                    <a:gd name="T33" fmla="*/ 25 h 77"/>
                    <a:gd name="T34" fmla="*/ 23 w 72"/>
                    <a:gd name="T35" fmla="*/ 36 h 77"/>
                    <a:gd name="T36" fmla="*/ 24 w 72"/>
                    <a:gd name="T37" fmla="*/ 42 h 77"/>
                    <a:gd name="T38" fmla="*/ 18 w 72"/>
                    <a:gd name="T39" fmla="*/ 36 h 77"/>
                    <a:gd name="T40" fmla="*/ 2 w 72"/>
                    <a:gd name="T41" fmla="*/ 22 h 77"/>
                    <a:gd name="T42" fmla="*/ 0 w 72"/>
                    <a:gd name="T43" fmla="*/ 38 h 77"/>
                    <a:gd name="T44" fmla="*/ 1 w 72"/>
                    <a:gd name="T45" fmla="*/ 48 h 77"/>
                    <a:gd name="T46" fmla="*/ 7 w 72"/>
                    <a:gd name="T47" fmla="*/ 50 h 77"/>
                    <a:gd name="T48" fmla="*/ 12 w 72"/>
                    <a:gd name="T49" fmla="*/ 53 h 77"/>
                    <a:gd name="T50" fmla="*/ 11 w 72"/>
                    <a:gd name="T51" fmla="*/ 56 h 77"/>
                    <a:gd name="T52" fmla="*/ 0 w 72"/>
                    <a:gd name="T53" fmla="*/ 53 h 77"/>
                    <a:gd name="T54" fmla="*/ 16 w 72"/>
                    <a:gd name="T55" fmla="*/ 75 h 77"/>
                    <a:gd name="T56" fmla="*/ 24 w 72"/>
                    <a:gd name="T57" fmla="*/ 74 h 77"/>
                    <a:gd name="T58" fmla="*/ 31 w 72"/>
                    <a:gd name="T59" fmla="*/ 69 h 77"/>
                    <a:gd name="T60" fmla="*/ 34 w 72"/>
                    <a:gd name="T61" fmla="*/ 68 h 77"/>
                    <a:gd name="T62" fmla="*/ 34 w 72"/>
                    <a:gd name="T63" fmla="*/ 65 h 77"/>
                    <a:gd name="T64" fmla="*/ 36 w 72"/>
                    <a:gd name="T65" fmla="*/ 34 h 77"/>
                    <a:gd name="T66" fmla="*/ 38 w 72"/>
                    <a:gd name="T67" fmla="*/ 65 h 77"/>
                    <a:gd name="T68" fmla="*/ 38 w 72"/>
                    <a:gd name="T69" fmla="*/ 68 h 77"/>
                    <a:gd name="T70" fmla="*/ 40 w 72"/>
                    <a:gd name="T71" fmla="*/ 69 h 77"/>
                    <a:gd name="T72" fmla="*/ 47 w 72"/>
                    <a:gd name="T73" fmla="*/ 74 h 77"/>
                    <a:gd name="T74" fmla="*/ 55 w 72"/>
                    <a:gd name="T75" fmla="*/ 75 h 77"/>
                    <a:gd name="T76" fmla="*/ 71 w 72"/>
                    <a:gd name="T77" fmla="*/ 53 h 77"/>
                    <a:gd name="T78" fmla="*/ 60 w 72"/>
                    <a:gd name="T79" fmla="*/ 56 h 77"/>
                    <a:gd name="T80" fmla="*/ 59 w 72"/>
                    <a:gd name="T81" fmla="*/ 53 h 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72" h="77">
                      <a:moveTo>
                        <a:pt x="59" y="53"/>
                      </a:moveTo>
                      <a:cubicBezTo>
                        <a:pt x="61" y="51"/>
                        <a:pt x="63" y="51"/>
                        <a:pt x="64" y="50"/>
                      </a:cubicBezTo>
                      <a:cubicBezTo>
                        <a:pt x="66" y="49"/>
                        <a:pt x="69" y="49"/>
                        <a:pt x="71" y="48"/>
                      </a:cubicBezTo>
                      <a:cubicBezTo>
                        <a:pt x="71" y="45"/>
                        <a:pt x="72" y="42"/>
                        <a:pt x="71" y="38"/>
                      </a:cubicBezTo>
                      <a:cubicBezTo>
                        <a:pt x="71" y="33"/>
                        <a:pt x="70" y="28"/>
                        <a:pt x="70" y="22"/>
                      </a:cubicBezTo>
                      <a:cubicBezTo>
                        <a:pt x="63" y="26"/>
                        <a:pt x="56" y="28"/>
                        <a:pt x="53" y="36"/>
                      </a:cubicBezTo>
                      <a:cubicBezTo>
                        <a:pt x="53" y="38"/>
                        <a:pt x="51" y="43"/>
                        <a:pt x="48" y="42"/>
                      </a:cubicBezTo>
                      <a:cubicBezTo>
                        <a:pt x="46" y="40"/>
                        <a:pt x="47" y="37"/>
                        <a:pt x="48" y="36"/>
                      </a:cubicBezTo>
                      <a:cubicBezTo>
                        <a:pt x="51" y="32"/>
                        <a:pt x="54" y="30"/>
                        <a:pt x="54" y="25"/>
                      </a:cubicBezTo>
                      <a:cubicBezTo>
                        <a:pt x="54" y="21"/>
                        <a:pt x="51" y="18"/>
                        <a:pt x="49" y="15"/>
                      </a:cubicBezTo>
                      <a:cubicBezTo>
                        <a:pt x="45" y="10"/>
                        <a:pt x="40" y="6"/>
                        <a:pt x="36" y="0"/>
                      </a:cubicBez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32" y="6"/>
                        <a:pt x="27" y="10"/>
                        <a:pt x="23" y="15"/>
                      </a:cubicBezTo>
                      <a:cubicBezTo>
                        <a:pt x="20" y="18"/>
                        <a:pt x="18" y="21"/>
                        <a:pt x="18" y="25"/>
                      </a:cubicBezTo>
                      <a:cubicBezTo>
                        <a:pt x="18" y="30"/>
                        <a:pt x="21" y="32"/>
                        <a:pt x="23" y="36"/>
                      </a:cubicBezTo>
                      <a:cubicBezTo>
                        <a:pt x="24" y="37"/>
                        <a:pt x="26" y="40"/>
                        <a:pt x="24" y="42"/>
                      </a:cubicBezTo>
                      <a:cubicBezTo>
                        <a:pt x="21" y="43"/>
                        <a:pt x="19" y="38"/>
                        <a:pt x="18" y="36"/>
                      </a:cubicBezTo>
                      <a:cubicBezTo>
                        <a:pt x="16" y="28"/>
                        <a:pt x="9" y="26"/>
                        <a:pt x="2" y="22"/>
                      </a:cubicBezTo>
                      <a:cubicBezTo>
                        <a:pt x="2" y="28"/>
                        <a:pt x="1" y="33"/>
                        <a:pt x="0" y="38"/>
                      </a:cubicBezTo>
                      <a:cubicBezTo>
                        <a:pt x="0" y="42"/>
                        <a:pt x="0" y="45"/>
                        <a:pt x="1" y="48"/>
                      </a:cubicBezTo>
                      <a:cubicBezTo>
                        <a:pt x="3" y="49"/>
                        <a:pt x="5" y="49"/>
                        <a:pt x="7" y="50"/>
                      </a:cubicBezTo>
                      <a:cubicBezTo>
                        <a:pt x="9" y="51"/>
                        <a:pt x="11" y="51"/>
                        <a:pt x="12" y="53"/>
                      </a:cubicBezTo>
                      <a:cubicBezTo>
                        <a:pt x="14" y="54"/>
                        <a:pt x="14" y="57"/>
                        <a:pt x="11" y="56"/>
                      </a:cubicBezTo>
                      <a:cubicBezTo>
                        <a:pt x="8" y="56"/>
                        <a:pt x="4" y="52"/>
                        <a:pt x="0" y="53"/>
                      </a:cubicBezTo>
                      <a:cubicBezTo>
                        <a:pt x="2" y="62"/>
                        <a:pt x="7" y="71"/>
                        <a:pt x="16" y="75"/>
                      </a:cubicBezTo>
                      <a:cubicBezTo>
                        <a:pt x="20" y="77"/>
                        <a:pt x="21" y="76"/>
                        <a:pt x="24" y="74"/>
                      </a:cubicBezTo>
                      <a:cubicBezTo>
                        <a:pt x="27" y="72"/>
                        <a:pt x="28" y="70"/>
                        <a:pt x="31" y="69"/>
                      </a:cubicBezTo>
                      <a:cubicBezTo>
                        <a:pt x="33" y="69"/>
                        <a:pt x="34" y="70"/>
                        <a:pt x="34" y="68"/>
                      </a:cubicBezTo>
                      <a:cubicBezTo>
                        <a:pt x="34" y="67"/>
                        <a:pt x="34" y="66"/>
                        <a:pt x="34" y="65"/>
                      </a:cubicBezTo>
                      <a:cubicBezTo>
                        <a:pt x="35" y="53"/>
                        <a:pt x="35" y="46"/>
                        <a:pt x="36" y="34"/>
                      </a:cubicBezTo>
                      <a:cubicBezTo>
                        <a:pt x="36" y="46"/>
                        <a:pt x="37" y="53"/>
                        <a:pt x="38" y="65"/>
                      </a:cubicBezTo>
                      <a:cubicBezTo>
                        <a:pt x="38" y="66"/>
                        <a:pt x="38" y="67"/>
                        <a:pt x="38" y="68"/>
                      </a:cubicBezTo>
                      <a:cubicBezTo>
                        <a:pt x="38" y="70"/>
                        <a:pt x="39" y="69"/>
                        <a:pt x="40" y="69"/>
                      </a:cubicBezTo>
                      <a:cubicBezTo>
                        <a:pt x="43" y="70"/>
                        <a:pt x="45" y="72"/>
                        <a:pt x="47" y="74"/>
                      </a:cubicBezTo>
                      <a:cubicBezTo>
                        <a:pt x="50" y="76"/>
                        <a:pt x="52" y="77"/>
                        <a:pt x="55" y="75"/>
                      </a:cubicBezTo>
                      <a:cubicBezTo>
                        <a:pt x="65" y="71"/>
                        <a:pt x="70" y="62"/>
                        <a:pt x="71" y="53"/>
                      </a:cubicBezTo>
                      <a:cubicBezTo>
                        <a:pt x="68" y="52"/>
                        <a:pt x="64" y="56"/>
                        <a:pt x="60" y="56"/>
                      </a:cubicBezTo>
                      <a:cubicBezTo>
                        <a:pt x="58" y="57"/>
                        <a:pt x="58" y="54"/>
                        <a:pt x="59" y="5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629" name="Rectangle 174"/>
                <p:cNvSpPr>
                  <a:spLocks/>
                </p:cNvSpPr>
                <p:nvPr/>
              </p:nvSpPr>
              <p:spPr bwMode="auto">
                <a:xfrm>
                  <a:off x="2878162" y="1966084"/>
                  <a:ext cx="22057" cy="105385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630" name="Freeform: Shape 175"/>
                <p:cNvSpPr>
                  <a:spLocks/>
                </p:cNvSpPr>
                <p:nvPr/>
              </p:nvSpPr>
              <p:spPr bwMode="auto">
                <a:xfrm>
                  <a:off x="5920861" y="1413423"/>
                  <a:ext cx="30635" cy="162980"/>
                </a:xfrm>
                <a:custGeom>
                  <a:avLst/>
                  <a:gdLst>
                    <a:gd name="T0" fmla="*/ 7 w 7"/>
                    <a:gd name="T1" fmla="*/ 1 h 37"/>
                    <a:gd name="T2" fmla="*/ 4 w 7"/>
                    <a:gd name="T3" fmla="*/ 0 h 37"/>
                    <a:gd name="T4" fmla="*/ 4 w 7"/>
                    <a:gd name="T5" fmla="*/ 0 h 37"/>
                    <a:gd name="T6" fmla="*/ 0 w 7"/>
                    <a:gd name="T7" fmla="*/ 1 h 37"/>
                    <a:gd name="T8" fmla="*/ 0 w 7"/>
                    <a:gd name="T9" fmla="*/ 37 h 37"/>
                    <a:gd name="T10" fmla="*/ 7 w 7"/>
                    <a:gd name="T11" fmla="*/ 37 h 37"/>
                    <a:gd name="T12" fmla="*/ 7 w 7"/>
                    <a:gd name="T13" fmla="*/ 1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" h="37">
                      <a:moveTo>
                        <a:pt x="7" y="1"/>
                      </a:moveTo>
                      <a:cubicBezTo>
                        <a:pt x="6" y="1"/>
                        <a:pt x="5" y="0"/>
                        <a:pt x="4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3" y="0"/>
                        <a:pt x="1" y="1"/>
                        <a:pt x="0" y="1"/>
                      </a:cubicBezTo>
                      <a:cubicBezTo>
                        <a:pt x="0" y="37"/>
                        <a:pt x="0" y="37"/>
                        <a:pt x="0" y="37"/>
                      </a:cubicBezTo>
                      <a:cubicBezTo>
                        <a:pt x="7" y="37"/>
                        <a:pt x="7" y="37"/>
                        <a:pt x="7" y="37"/>
                      </a:cubicBezTo>
                      <a:lnTo>
                        <a:pt x="7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631" name="Freeform: Shape 176"/>
                <p:cNvSpPr>
                  <a:spLocks/>
                </p:cNvSpPr>
                <p:nvPr/>
              </p:nvSpPr>
              <p:spPr bwMode="auto">
                <a:xfrm>
                  <a:off x="5920861" y="1192849"/>
                  <a:ext cx="30635" cy="22057"/>
                </a:xfrm>
                <a:custGeom>
                  <a:avLst/>
                  <a:gdLst>
                    <a:gd name="T0" fmla="*/ 5 w 7"/>
                    <a:gd name="T1" fmla="*/ 5 h 5"/>
                    <a:gd name="T2" fmla="*/ 5 w 7"/>
                    <a:gd name="T3" fmla="*/ 5 h 5"/>
                    <a:gd name="T4" fmla="*/ 7 w 7"/>
                    <a:gd name="T5" fmla="*/ 5 h 5"/>
                    <a:gd name="T6" fmla="*/ 7 w 7"/>
                    <a:gd name="T7" fmla="*/ 0 h 5"/>
                    <a:gd name="T8" fmla="*/ 0 w 7"/>
                    <a:gd name="T9" fmla="*/ 0 h 5"/>
                    <a:gd name="T10" fmla="*/ 0 w 7"/>
                    <a:gd name="T11" fmla="*/ 5 h 5"/>
                    <a:gd name="T12" fmla="*/ 5 w 7"/>
                    <a:gd name="T13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" h="5">
                      <a:moveTo>
                        <a:pt x="5" y="5"/>
                      </a:moveTo>
                      <a:cubicBezTo>
                        <a:pt x="5" y="5"/>
                        <a:pt x="5" y="5"/>
                        <a:pt x="5" y="5"/>
                      </a:cubicBezTo>
                      <a:cubicBezTo>
                        <a:pt x="6" y="5"/>
                        <a:pt x="7" y="5"/>
                        <a:pt x="7" y="5"/>
                      </a:cubicBezTo>
                      <a:cubicBezTo>
                        <a:pt x="7" y="0"/>
                        <a:pt x="7" y="0"/>
                        <a:pt x="7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2" y="5"/>
                        <a:pt x="3" y="5"/>
                        <a:pt x="5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632" name="Freeform: Shape 177"/>
                <p:cNvSpPr>
                  <a:spLocks/>
                </p:cNvSpPr>
                <p:nvPr/>
              </p:nvSpPr>
              <p:spPr bwMode="auto">
                <a:xfrm>
                  <a:off x="5788517" y="1223484"/>
                  <a:ext cx="305128" cy="220574"/>
                </a:xfrm>
                <a:custGeom>
                  <a:avLst/>
                  <a:gdLst>
                    <a:gd name="T0" fmla="*/ 37 w 69"/>
                    <a:gd name="T1" fmla="*/ 0 h 50"/>
                    <a:gd name="T2" fmla="*/ 35 w 69"/>
                    <a:gd name="T3" fmla="*/ 0 h 50"/>
                    <a:gd name="T4" fmla="*/ 35 w 69"/>
                    <a:gd name="T5" fmla="*/ 0 h 50"/>
                    <a:gd name="T6" fmla="*/ 30 w 69"/>
                    <a:gd name="T7" fmla="*/ 0 h 50"/>
                    <a:gd name="T8" fmla="*/ 1 w 69"/>
                    <a:gd name="T9" fmla="*/ 33 h 50"/>
                    <a:gd name="T10" fmla="*/ 3 w 69"/>
                    <a:gd name="T11" fmla="*/ 46 h 50"/>
                    <a:gd name="T12" fmla="*/ 4 w 69"/>
                    <a:gd name="T13" fmla="*/ 48 h 50"/>
                    <a:gd name="T14" fmla="*/ 6 w 69"/>
                    <a:gd name="T15" fmla="*/ 46 h 50"/>
                    <a:gd name="T16" fmla="*/ 14 w 69"/>
                    <a:gd name="T17" fmla="*/ 40 h 50"/>
                    <a:gd name="T18" fmla="*/ 15 w 69"/>
                    <a:gd name="T19" fmla="*/ 40 h 50"/>
                    <a:gd name="T20" fmla="*/ 23 w 69"/>
                    <a:gd name="T21" fmla="*/ 46 h 50"/>
                    <a:gd name="T22" fmla="*/ 24 w 69"/>
                    <a:gd name="T23" fmla="*/ 48 h 50"/>
                    <a:gd name="T24" fmla="*/ 25 w 69"/>
                    <a:gd name="T25" fmla="*/ 46 h 50"/>
                    <a:gd name="T26" fmla="*/ 30 w 69"/>
                    <a:gd name="T27" fmla="*/ 42 h 50"/>
                    <a:gd name="T28" fmla="*/ 34 w 69"/>
                    <a:gd name="T29" fmla="*/ 41 h 50"/>
                    <a:gd name="T30" fmla="*/ 34 w 69"/>
                    <a:gd name="T31" fmla="*/ 41 h 50"/>
                    <a:gd name="T32" fmla="*/ 37 w 69"/>
                    <a:gd name="T33" fmla="*/ 42 h 50"/>
                    <a:gd name="T34" fmla="*/ 43 w 69"/>
                    <a:gd name="T35" fmla="*/ 47 h 50"/>
                    <a:gd name="T36" fmla="*/ 44 w 69"/>
                    <a:gd name="T37" fmla="*/ 48 h 50"/>
                    <a:gd name="T38" fmla="*/ 45 w 69"/>
                    <a:gd name="T39" fmla="*/ 47 h 50"/>
                    <a:gd name="T40" fmla="*/ 54 w 69"/>
                    <a:gd name="T41" fmla="*/ 41 h 50"/>
                    <a:gd name="T42" fmla="*/ 54 w 69"/>
                    <a:gd name="T43" fmla="*/ 41 h 50"/>
                    <a:gd name="T44" fmla="*/ 62 w 69"/>
                    <a:gd name="T45" fmla="*/ 47 h 50"/>
                    <a:gd name="T46" fmla="*/ 63 w 69"/>
                    <a:gd name="T47" fmla="*/ 49 h 50"/>
                    <a:gd name="T48" fmla="*/ 64 w 69"/>
                    <a:gd name="T49" fmla="*/ 50 h 50"/>
                    <a:gd name="T50" fmla="*/ 64 w 69"/>
                    <a:gd name="T51" fmla="*/ 49 h 50"/>
                    <a:gd name="T52" fmla="*/ 65 w 69"/>
                    <a:gd name="T53" fmla="*/ 47 h 50"/>
                    <a:gd name="T54" fmla="*/ 68 w 69"/>
                    <a:gd name="T55" fmla="*/ 35 h 50"/>
                    <a:gd name="T56" fmla="*/ 37 w 69"/>
                    <a:gd name="T57" fmla="*/ 0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69" h="50">
                      <a:moveTo>
                        <a:pt x="37" y="0"/>
                      </a:moveTo>
                      <a:cubicBezTo>
                        <a:pt x="37" y="0"/>
                        <a:pt x="36" y="0"/>
                        <a:pt x="35" y="0"/>
                      </a:cubicBezTo>
                      <a:cubicBezTo>
                        <a:pt x="35" y="0"/>
                        <a:pt x="35" y="0"/>
                        <a:pt x="35" y="0"/>
                      </a:cubicBezTo>
                      <a:cubicBezTo>
                        <a:pt x="33" y="0"/>
                        <a:pt x="32" y="0"/>
                        <a:pt x="30" y="0"/>
                      </a:cubicBezTo>
                      <a:cubicBezTo>
                        <a:pt x="14" y="2"/>
                        <a:pt x="1" y="16"/>
                        <a:pt x="1" y="33"/>
                      </a:cubicBezTo>
                      <a:cubicBezTo>
                        <a:pt x="0" y="38"/>
                        <a:pt x="1" y="42"/>
                        <a:pt x="3" y="46"/>
                      </a:cubicBezTo>
                      <a:cubicBezTo>
                        <a:pt x="3" y="47"/>
                        <a:pt x="4" y="48"/>
                        <a:pt x="4" y="48"/>
                      </a:cubicBezTo>
                      <a:cubicBezTo>
                        <a:pt x="5" y="48"/>
                        <a:pt x="5" y="47"/>
                        <a:pt x="6" y="46"/>
                      </a:cubicBezTo>
                      <a:cubicBezTo>
                        <a:pt x="7" y="43"/>
                        <a:pt x="11" y="40"/>
                        <a:pt x="14" y="40"/>
                      </a:cubicBezTo>
                      <a:cubicBezTo>
                        <a:pt x="14" y="40"/>
                        <a:pt x="15" y="40"/>
                        <a:pt x="15" y="40"/>
                      </a:cubicBezTo>
                      <a:cubicBezTo>
                        <a:pt x="18" y="41"/>
                        <a:pt x="22" y="43"/>
                        <a:pt x="23" y="46"/>
                      </a:cubicBezTo>
                      <a:cubicBezTo>
                        <a:pt x="24" y="47"/>
                        <a:pt x="24" y="48"/>
                        <a:pt x="24" y="48"/>
                      </a:cubicBezTo>
                      <a:cubicBezTo>
                        <a:pt x="24" y="48"/>
                        <a:pt x="25" y="47"/>
                        <a:pt x="25" y="46"/>
                      </a:cubicBezTo>
                      <a:cubicBezTo>
                        <a:pt x="26" y="44"/>
                        <a:pt x="28" y="42"/>
                        <a:pt x="30" y="42"/>
                      </a:cubicBezTo>
                      <a:cubicBezTo>
                        <a:pt x="31" y="41"/>
                        <a:pt x="33" y="41"/>
                        <a:pt x="34" y="41"/>
                      </a:cubicBezTo>
                      <a:cubicBezTo>
                        <a:pt x="34" y="41"/>
                        <a:pt x="34" y="41"/>
                        <a:pt x="34" y="41"/>
                      </a:cubicBezTo>
                      <a:cubicBezTo>
                        <a:pt x="35" y="41"/>
                        <a:pt x="36" y="41"/>
                        <a:pt x="37" y="42"/>
                      </a:cubicBezTo>
                      <a:cubicBezTo>
                        <a:pt x="40" y="42"/>
                        <a:pt x="42" y="44"/>
                        <a:pt x="43" y="47"/>
                      </a:cubicBezTo>
                      <a:cubicBezTo>
                        <a:pt x="44" y="48"/>
                        <a:pt x="44" y="48"/>
                        <a:pt x="44" y="48"/>
                      </a:cubicBezTo>
                      <a:cubicBezTo>
                        <a:pt x="44" y="48"/>
                        <a:pt x="44" y="48"/>
                        <a:pt x="45" y="47"/>
                      </a:cubicBezTo>
                      <a:cubicBezTo>
                        <a:pt x="47" y="44"/>
                        <a:pt x="50" y="41"/>
                        <a:pt x="54" y="41"/>
                      </a:cubicBezTo>
                      <a:cubicBezTo>
                        <a:pt x="54" y="41"/>
                        <a:pt x="54" y="41"/>
                        <a:pt x="54" y="41"/>
                      </a:cubicBezTo>
                      <a:cubicBezTo>
                        <a:pt x="58" y="41"/>
                        <a:pt x="61" y="44"/>
                        <a:pt x="62" y="47"/>
                      </a:cubicBezTo>
                      <a:cubicBezTo>
                        <a:pt x="63" y="48"/>
                        <a:pt x="63" y="49"/>
                        <a:pt x="63" y="49"/>
                      </a:cubicBezTo>
                      <a:cubicBezTo>
                        <a:pt x="63" y="50"/>
                        <a:pt x="63" y="50"/>
                        <a:pt x="64" y="50"/>
                      </a:cubicBezTo>
                      <a:cubicBezTo>
                        <a:pt x="64" y="50"/>
                        <a:pt x="64" y="50"/>
                        <a:pt x="64" y="49"/>
                      </a:cubicBezTo>
                      <a:cubicBezTo>
                        <a:pt x="65" y="49"/>
                        <a:pt x="65" y="48"/>
                        <a:pt x="65" y="47"/>
                      </a:cubicBezTo>
                      <a:cubicBezTo>
                        <a:pt x="67" y="44"/>
                        <a:pt x="68" y="39"/>
                        <a:pt x="68" y="35"/>
                      </a:cubicBezTo>
                      <a:cubicBezTo>
                        <a:pt x="69" y="17"/>
                        <a:pt x="55" y="2"/>
                        <a:pt x="3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633" name="Freeform: Shape 178"/>
                <p:cNvSpPr>
                  <a:spLocks/>
                </p:cNvSpPr>
                <p:nvPr/>
              </p:nvSpPr>
              <p:spPr bwMode="auto">
                <a:xfrm>
                  <a:off x="4601092" y="4491660"/>
                  <a:ext cx="118865" cy="84553"/>
                </a:xfrm>
                <a:custGeom>
                  <a:avLst/>
                  <a:gdLst>
                    <a:gd name="T0" fmla="*/ 17 w 27"/>
                    <a:gd name="T1" fmla="*/ 5 h 19"/>
                    <a:gd name="T2" fmla="*/ 24 w 27"/>
                    <a:gd name="T3" fmla="*/ 1 h 19"/>
                    <a:gd name="T4" fmla="*/ 27 w 27"/>
                    <a:gd name="T5" fmla="*/ 0 h 19"/>
                    <a:gd name="T6" fmla="*/ 16 w 27"/>
                    <a:gd name="T7" fmla="*/ 1 h 19"/>
                    <a:gd name="T8" fmla="*/ 9 w 27"/>
                    <a:gd name="T9" fmla="*/ 7 h 19"/>
                    <a:gd name="T10" fmla="*/ 5 w 27"/>
                    <a:gd name="T11" fmla="*/ 12 h 19"/>
                    <a:gd name="T12" fmla="*/ 0 w 27"/>
                    <a:gd name="T13" fmla="*/ 19 h 19"/>
                    <a:gd name="T14" fmla="*/ 9 w 27"/>
                    <a:gd name="T15" fmla="*/ 15 h 19"/>
                    <a:gd name="T16" fmla="*/ 17 w 27"/>
                    <a:gd name="T17" fmla="*/ 5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7" h="19">
                      <a:moveTo>
                        <a:pt x="17" y="5"/>
                      </a:moveTo>
                      <a:cubicBezTo>
                        <a:pt x="19" y="4"/>
                        <a:pt x="21" y="2"/>
                        <a:pt x="24" y="1"/>
                      </a:cubicBezTo>
                      <a:cubicBezTo>
                        <a:pt x="24" y="1"/>
                        <a:pt x="26" y="0"/>
                        <a:pt x="27" y="0"/>
                      </a:cubicBezTo>
                      <a:cubicBezTo>
                        <a:pt x="23" y="0"/>
                        <a:pt x="19" y="0"/>
                        <a:pt x="16" y="1"/>
                      </a:cubicBezTo>
                      <a:cubicBezTo>
                        <a:pt x="13" y="2"/>
                        <a:pt x="10" y="4"/>
                        <a:pt x="9" y="7"/>
                      </a:cubicBezTo>
                      <a:cubicBezTo>
                        <a:pt x="7" y="9"/>
                        <a:pt x="6" y="11"/>
                        <a:pt x="5" y="12"/>
                      </a:cubicBezTo>
                      <a:cubicBezTo>
                        <a:pt x="4" y="15"/>
                        <a:pt x="3" y="18"/>
                        <a:pt x="0" y="19"/>
                      </a:cubicBezTo>
                      <a:cubicBezTo>
                        <a:pt x="3" y="19"/>
                        <a:pt x="7" y="17"/>
                        <a:pt x="9" y="15"/>
                      </a:cubicBezTo>
                      <a:cubicBezTo>
                        <a:pt x="13" y="12"/>
                        <a:pt x="15" y="9"/>
                        <a:pt x="17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634" name="Freeform: Shape 179"/>
                <p:cNvSpPr>
                  <a:spLocks/>
                </p:cNvSpPr>
                <p:nvPr/>
              </p:nvSpPr>
              <p:spPr bwMode="auto">
                <a:xfrm>
                  <a:off x="4609670" y="4491660"/>
                  <a:ext cx="154402" cy="106611"/>
                </a:xfrm>
                <a:custGeom>
                  <a:avLst/>
                  <a:gdLst>
                    <a:gd name="T0" fmla="*/ 23 w 35"/>
                    <a:gd name="T1" fmla="*/ 3 h 24"/>
                    <a:gd name="T2" fmla="*/ 14 w 35"/>
                    <a:gd name="T3" fmla="*/ 11 h 24"/>
                    <a:gd name="T4" fmla="*/ 8 w 35"/>
                    <a:gd name="T5" fmla="*/ 17 h 24"/>
                    <a:gd name="T6" fmla="*/ 0 w 35"/>
                    <a:gd name="T7" fmla="*/ 20 h 24"/>
                    <a:gd name="T8" fmla="*/ 19 w 35"/>
                    <a:gd name="T9" fmla="*/ 20 h 24"/>
                    <a:gd name="T10" fmla="*/ 30 w 35"/>
                    <a:gd name="T11" fmla="*/ 6 h 24"/>
                    <a:gd name="T12" fmla="*/ 33 w 35"/>
                    <a:gd name="T13" fmla="*/ 2 h 24"/>
                    <a:gd name="T14" fmla="*/ 35 w 35"/>
                    <a:gd name="T15" fmla="*/ 1 h 24"/>
                    <a:gd name="T16" fmla="*/ 23 w 35"/>
                    <a:gd name="T17" fmla="*/ 3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5" h="24">
                      <a:moveTo>
                        <a:pt x="23" y="3"/>
                      </a:moveTo>
                      <a:cubicBezTo>
                        <a:pt x="19" y="5"/>
                        <a:pt x="17" y="7"/>
                        <a:pt x="14" y="11"/>
                      </a:cubicBezTo>
                      <a:cubicBezTo>
                        <a:pt x="12" y="13"/>
                        <a:pt x="10" y="16"/>
                        <a:pt x="8" y="17"/>
                      </a:cubicBezTo>
                      <a:cubicBezTo>
                        <a:pt x="5" y="19"/>
                        <a:pt x="3" y="20"/>
                        <a:pt x="0" y="20"/>
                      </a:cubicBezTo>
                      <a:cubicBezTo>
                        <a:pt x="6" y="24"/>
                        <a:pt x="13" y="24"/>
                        <a:pt x="19" y="20"/>
                      </a:cubicBezTo>
                      <a:cubicBezTo>
                        <a:pt x="25" y="17"/>
                        <a:pt x="27" y="12"/>
                        <a:pt x="30" y="6"/>
                      </a:cubicBezTo>
                      <a:cubicBezTo>
                        <a:pt x="31" y="5"/>
                        <a:pt x="32" y="3"/>
                        <a:pt x="33" y="2"/>
                      </a:cubicBezTo>
                      <a:cubicBezTo>
                        <a:pt x="34" y="2"/>
                        <a:pt x="35" y="1"/>
                        <a:pt x="35" y="1"/>
                      </a:cubicBezTo>
                      <a:cubicBezTo>
                        <a:pt x="31" y="0"/>
                        <a:pt x="27" y="1"/>
                        <a:pt x="23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635" name="Freeform: Shape 180"/>
                <p:cNvSpPr>
                  <a:spLocks/>
                </p:cNvSpPr>
                <p:nvPr/>
              </p:nvSpPr>
              <p:spPr bwMode="auto">
                <a:xfrm>
                  <a:off x="4601092" y="4403430"/>
                  <a:ext cx="101709" cy="71074"/>
                </a:xfrm>
                <a:custGeom>
                  <a:avLst/>
                  <a:gdLst>
                    <a:gd name="T0" fmla="*/ 8 w 23"/>
                    <a:gd name="T1" fmla="*/ 6 h 16"/>
                    <a:gd name="T2" fmla="*/ 5 w 23"/>
                    <a:gd name="T3" fmla="*/ 11 h 16"/>
                    <a:gd name="T4" fmla="*/ 0 w 23"/>
                    <a:gd name="T5" fmla="*/ 16 h 16"/>
                    <a:gd name="T6" fmla="*/ 8 w 23"/>
                    <a:gd name="T7" fmla="*/ 13 h 16"/>
                    <a:gd name="T8" fmla="*/ 15 w 23"/>
                    <a:gd name="T9" fmla="*/ 5 h 16"/>
                    <a:gd name="T10" fmla="*/ 20 w 23"/>
                    <a:gd name="T11" fmla="*/ 1 h 16"/>
                    <a:gd name="T12" fmla="*/ 23 w 23"/>
                    <a:gd name="T13" fmla="*/ 0 h 16"/>
                    <a:gd name="T14" fmla="*/ 14 w 23"/>
                    <a:gd name="T15" fmla="*/ 1 h 16"/>
                    <a:gd name="T16" fmla="*/ 8 w 23"/>
                    <a:gd name="T17" fmla="*/ 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3" h="16">
                      <a:moveTo>
                        <a:pt x="8" y="6"/>
                      </a:moveTo>
                      <a:cubicBezTo>
                        <a:pt x="6" y="8"/>
                        <a:pt x="6" y="9"/>
                        <a:pt x="5" y="11"/>
                      </a:cubicBezTo>
                      <a:cubicBezTo>
                        <a:pt x="4" y="13"/>
                        <a:pt x="2" y="15"/>
                        <a:pt x="0" y="16"/>
                      </a:cubicBezTo>
                      <a:cubicBezTo>
                        <a:pt x="3" y="16"/>
                        <a:pt x="6" y="15"/>
                        <a:pt x="8" y="13"/>
                      </a:cubicBezTo>
                      <a:cubicBezTo>
                        <a:pt x="11" y="11"/>
                        <a:pt x="13" y="7"/>
                        <a:pt x="15" y="5"/>
                      </a:cubicBezTo>
                      <a:cubicBezTo>
                        <a:pt x="17" y="3"/>
                        <a:pt x="18" y="2"/>
                        <a:pt x="20" y="1"/>
                      </a:cubicBezTo>
                      <a:cubicBezTo>
                        <a:pt x="21" y="1"/>
                        <a:pt x="22" y="0"/>
                        <a:pt x="23" y="0"/>
                      </a:cubicBezTo>
                      <a:cubicBezTo>
                        <a:pt x="20" y="0"/>
                        <a:pt x="17" y="0"/>
                        <a:pt x="14" y="1"/>
                      </a:cubicBezTo>
                      <a:cubicBezTo>
                        <a:pt x="11" y="2"/>
                        <a:pt x="9" y="4"/>
                        <a:pt x="8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636" name="Freeform: Shape 181"/>
                <p:cNvSpPr>
                  <a:spLocks/>
                </p:cNvSpPr>
                <p:nvPr/>
              </p:nvSpPr>
              <p:spPr bwMode="auto">
                <a:xfrm>
                  <a:off x="4609670" y="4403430"/>
                  <a:ext cx="132345" cy="93131"/>
                </a:xfrm>
                <a:custGeom>
                  <a:avLst/>
                  <a:gdLst>
                    <a:gd name="T0" fmla="*/ 28 w 30"/>
                    <a:gd name="T1" fmla="*/ 2 h 21"/>
                    <a:gd name="T2" fmla="*/ 30 w 30"/>
                    <a:gd name="T3" fmla="*/ 1 h 21"/>
                    <a:gd name="T4" fmla="*/ 19 w 30"/>
                    <a:gd name="T5" fmla="*/ 2 h 21"/>
                    <a:gd name="T6" fmla="*/ 12 w 30"/>
                    <a:gd name="T7" fmla="*/ 9 h 21"/>
                    <a:gd name="T8" fmla="*/ 6 w 30"/>
                    <a:gd name="T9" fmla="*/ 15 h 21"/>
                    <a:gd name="T10" fmla="*/ 0 w 30"/>
                    <a:gd name="T11" fmla="*/ 18 h 21"/>
                    <a:gd name="T12" fmla="*/ 16 w 30"/>
                    <a:gd name="T13" fmla="*/ 17 h 21"/>
                    <a:gd name="T14" fmla="*/ 25 w 30"/>
                    <a:gd name="T15" fmla="*/ 6 h 21"/>
                    <a:gd name="T16" fmla="*/ 28 w 30"/>
                    <a:gd name="T17" fmla="*/ 2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0" h="21">
                      <a:moveTo>
                        <a:pt x="28" y="2"/>
                      </a:moveTo>
                      <a:cubicBezTo>
                        <a:pt x="29" y="2"/>
                        <a:pt x="30" y="1"/>
                        <a:pt x="30" y="1"/>
                      </a:cubicBezTo>
                      <a:cubicBezTo>
                        <a:pt x="26" y="0"/>
                        <a:pt x="23" y="1"/>
                        <a:pt x="19" y="2"/>
                      </a:cubicBezTo>
                      <a:cubicBezTo>
                        <a:pt x="16" y="4"/>
                        <a:pt x="14" y="6"/>
                        <a:pt x="12" y="9"/>
                      </a:cubicBezTo>
                      <a:cubicBezTo>
                        <a:pt x="10" y="11"/>
                        <a:pt x="9" y="14"/>
                        <a:pt x="6" y="15"/>
                      </a:cubicBezTo>
                      <a:cubicBezTo>
                        <a:pt x="5" y="16"/>
                        <a:pt x="2" y="17"/>
                        <a:pt x="0" y="18"/>
                      </a:cubicBezTo>
                      <a:cubicBezTo>
                        <a:pt x="5" y="21"/>
                        <a:pt x="11" y="21"/>
                        <a:pt x="16" y="17"/>
                      </a:cubicBezTo>
                      <a:cubicBezTo>
                        <a:pt x="21" y="15"/>
                        <a:pt x="23" y="10"/>
                        <a:pt x="25" y="6"/>
                      </a:cubicBezTo>
                      <a:cubicBezTo>
                        <a:pt x="26" y="4"/>
                        <a:pt x="27" y="3"/>
                        <a:pt x="28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637" name="Freeform: Shape 182"/>
                <p:cNvSpPr>
                  <a:spLocks/>
                </p:cNvSpPr>
                <p:nvPr/>
              </p:nvSpPr>
              <p:spPr bwMode="auto">
                <a:xfrm>
                  <a:off x="4472424" y="4491660"/>
                  <a:ext cx="115189" cy="84553"/>
                </a:xfrm>
                <a:custGeom>
                  <a:avLst/>
                  <a:gdLst>
                    <a:gd name="T0" fmla="*/ 9 w 26"/>
                    <a:gd name="T1" fmla="*/ 5 h 19"/>
                    <a:gd name="T2" fmla="*/ 17 w 26"/>
                    <a:gd name="T3" fmla="*/ 15 h 19"/>
                    <a:gd name="T4" fmla="*/ 26 w 26"/>
                    <a:gd name="T5" fmla="*/ 19 h 19"/>
                    <a:gd name="T6" fmla="*/ 21 w 26"/>
                    <a:gd name="T7" fmla="*/ 12 h 19"/>
                    <a:gd name="T8" fmla="*/ 18 w 26"/>
                    <a:gd name="T9" fmla="*/ 7 h 19"/>
                    <a:gd name="T10" fmla="*/ 11 w 26"/>
                    <a:gd name="T11" fmla="*/ 1 h 19"/>
                    <a:gd name="T12" fmla="*/ 0 w 26"/>
                    <a:gd name="T13" fmla="*/ 0 h 19"/>
                    <a:gd name="T14" fmla="*/ 3 w 26"/>
                    <a:gd name="T15" fmla="*/ 1 h 19"/>
                    <a:gd name="T16" fmla="*/ 9 w 26"/>
                    <a:gd name="T17" fmla="*/ 5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6" h="19">
                      <a:moveTo>
                        <a:pt x="9" y="5"/>
                      </a:moveTo>
                      <a:cubicBezTo>
                        <a:pt x="12" y="9"/>
                        <a:pt x="14" y="12"/>
                        <a:pt x="17" y="15"/>
                      </a:cubicBezTo>
                      <a:cubicBezTo>
                        <a:pt x="20" y="17"/>
                        <a:pt x="23" y="19"/>
                        <a:pt x="26" y="19"/>
                      </a:cubicBezTo>
                      <a:cubicBezTo>
                        <a:pt x="24" y="18"/>
                        <a:pt x="22" y="15"/>
                        <a:pt x="21" y="12"/>
                      </a:cubicBezTo>
                      <a:cubicBezTo>
                        <a:pt x="20" y="11"/>
                        <a:pt x="19" y="9"/>
                        <a:pt x="18" y="7"/>
                      </a:cubicBezTo>
                      <a:cubicBezTo>
                        <a:pt x="16" y="4"/>
                        <a:pt x="14" y="2"/>
                        <a:pt x="11" y="1"/>
                      </a:cubicBezTo>
                      <a:cubicBezTo>
                        <a:pt x="7" y="0"/>
                        <a:pt x="3" y="0"/>
                        <a:pt x="0" y="0"/>
                      </a:cubicBezTo>
                      <a:cubicBezTo>
                        <a:pt x="1" y="0"/>
                        <a:pt x="2" y="1"/>
                        <a:pt x="3" y="1"/>
                      </a:cubicBezTo>
                      <a:cubicBezTo>
                        <a:pt x="5" y="2"/>
                        <a:pt x="7" y="4"/>
                        <a:pt x="9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638" name="Freeform: Shape 183"/>
                <p:cNvSpPr>
                  <a:spLocks/>
                </p:cNvSpPr>
                <p:nvPr/>
              </p:nvSpPr>
              <p:spPr bwMode="auto">
                <a:xfrm>
                  <a:off x="4424633" y="4491660"/>
                  <a:ext cx="154402" cy="106611"/>
                </a:xfrm>
                <a:custGeom>
                  <a:avLst/>
                  <a:gdLst>
                    <a:gd name="T0" fmla="*/ 6 w 35"/>
                    <a:gd name="T1" fmla="*/ 6 h 24"/>
                    <a:gd name="T2" fmla="*/ 16 w 35"/>
                    <a:gd name="T3" fmla="*/ 20 h 24"/>
                    <a:gd name="T4" fmla="*/ 35 w 35"/>
                    <a:gd name="T5" fmla="*/ 20 h 24"/>
                    <a:gd name="T6" fmla="*/ 28 w 35"/>
                    <a:gd name="T7" fmla="*/ 17 h 24"/>
                    <a:gd name="T8" fmla="*/ 21 w 35"/>
                    <a:gd name="T9" fmla="*/ 11 h 24"/>
                    <a:gd name="T10" fmla="*/ 13 w 35"/>
                    <a:gd name="T11" fmla="*/ 3 h 24"/>
                    <a:gd name="T12" fmla="*/ 0 w 35"/>
                    <a:gd name="T13" fmla="*/ 1 h 24"/>
                    <a:gd name="T14" fmla="*/ 2 w 35"/>
                    <a:gd name="T15" fmla="*/ 2 h 24"/>
                    <a:gd name="T16" fmla="*/ 6 w 35"/>
                    <a:gd name="T17" fmla="*/ 6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5" h="24">
                      <a:moveTo>
                        <a:pt x="6" y="6"/>
                      </a:moveTo>
                      <a:cubicBezTo>
                        <a:pt x="9" y="12"/>
                        <a:pt x="11" y="17"/>
                        <a:pt x="16" y="20"/>
                      </a:cubicBezTo>
                      <a:cubicBezTo>
                        <a:pt x="22" y="24"/>
                        <a:pt x="30" y="24"/>
                        <a:pt x="35" y="20"/>
                      </a:cubicBezTo>
                      <a:cubicBezTo>
                        <a:pt x="33" y="20"/>
                        <a:pt x="30" y="19"/>
                        <a:pt x="28" y="17"/>
                      </a:cubicBezTo>
                      <a:cubicBezTo>
                        <a:pt x="25" y="16"/>
                        <a:pt x="23" y="13"/>
                        <a:pt x="21" y="11"/>
                      </a:cubicBezTo>
                      <a:cubicBezTo>
                        <a:pt x="19" y="7"/>
                        <a:pt x="16" y="5"/>
                        <a:pt x="13" y="3"/>
                      </a:cubicBezTo>
                      <a:cubicBezTo>
                        <a:pt x="9" y="1"/>
                        <a:pt x="4" y="0"/>
                        <a:pt x="0" y="1"/>
                      </a:cubicBezTo>
                      <a:cubicBezTo>
                        <a:pt x="1" y="1"/>
                        <a:pt x="2" y="2"/>
                        <a:pt x="2" y="2"/>
                      </a:cubicBezTo>
                      <a:cubicBezTo>
                        <a:pt x="4" y="3"/>
                        <a:pt x="5" y="5"/>
                        <a:pt x="6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639" name="Freeform: Shape 184"/>
                <p:cNvSpPr>
                  <a:spLocks/>
                </p:cNvSpPr>
                <p:nvPr/>
              </p:nvSpPr>
              <p:spPr bwMode="auto">
                <a:xfrm>
                  <a:off x="4485903" y="4403430"/>
                  <a:ext cx="101709" cy="71074"/>
                </a:xfrm>
                <a:custGeom>
                  <a:avLst/>
                  <a:gdLst>
                    <a:gd name="T0" fmla="*/ 10 w 23"/>
                    <a:gd name="T1" fmla="*/ 1 h 16"/>
                    <a:gd name="T2" fmla="*/ 0 w 23"/>
                    <a:gd name="T3" fmla="*/ 0 h 16"/>
                    <a:gd name="T4" fmla="*/ 3 w 23"/>
                    <a:gd name="T5" fmla="*/ 1 h 16"/>
                    <a:gd name="T6" fmla="*/ 8 w 23"/>
                    <a:gd name="T7" fmla="*/ 5 h 16"/>
                    <a:gd name="T8" fmla="*/ 15 w 23"/>
                    <a:gd name="T9" fmla="*/ 13 h 16"/>
                    <a:gd name="T10" fmla="*/ 23 w 23"/>
                    <a:gd name="T11" fmla="*/ 16 h 16"/>
                    <a:gd name="T12" fmla="*/ 19 w 23"/>
                    <a:gd name="T13" fmla="*/ 11 h 16"/>
                    <a:gd name="T14" fmla="*/ 16 w 23"/>
                    <a:gd name="T15" fmla="*/ 6 h 16"/>
                    <a:gd name="T16" fmla="*/ 10 w 23"/>
                    <a:gd name="T17" fmla="*/ 1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3" h="16">
                      <a:moveTo>
                        <a:pt x="10" y="1"/>
                      </a:moveTo>
                      <a:cubicBezTo>
                        <a:pt x="7" y="0"/>
                        <a:pt x="3" y="0"/>
                        <a:pt x="0" y="0"/>
                      </a:cubicBezTo>
                      <a:cubicBezTo>
                        <a:pt x="1" y="0"/>
                        <a:pt x="2" y="1"/>
                        <a:pt x="3" y="1"/>
                      </a:cubicBezTo>
                      <a:cubicBezTo>
                        <a:pt x="5" y="2"/>
                        <a:pt x="7" y="3"/>
                        <a:pt x="8" y="5"/>
                      </a:cubicBezTo>
                      <a:cubicBezTo>
                        <a:pt x="11" y="7"/>
                        <a:pt x="13" y="11"/>
                        <a:pt x="15" y="13"/>
                      </a:cubicBezTo>
                      <a:cubicBezTo>
                        <a:pt x="18" y="15"/>
                        <a:pt x="20" y="16"/>
                        <a:pt x="23" y="16"/>
                      </a:cubicBezTo>
                      <a:cubicBezTo>
                        <a:pt x="21" y="15"/>
                        <a:pt x="20" y="13"/>
                        <a:pt x="19" y="11"/>
                      </a:cubicBezTo>
                      <a:cubicBezTo>
                        <a:pt x="18" y="9"/>
                        <a:pt x="17" y="8"/>
                        <a:pt x="16" y="6"/>
                      </a:cubicBezTo>
                      <a:cubicBezTo>
                        <a:pt x="14" y="4"/>
                        <a:pt x="12" y="2"/>
                        <a:pt x="1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640" name="Freeform: Shape 185"/>
                <p:cNvSpPr>
                  <a:spLocks/>
                </p:cNvSpPr>
                <p:nvPr/>
              </p:nvSpPr>
              <p:spPr bwMode="auto">
                <a:xfrm>
                  <a:off x="4446690" y="4403430"/>
                  <a:ext cx="132345" cy="93131"/>
                </a:xfrm>
                <a:custGeom>
                  <a:avLst/>
                  <a:gdLst>
                    <a:gd name="T0" fmla="*/ 0 w 30"/>
                    <a:gd name="T1" fmla="*/ 1 h 21"/>
                    <a:gd name="T2" fmla="*/ 2 w 30"/>
                    <a:gd name="T3" fmla="*/ 2 h 21"/>
                    <a:gd name="T4" fmla="*/ 5 w 30"/>
                    <a:gd name="T5" fmla="*/ 6 h 21"/>
                    <a:gd name="T6" fmla="*/ 14 w 30"/>
                    <a:gd name="T7" fmla="*/ 17 h 21"/>
                    <a:gd name="T8" fmla="*/ 30 w 30"/>
                    <a:gd name="T9" fmla="*/ 18 h 21"/>
                    <a:gd name="T10" fmla="*/ 24 w 30"/>
                    <a:gd name="T11" fmla="*/ 15 h 21"/>
                    <a:gd name="T12" fmla="*/ 18 w 30"/>
                    <a:gd name="T13" fmla="*/ 9 h 21"/>
                    <a:gd name="T14" fmla="*/ 11 w 30"/>
                    <a:gd name="T15" fmla="*/ 2 h 21"/>
                    <a:gd name="T16" fmla="*/ 0 w 30"/>
                    <a:gd name="T17" fmla="*/ 1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0" h="21">
                      <a:moveTo>
                        <a:pt x="0" y="1"/>
                      </a:moveTo>
                      <a:cubicBezTo>
                        <a:pt x="1" y="1"/>
                        <a:pt x="2" y="2"/>
                        <a:pt x="2" y="2"/>
                      </a:cubicBezTo>
                      <a:cubicBezTo>
                        <a:pt x="3" y="3"/>
                        <a:pt x="4" y="4"/>
                        <a:pt x="5" y="6"/>
                      </a:cubicBezTo>
                      <a:cubicBezTo>
                        <a:pt x="8" y="10"/>
                        <a:pt x="9" y="15"/>
                        <a:pt x="14" y="17"/>
                      </a:cubicBezTo>
                      <a:cubicBezTo>
                        <a:pt x="19" y="21"/>
                        <a:pt x="25" y="21"/>
                        <a:pt x="30" y="18"/>
                      </a:cubicBezTo>
                      <a:cubicBezTo>
                        <a:pt x="28" y="17"/>
                        <a:pt x="26" y="16"/>
                        <a:pt x="24" y="15"/>
                      </a:cubicBezTo>
                      <a:cubicBezTo>
                        <a:pt x="22" y="14"/>
                        <a:pt x="20" y="11"/>
                        <a:pt x="18" y="9"/>
                      </a:cubicBezTo>
                      <a:cubicBezTo>
                        <a:pt x="16" y="6"/>
                        <a:pt x="14" y="4"/>
                        <a:pt x="11" y="2"/>
                      </a:cubicBezTo>
                      <a:cubicBezTo>
                        <a:pt x="8" y="1"/>
                        <a:pt x="4" y="0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641" name="Freeform: Shape 186"/>
                <p:cNvSpPr>
                  <a:spLocks/>
                </p:cNvSpPr>
                <p:nvPr/>
              </p:nvSpPr>
              <p:spPr bwMode="auto">
                <a:xfrm>
                  <a:off x="4592514" y="4342160"/>
                  <a:ext cx="56369" cy="113963"/>
                </a:xfrm>
                <a:custGeom>
                  <a:avLst/>
                  <a:gdLst>
                    <a:gd name="T0" fmla="*/ 9 w 13"/>
                    <a:gd name="T1" fmla="*/ 8 h 26"/>
                    <a:gd name="T2" fmla="*/ 2 w 13"/>
                    <a:gd name="T3" fmla="*/ 17 h 26"/>
                    <a:gd name="T4" fmla="*/ 1 w 13"/>
                    <a:gd name="T5" fmla="*/ 26 h 26"/>
                    <a:gd name="T6" fmla="*/ 5 w 13"/>
                    <a:gd name="T7" fmla="*/ 20 h 26"/>
                    <a:gd name="T8" fmla="*/ 9 w 13"/>
                    <a:gd name="T9" fmla="*/ 16 h 26"/>
                    <a:gd name="T10" fmla="*/ 12 w 13"/>
                    <a:gd name="T11" fmla="*/ 9 h 26"/>
                    <a:gd name="T12" fmla="*/ 11 w 13"/>
                    <a:gd name="T13" fmla="*/ 0 h 26"/>
                    <a:gd name="T14" fmla="*/ 11 w 13"/>
                    <a:gd name="T15" fmla="*/ 3 h 26"/>
                    <a:gd name="T16" fmla="*/ 9 w 13"/>
                    <a:gd name="T17" fmla="*/ 8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3" h="26">
                      <a:moveTo>
                        <a:pt x="9" y="8"/>
                      </a:moveTo>
                      <a:cubicBezTo>
                        <a:pt x="6" y="11"/>
                        <a:pt x="4" y="14"/>
                        <a:pt x="2" y="17"/>
                      </a:cubicBezTo>
                      <a:cubicBezTo>
                        <a:pt x="1" y="20"/>
                        <a:pt x="0" y="23"/>
                        <a:pt x="1" y="26"/>
                      </a:cubicBezTo>
                      <a:cubicBezTo>
                        <a:pt x="1" y="23"/>
                        <a:pt x="3" y="21"/>
                        <a:pt x="5" y="20"/>
                      </a:cubicBezTo>
                      <a:cubicBezTo>
                        <a:pt x="6" y="19"/>
                        <a:pt x="8" y="18"/>
                        <a:pt x="9" y="16"/>
                      </a:cubicBezTo>
                      <a:cubicBezTo>
                        <a:pt x="11" y="14"/>
                        <a:pt x="12" y="12"/>
                        <a:pt x="12" y="9"/>
                      </a:cubicBezTo>
                      <a:cubicBezTo>
                        <a:pt x="13" y="6"/>
                        <a:pt x="12" y="3"/>
                        <a:pt x="11" y="0"/>
                      </a:cubicBezTo>
                      <a:cubicBezTo>
                        <a:pt x="11" y="0"/>
                        <a:pt x="11" y="2"/>
                        <a:pt x="11" y="3"/>
                      </a:cubicBezTo>
                      <a:cubicBezTo>
                        <a:pt x="10" y="5"/>
                        <a:pt x="10" y="7"/>
                        <a:pt x="9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642" name="Freeform: Shape 187"/>
                <p:cNvSpPr>
                  <a:spLocks/>
                </p:cNvSpPr>
                <p:nvPr/>
              </p:nvSpPr>
              <p:spPr bwMode="auto">
                <a:xfrm>
                  <a:off x="4560653" y="4301721"/>
                  <a:ext cx="75976" cy="145824"/>
                </a:xfrm>
                <a:custGeom>
                  <a:avLst/>
                  <a:gdLst>
                    <a:gd name="T0" fmla="*/ 6 w 17"/>
                    <a:gd name="T1" fmla="*/ 33 h 33"/>
                    <a:gd name="T2" fmla="*/ 7 w 17"/>
                    <a:gd name="T3" fmla="*/ 27 h 33"/>
                    <a:gd name="T4" fmla="*/ 11 w 17"/>
                    <a:gd name="T5" fmla="*/ 20 h 33"/>
                    <a:gd name="T6" fmla="*/ 16 w 17"/>
                    <a:gd name="T7" fmla="*/ 11 h 33"/>
                    <a:gd name="T8" fmla="*/ 16 w 17"/>
                    <a:gd name="T9" fmla="*/ 0 h 33"/>
                    <a:gd name="T10" fmla="*/ 15 w 17"/>
                    <a:gd name="T11" fmla="*/ 2 h 33"/>
                    <a:gd name="T12" fmla="*/ 12 w 17"/>
                    <a:gd name="T13" fmla="*/ 6 h 33"/>
                    <a:gd name="T14" fmla="*/ 2 w 17"/>
                    <a:gd name="T15" fmla="*/ 17 h 33"/>
                    <a:gd name="T16" fmla="*/ 6 w 17"/>
                    <a:gd name="T17" fmla="*/ 33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7" h="33">
                      <a:moveTo>
                        <a:pt x="6" y="33"/>
                      </a:moveTo>
                      <a:cubicBezTo>
                        <a:pt x="5" y="31"/>
                        <a:pt x="6" y="29"/>
                        <a:pt x="7" y="27"/>
                      </a:cubicBezTo>
                      <a:cubicBezTo>
                        <a:pt x="8" y="24"/>
                        <a:pt x="9" y="22"/>
                        <a:pt x="11" y="20"/>
                      </a:cubicBezTo>
                      <a:cubicBezTo>
                        <a:pt x="13" y="17"/>
                        <a:pt x="15" y="15"/>
                        <a:pt x="16" y="11"/>
                      </a:cubicBezTo>
                      <a:cubicBezTo>
                        <a:pt x="17" y="8"/>
                        <a:pt x="17" y="4"/>
                        <a:pt x="16" y="0"/>
                      </a:cubicBezTo>
                      <a:cubicBezTo>
                        <a:pt x="16" y="1"/>
                        <a:pt x="15" y="2"/>
                        <a:pt x="15" y="2"/>
                      </a:cubicBezTo>
                      <a:cubicBezTo>
                        <a:pt x="14" y="4"/>
                        <a:pt x="13" y="5"/>
                        <a:pt x="12" y="6"/>
                      </a:cubicBezTo>
                      <a:cubicBezTo>
                        <a:pt x="8" y="10"/>
                        <a:pt x="4" y="12"/>
                        <a:pt x="2" y="17"/>
                      </a:cubicBezTo>
                      <a:cubicBezTo>
                        <a:pt x="0" y="23"/>
                        <a:pt x="1" y="29"/>
                        <a:pt x="6" y="3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643" name="Freeform: Shape 188"/>
                <p:cNvSpPr>
                  <a:spLocks/>
                </p:cNvSpPr>
                <p:nvPr/>
              </p:nvSpPr>
              <p:spPr bwMode="auto">
                <a:xfrm>
                  <a:off x="5727246" y="1033545"/>
                  <a:ext cx="140922" cy="140922"/>
                </a:xfrm>
                <a:custGeom>
                  <a:avLst/>
                  <a:gdLst>
                    <a:gd name="T0" fmla="*/ 7 w 32"/>
                    <a:gd name="T1" fmla="*/ 30 h 32"/>
                    <a:gd name="T2" fmla="*/ 16 w 32"/>
                    <a:gd name="T3" fmla="*/ 32 h 32"/>
                    <a:gd name="T4" fmla="*/ 32 w 32"/>
                    <a:gd name="T5" fmla="*/ 16 h 32"/>
                    <a:gd name="T6" fmla="*/ 16 w 32"/>
                    <a:gd name="T7" fmla="*/ 0 h 32"/>
                    <a:gd name="T8" fmla="*/ 0 w 32"/>
                    <a:gd name="T9" fmla="*/ 14 h 32"/>
                    <a:gd name="T10" fmla="*/ 16 w 32"/>
                    <a:gd name="T11" fmla="*/ 14 h 32"/>
                    <a:gd name="T12" fmla="*/ 21 w 32"/>
                    <a:gd name="T13" fmla="*/ 14 h 32"/>
                    <a:gd name="T14" fmla="*/ 18 w 32"/>
                    <a:gd name="T15" fmla="*/ 18 h 32"/>
                    <a:gd name="T16" fmla="*/ 7 w 32"/>
                    <a:gd name="T17" fmla="*/ 30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2" h="32">
                      <a:moveTo>
                        <a:pt x="7" y="30"/>
                      </a:moveTo>
                      <a:cubicBezTo>
                        <a:pt x="10" y="31"/>
                        <a:pt x="13" y="32"/>
                        <a:pt x="16" y="32"/>
                      </a:cubicBezTo>
                      <a:cubicBezTo>
                        <a:pt x="25" y="32"/>
                        <a:pt x="32" y="25"/>
                        <a:pt x="32" y="16"/>
                      </a:cubicBezTo>
                      <a:cubicBezTo>
                        <a:pt x="32" y="7"/>
                        <a:pt x="25" y="0"/>
                        <a:pt x="16" y="0"/>
                      </a:cubicBezTo>
                      <a:cubicBezTo>
                        <a:pt x="8" y="0"/>
                        <a:pt x="1" y="6"/>
                        <a:pt x="0" y="14"/>
                      </a:cubicBezTo>
                      <a:cubicBezTo>
                        <a:pt x="16" y="14"/>
                        <a:pt x="16" y="14"/>
                        <a:pt x="16" y="14"/>
                      </a:cubicBezTo>
                      <a:cubicBezTo>
                        <a:pt x="21" y="14"/>
                        <a:pt x="21" y="14"/>
                        <a:pt x="21" y="14"/>
                      </a:cubicBezTo>
                      <a:cubicBezTo>
                        <a:pt x="18" y="18"/>
                        <a:pt x="18" y="18"/>
                        <a:pt x="18" y="18"/>
                      </a:cubicBezTo>
                      <a:lnTo>
                        <a:pt x="7" y="3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644" name="Freeform: Shape 189"/>
                <p:cNvSpPr>
                  <a:spLocks/>
                </p:cNvSpPr>
                <p:nvPr/>
              </p:nvSpPr>
              <p:spPr bwMode="auto">
                <a:xfrm>
                  <a:off x="5501770" y="1104619"/>
                  <a:ext cx="295324" cy="278169"/>
                </a:xfrm>
                <a:custGeom>
                  <a:avLst/>
                  <a:gdLst>
                    <a:gd name="T0" fmla="*/ 30 w 67"/>
                    <a:gd name="T1" fmla="*/ 34 h 63"/>
                    <a:gd name="T2" fmla="*/ 30 w 67"/>
                    <a:gd name="T3" fmla="*/ 36 h 63"/>
                    <a:gd name="T4" fmla="*/ 30 w 67"/>
                    <a:gd name="T5" fmla="*/ 37 h 63"/>
                    <a:gd name="T6" fmla="*/ 30 w 67"/>
                    <a:gd name="T7" fmla="*/ 58 h 63"/>
                    <a:gd name="T8" fmla="*/ 22 w 67"/>
                    <a:gd name="T9" fmla="*/ 63 h 63"/>
                    <a:gd name="T10" fmla="*/ 44 w 67"/>
                    <a:gd name="T11" fmla="*/ 63 h 63"/>
                    <a:gd name="T12" fmla="*/ 37 w 67"/>
                    <a:gd name="T13" fmla="*/ 58 h 63"/>
                    <a:gd name="T14" fmla="*/ 37 w 67"/>
                    <a:gd name="T15" fmla="*/ 37 h 63"/>
                    <a:gd name="T16" fmla="*/ 37 w 67"/>
                    <a:gd name="T17" fmla="*/ 36 h 63"/>
                    <a:gd name="T18" fmla="*/ 37 w 67"/>
                    <a:gd name="T19" fmla="*/ 34 h 63"/>
                    <a:gd name="T20" fmla="*/ 56 w 67"/>
                    <a:gd name="T21" fmla="*/ 12 h 63"/>
                    <a:gd name="T22" fmla="*/ 67 w 67"/>
                    <a:gd name="T23" fmla="*/ 0 h 63"/>
                    <a:gd name="T24" fmla="*/ 51 w 67"/>
                    <a:gd name="T25" fmla="*/ 0 h 63"/>
                    <a:gd name="T26" fmla="*/ 0 w 67"/>
                    <a:gd name="T27" fmla="*/ 0 h 63"/>
                    <a:gd name="T28" fmla="*/ 30 w 67"/>
                    <a:gd name="T29" fmla="*/ 34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67" h="63">
                      <a:moveTo>
                        <a:pt x="30" y="34"/>
                      </a:moveTo>
                      <a:cubicBezTo>
                        <a:pt x="30" y="36"/>
                        <a:pt x="30" y="36"/>
                        <a:pt x="30" y="36"/>
                      </a:cubicBezTo>
                      <a:cubicBezTo>
                        <a:pt x="30" y="37"/>
                        <a:pt x="30" y="37"/>
                        <a:pt x="30" y="37"/>
                      </a:cubicBezTo>
                      <a:cubicBezTo>
                        <a:pt x="30" y="58"/>
                        <a:pt x="30" y="58"/>
                        <a:pt x="30" y="58"/>
                      </a:cubicBezTo>
                      <a:cubicBezTo>
                        <a:pt x="25" y="58"/>
                        <a:pt x="22" y="61"/>
                        <a:pt x="22" y="63"/>
                      </a:cubicBezTo>
                      <a:cubicBezTo>
                        <a:pt x="44" y="63"/>
                        <a:pt x="44" y="63"/>
                        <a:pt x="44" y="63"/>
                      </a:cubicBezTo>
                      <a:cubicBezTo>
                        <a:pt x="44" y="61"/>
                        <a:pt x="41" y="59"/>
                        <a:pt x="37" y="58"/>
                      </a:cubicBezTo>
                      <a:cubicBezTo>
                        <a:pt x="37" y="37"/>
                        <a:pt x="37" y="37"/>
                        <a:pt x="37" y="37"/>
                      </a:cubicBezTo>
                      <a:cubicBezTo>
                        <a:pt x="37" y="36"/>
                        <a:pt x="37" y="36"/>
                        <a:pt x="37" y="36"/>
                      </a:cubicBezTo>
                      <a:cubicBezTo>
                        <a:pt x="37" y="34"/>
                        <a:pt x="37" y="34"/>
                        <a:pt x="37" y="34"/>
                      </a:cubicBezTo>
                      <a:cubicBezTo>
                        <a:pt x="56" y="12"/>
                        <a:pt x="56" y="12"/>
                        <a:pt x="56" y="12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51" y="0"/>
                        <a:pt x="51" y="0"/>
                        <a:pt x="5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30" y="3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645" name="Freeform: Shape 190"/>
                <p:cNvSpPr>
                  <a:spLocks/>
                </p:cNvSpPr>
                <p:nvPr/>
              </p:nvSpPr>
              <p:spPr bwMode="auto">
                <a:xfrm>
                  <a:off x="5364524" y="795815"/>
                  <a:ext cx="220574" cy="136021"/>
                </a:xfrm>
                <a:custGeom>
                  <a:avLst/>
                  <a:gdLst>
                    <a:gd name="T0" fmla="*/ 141 w 180"/>
                    <a:gd name="T1" fmla="*/ 61 h 111"/>
                    <a:gd name="T2" fmla="*/ 180 w 180"/>
                    <a:gd name="T3" fmla="*/ 61 h 111"/>
                    <a:gd name="T4" fmla="*/ 180 w 180"/>
                    <a:gd name="T5" fmla="*/ 111 h 111"/>
                    <a:gd name="T6" fmla="*/ 141 w 180"/>
                    <a:gd name="T7" fmla="*/ 111 h 111"/>
                    <a:gd name="T8" fmla="*/ 141 w 180"/>
                    <a:gd name="T9" fmla="*/ 100 h 111"/>
                    <a:gd name="T10" fmla="*/ 155 w 180"/>
                    <a:gd name="T11" fmla="*/ 100 h 111"/>
                    <a:gd name="T12" fmla="*/ 155 w 180"/>
                    <a:gd name="T13" fmla="*/ 79 h 111"/>
                    <a:gd name="T14" fmla="*/ 141 w 180"/>
                    <a:gd name="T15" fmla="*/ 79 h 111"/>
                    <a:gd name="T16" fmla="*/ 141 w 180"/>
                    <a:gd name="T17" fmla="*/ 61 h 111"/>
                    <a:gd name="T18" fmla="*/ 90 w 180"/>
                    <a:gd name="T19" fmla="*/ 61 h 111"/>
                    <a:gd name="T20" fmla="*/ 141 w 180"/>
                    <a:gd name="T21" fmla="*/ 61 h 111"/>
                    <a:gd name="T22" fmla="*/ 141 w 180"/>
                    <a:gd name="T23" fmla="*/ 79 h 111"/>
                    <a:gd name="T24" fmla="*/ 126 w 180"/>
                    <a:gd name="T25" fmla="*/ 79 h 111"/>
                    <a:gd name="T26" fmla="*/ 126 w 180"/>
                    <a:gd name="T27" fmla="*/ 100 h 111"/>
                    <a:gd name="T28" fmla="*/ 126 w 180"/>
                    <a:gd name="T29" fmla="*/ 100 h 111"/>
                    <a:gd name="T30" fmla="*/ 141 w 180"/>
                    <a:gd name="T31" fmla="*/ 100 h 111"/>
                    <a:gd name="T32" fmla="*/ 141 w 180"/>
                    <a:gd name="T33" fmla="*/ 111 h 111"/>
                    <a:gd name="T34" fmla="*/ 90 w 180"/>
                    <a:gd name="T35" fmla="*/ 111 h 111"/>
                    <a:gd name="T36" fmla="*/ 90 w 180"/>
                    <a:gd name="T37" fmla="*/ 100 h 111"/>
                    <a:gd name="T38" fmla="*/ 105 w 180"/>
                    <a:gd name="T39" fmla="*/ 100 h 111"/>
                    <a:gd name="T40" fmla="*/ 105 w 180"/>
                    <a:gd name="T41" fmla="*/ 79 h 111"/>
                    <a:gd name="T42" fmla="*/ 90 w 180"/>
                    <a:gd name="T43" fmla="*/ 79 h 111"/>
                    <a:gd name="T44" fmla="*/ 90 w 180"/>
                    <a:gd name="T45" fmla="*/ 61 h 111"/>
                    <a:gd name="T46" fmla="*/ 65 w 180"/>
                    <a:gd name="T47" fmla="*/ 0 h 111"/>
                    <a:gd name="T48" fmla="*/ 65 w 180"/>
                    <a:gd name="T49" fmla="*/ 61 h 111"/>
                    <a:gd name="T50" fmla="*/ 90 w 180"/>
                    <a:gd name="T51" fmla="*/ 61 h 111"/>
                    <a:gd name="T52" fmla="*/ 90 w 180"/>
                    <a:gd name="T53" fmla="*/ 79 h 111"/>
                    <a:gd name="T54" fmla="*/ 76 w 180"/>
                    <a:gd name="T55" fmla="*/ 79 h 111"/>
                    <a:gd name="T56" fmla="*/ 76 w 180"/>
                    <a:gd name="T57" fmla="*/ 100 h 111"/>
                    <a:gd name="T58" fmla="*/ 76 w 180"/>
                    <a:gd name="T59" fmla="*/ 100 h 111"/>
                    <a:gd name="T60" fmla="*/ 90 w 180"/>
                    <a:gd name="T61" fmla="*/ 100 h 111"/>
                    <a:gd name="T62" fmla="*/ 90 w 180"/>
                    <a:gd name="T63" fmla="*/ 111 h 111"/>
                    <a:gd name="T64" fmla="*/ 40 w 180"/>
                    <a:gd name="T65" fmla="*/ 111 h 111"/>
                    <a:gd name="T66" fmla="*/ 40 w 180"/>
                    <a:gd name="T67" fmla="*/ 100 h 111"/>
                    <a:gd name="T68" fmla="*/ 54 w 180"/>
                    <a:gd name="T69" fmla="*/ 100 h 111"/>
                    <a:gd name="T70" fmla="*/ 54 w 180"/>
                    <a:gd name="T71" fmla="*/ 79 h 111"/>
                    <a:gd name="T72" fmla="*/ 40 w 180"/>
                    <a:gd name="T73" fmla="*/ 79 h 111"/>
                    <a:gd name="T74" fmla="*/ 40 w 180"/>
                    <a:gd name="T75" fmla="*/ 0 h 111"/>
                    <a:gd name="T76" fmla="*/ 65 w 180"/>
                    <a:gd name="T77" fmla="*/ 0 h 111"/>
                    <a:gd name="T78" fmla="*/ 40 w 180"/>
                    <a:gd name="T79" fmla="*/ 111 h 111"/>
                    <a:gd name="T80" fmla="*/ 0 w 180"/>
                    <a:gd name="T81" fmla="*/ 111 h 111"/>
                    <a:gd name="T82" fmla="*/ 0 w 180"/>
                    <a:gd name="T83" fmla="*/ 61 h 111"/>
                    <a:gd name="T84" fmla="*/ 22 w 180"/>
                    <a:gd name="T85" fmla="*/ 61 h 111"/>
                    <a:gd name="T86" fmla="*/ 22 w 180"/>
                    <a:gd name="T87" fmla="*/ 0 h 111"/>
                    <a:gd name="T88" fmla="*/ 40 w 180"/>
                    <a:gd name="T89" fmla="*/ 0 h 111"/>
                    <a:gd name="T90" fmla="*/ 40 w 180"/>
                    <a:gd name="T91" fmla="*/ 79 h 111"/>
                    <a:gd name="T92" fmla="*/ 25 w 180"/>
                    <a:gd name="T93" fmla="*/ 79 h 111"/>
                    <a:gd name="T94" fmla="*/ 25 w 180"/>
                    <a:gd name="T95" fmla="*/ 100 h 111"/>
                    <a:gd name="T96" fmla="*/ 25 w 180"/>
                    <a:gd name="T97" fmla="*/ 100 h 111"/>
                    <a:gd name="T98" fmla="*/ 40 w 180"/>
                    <a:gd name="T99" fmla="*/ 100 h 111"/>
                    <a:gd name="T100" fmla="*/ 40 w 180"/>
                    <a:gd name="T101" fmla="*/ 111 h 1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</a:cxnLst>
                  <a:rect l="0" t="0" r="r" b="b"/>
                  <a:pathLst>
                    <a:path w="180" h="111">
                      <a:moveTo>
                        <a:pt x="141" y="61"/>
                      </a:moveTo>
                      <a:lnTo>
                        <a:pt x="180" y="61"/>
                      </a:lnTo>
                      <a:lnTo>
                        <a:pt x="180" y="111"/>
                      </a:lnTo>
                      <a:lnTo>
                        <a:pt x="141" y="111"/>
                      </a:lnTo>
                      <a:lnTo>
                        <a:pt x="141" y="100"/>
                      </a:lnTo>
                      <a:lnTo>
                        <a:pt x="155" y="100"/>
                      </a:lnTo>
                      <a:lnTo>
                        <a:pt x="155" y="79"/>
                      </a:lnTo>
                      <a:lnTo>
                        <a:pt x="141" y="79"/>
                      </a:lnTo>
                      <a:lnTo>
                        <a:pt x="141" y="61"/>
                      </a:lnTo>
                      <a:close/>
                      <a:moveTo>
                        <a:pt x="90" y="61"/>
                      </a:moveTo>
                      <a:lnTo>
                        <a:pt x="141" y="61"/>
                      </a:lnTo>
                      <a:lnTo>
                        <a:pt x="141" y="79"/>
                      </a:lnTo>
                      <a:lnTo>
                        <a:pt x="126" y="79"/>
                      </a:lnTo>
                      <a:lnTo>
                        <a:pt x="126" y="100"/>
                      </a:lnTo>
                      <a:lnTo>
                        <a:pt x="126" y="100"/>
                      </a:lnTo>
                      <a:lnTo>
                        <a:pt x="141" y="100"/>
                      </a:lnTo>
                      <a:lnTo>
                        <a:pt x="141" y="111"/>
                      </a:lnTo>
                      <a:lnTo>
                        <a:pt x="90" y="111"/>
                      </a:lnTo>
                      <a:lnTo>
                        <a:pt x="90" y="100"/>
                      </a:lnTo>
                      <a:lnTo>
                        <a:pt x="105" y="100"/>
                      </a:lnTo>
                      <a:lnTo>
                        <a:pt x="105" y="79"/>
                      </a:lnTo>
                      <a:lnTo>
                        <a:pt x="90" y="79"/>
                      </a:lnTo>
                      <a:lnTo>
                        <a:pt x="90" y="61"/>
                      </a:lnTo>
                      <a:close/>
                      <a:moveTo>
                        <a:pt x="65" y="0"/>
                      </a:moveTo>
                      <a:lnTo>
                        <a:pt x="65" y="61"/>
                      </a:lnTo>
                      <a:lnTo>
                        <a:pt x="90" y="61"/>
                      </a:lnTo>
                      <a:lnTo>
                        <a:pt x="90" y="79"/>
                      </a:lnTo>
                      <a:lnTo>
                        <a:pt x="76" y="79"/>
                      </a:lnTo>
                      <a:lnTo>
                        <a:pt x="76" y="100"/>
                      </a:lnTo>
                      <a:lnTo>
                        <a:pt x="76" y="100"/>
                      </a:lnTo>
                      <a:lnTo>
                        <a:pt x="90" y="100"/>
                      </a:lnTo>
                      <a:lnTo>
                        <a:pt x="90" y="111"/>
                      </a:lnTo>
                      <a:lnTo>
                        <a:pt x="40" y="111"/>
                      </a:lnTo>
                      <a:lnTo>
                        <a:pt x="40" y="100"/>
                      </a:lnTo>
                      <a:lnTo>
                        <a:pt x="54" y="100"/>
                      </a:lnTo>
                      <a:lnTo>
                        <a:pt x="54" y="79"/>
                      </a:lnTo>
                      <a:lnTo>
                        <a:pt x="40" y="79"/>
                      </a:lnTo>
                      <a:lnTo>
                        <a:pt x="40" y="0"/>
                      </a:lnTo>
                      <a:lnTo>
                        <a:pt x="65" y="0"/>
                      </a:lnTo>
                      <a:close/>
                      <a:moveTo>
                        <a:pt x="40" y="111"/>
                      </a:moveTo>
                      <a:lnTo>
                        <a:pt x="0" y="111"/>
                      </a:lnTo>
                      <a:lnTo>
                        <a:pt x="0" y="61"/>
                      </a:lnTo>
                      <a:lnTo>
                        <a:pt x="22" y="61"/>
                      </a:lnTo>
                      <a:lnTo>
                        <a:pt x="22" y="0"/>
                      </a:lnTo>
                      <a:lnTo>
                        <a:pt x="40" y="0"/>
                      </a:lnTo>
                      <a:lnTo>
                        <a:pt x="40" y="79"/>
                      </a:lnTo>
                      <a:lnTo>
                        <a:pt x="25" y="79"/>
                      </a:lnTo>
                      <a:lnTo>
                        <a:pt x="25" y="100"/>
                      </a:lnTo>
                      <a:lnTo>
                        <a:pt x="25" y="100"/>
                      </a:lnTo>
                      <a:lnTo>
                        <a:pt x="40" y="100"/>
                      </a:lnTo>
                      <a:lnTo>
                        <a:pt x="40" y="11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646" name="Freeform: Shape 191"/>
                <p:cNvSpPr>
                  <a:spLocks/>
                </p:cNvSpPr>
                <p:nvPr/>
              </p:nvSpPr>
              <p:spPr bwMode="auto">
                <a:xfrm>
                  <a:off x="5342467" y="940414"/>
                  <a:ext cx="296550" cy="93131"/>
                </a:xfrm>
                <a:custGeom>
                  <a:avLst/>
                  <a:gdLst>
                    <a:gd name="T0" fmla="*/ 7 w 242"/>
                    <a:gd name="T1" fmla="*/ 76 h 76"/>
                    <a:gd name="T2" fmla="*/ 0 w 242"/>
                    <a:gd name="T3" fmla="*/ 0 h 76"/>
                    <a:gd name="T4" fmla="*/ 242 w 242"/>
                    <a:gd name="T5" fmla="*/ 0 h 76"/>
                    <a:gd name="T6" fmla="*/ 213 w 242"/>
                    <a:gd name="T7" fmla="*/ 76 h 76"/>
                    <a:gd name="T8" fmla="*/ 7 w 242"/>
                    <a:gd name="T9" fmla="*/ 76 h 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2" h="76">
                      <a:moveTo>
                        <a:pt x="7" y="76"/>
                      </a:moveTo>
                      <a:lnTo>
                        <a:pt x="0" y="0"/>
                      </a:lnTo>
                      <a:lnTo>
                        <a:pt x="242" y="0"/>
                      </a:lnTo>
                      <a:lnTo>
                        <a:pt x="213" y="76"/>
                      </a:lnTo>
                      <a:lnTo>
                        <a:pt x="7" y="7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647" name="Freeform: Shape 192"/>
                <p:cNvSpPr>
                  <a:spLocks/>
                </p:cNvSpPr>
                <p:nvPr/>
              </p:nvSpPr>
              <p:spPr bwMode="auto">
                <a:xfrm>
                  <a:off x="3664877" y="4235549"/>
                  <a:ext cx="198517" cy="198517"/>
                </a:xfrm>
                <a:custGeom>
                  <a:avLst/>
                  <a:gdLst>
                    <a:gd name="T0" fmla="*/ 22 w 45"/>
                    <a:gd name="T1" fmla="*/ 42 h 45"/>
                    <a:gd name="T2" fmla="*/ 26 w 45"/>
                    <a:gd name="T3" fmla="*/ 42 h 45"/>
                    <a:gd name="T4" fmla="*/ 27 w 45"/>
                    <a:gd name="T5" fmla="*/ 45 h 45"/>
                    <a:gd name="T6" fmla="*/ 35 w 45"/>
                    <a:gd name="T7" fmla="*/ 41 h 45"/>
                    <a:gd name="T8" fmla="*/ 34 w 45"/>
                    <a:gd name="T9" fmla="*/ 38 h 45"/>
                    <a:gd name="T10" fmla="*/ 38 w 45"/>
                    <a:gd name="T11" fmla="*/ 33 h 45"/>
                    <a:gd name="T12" fmla="*/ 42 w 45"/>
                    <a:gd name="T13" fmla="*/ 35 h 45"/>
                    <a:gd name="T14" fmla="*/ 45 w 45"/>
                    <a:gd name="T15" fmla="*/ 27 h 45"/>
                    <a:gd name="T16" fmla="*/ 42 w 45"/>
                    <a:gd name="T17" fmla="*/ 26 h 45"/>
                    <a:gd name="T18" fmla="*/ 41 w 45"/>
                    <a:gd name="T19" fmla="*/ 19 h 45"/>
                    <a:gd name="T20" fmla="*/ 45 w 45"/>
                    <a:gd name="T21" fmla="*/ 17 h 45"/>
                    <a:gd name="T22" fmla="*/ 41 w 45"/>
                    <a:gd name="T23" fmla="*/ 10 h 45"/>
                    <a:gd name="T24" fmla="*/ 38 w 45"/>
                    <a:gd name="T25" fmla="*/ 11 h 45"/>
                    <a:gd name="T26" fmla="*/ 33 w 45"/>
                    <a:gd name="T27" fmla="*/ 6 h 45"/>
                    <a:gd name="T28" fmla="*/ 35 w 45"/>
                    <a:gd name="T29" fmla="*/ 3 h 45"/>
                    <a:gd name="T30" fmla="*/ 27 w 45"/>
                    <a:gd name="T31" fmla="*/ 0 h 45"/>
                    <a:gd name="T32" fmla="*/ 26 w 45"/>
                    <a:gd name="T33" fmla="*/ 3 h 45"/>
                    <a:gd name="T34" fmla="*/ 22 w 45"/>
                    <a:gd name="T35" fmla="*/ 3 h 45"/>
                    <a:gd name="T36" fmla="*/ 22 w 45"/>
                    <a:gd name="T37" fmla="*/ 9 h 45"/>
                    <a:gd name="T38" fmla="*/ 34 w 45"/>
                    <a:gd name="T39" fmla="*/ 17 h 45"/>
                    <a:gd name="T40" fmla="*/ 27 w 45"/>
                    <a:gd name="T41" fmla="*/ 34 h 45"/>
                    <a:gd name="T42" fmla="*/ 22 w 45"/>
                    <a:gd name="T43" fmla="*/ 35 h 45"/>
                    <a:gd name="T44" fmla="*/ 22 w 45"/>
                    <a:gd name="T45" fmla="*/ 35 h 45"/>
                    <a:gd name="T46" fmla="*/ 22 w 45"/>
                    <a:gd name="T47" fmla="*/ 42 h 45"/>
                    <a:gd name="T48" fmla="*/ 3 w 45"/>
                    <a:gd name="T49" fmla="*/ 26 h 45"/>
                    <a:gd name="T50" fmla="*/ 0 w 45"/>
                    <a:gd name="T51" fmla="*/ 27 h 45"/>
                    <a:gd name="T52" fmla="*/ 3 w 45"/>
                    <a:gd name="T53" fmla="*/ 35 h 45"/>
                    <a:gd name="T54" fmla="*/ 6 w 45"/>
                    <a:gd name="T55" fmla="*/ 34 h 45"/>
                    <a:gd name="T56" fmla="*/ 11 w 45"/>
                    <a:gd name="T57" fmla="*/ 38 h 45"/>
                    <a:gd name="T58" fmla="*/ 10 w 45"/>
                    <a:gd name="T59" fmla="*/ 42 h 45"/>
                    <a:gd name="T60" fmla="*/ 18 w 45"/>
                    <a:gd name="T61" fmla="*/ 45 h 45"/>
                    <a:gd name="T62" fmla="*/ 19 w 45"/>
                    <a:gd name="T63" fmla="*/ 42 h 45"/>
                    <a:gd name="T64" fmla="*/ 22 w 45"/>
                    <a:gd name="T65" fmla="*/ 42 h 45"/>
                    <a:gd name="T66" fmla="*/ 22 w 45"/>
                    <a:gd name="T67" fmla="*/ 35 h 45"/>
                    <a:gd name="T68" fmla="*/ 10 w 45"/>
                    <a:gd name="T69" fmla="*/ 28 h 45"/>
                    <a:gd name="T70" fmla="*/ 17 w 45"/>
                    <a:gd name="T71" fmla="*/ 10 h 45"/>
                    <a:gd name="T72" fmla="*/ 17 w 45"/>
                    <a:gd name="T73" fmla="*/ 10 h 45"/>
                    <a:gd name="T74" fmla="*/ 22 w 45"/>
                    <a:gd name="T75" fmla="*/ 9 h 45"/>
                    <a:gd name="T76" fmla="*/ 22 w 45"/>
                    <a:gd name="T77" fmla="*/ 9 h 45"/>
                    <a:gd name="T78" fmla="*/ 22 w 45"/>
                    <a:gd name="T79" fmla="*/ 3 h 45"/>
                    <a:gd name="T80" fmla="*/ 19 w 45"/>
                    <a:gd name="T81" fmla="*/ 3 h 45"/>
                    <a:gd name="T82" fmla="*/ 17 w 45"/>
                    <a:gd name="T83" fmla="*/ 0 h 45"/>
                    <a:gd name="T84" fmla="*/ 10 w 45"/>
                    <a:gd name="T85" fmla="*/ 3 h 45"/>
                    <a:gd name="T86" fmla="*/ 11 w 45"/>
                    <a:gd name="T87" fmla="*/ 7 h 45"/>
                    <a:gd name="T88" fmla="*/ 6 w 45"/>
                    <a:gd name="T89" fmla="*/ 11 h 45"/>
                    <a:gd name="T90" fmla="*/ 3 w 45"/>
                    <a:gd name="T91" fmla="*/ 10 h 45"/>
                    <a:gd name="T92" fmla="*/ 0 w 45"/>
                    <a:gd name="T93" fmla="*/ 18 h 45"/>
                    <a:gd name="T94" fmla="*/ 3 w 45"/>
                    <a:gd name="T95" fmla="*/ 19 h 45"/>
                    <a:gd name="T96" fmla="*/ 3 w 45"/>
                    <a:gd name="T97" fmla="*/ 26 h 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45" h="45">
                      <a:moveTo>
                        <a:pt x="22" y="42"/>
                      </a:moveTo>
                      <a:cubicBezTo>
                        <a:pt x="24" y="42"/>
                        <a:pt x="25" y="42"/>
                        <a:pt x="26" y="42"/>
                      </a:cubicBezTo>
                      <a:cubicBezTo>
                        <a:pt x="27" y="45"/>
                        <a:pt x="27" y="45"/>
                        <a:pt x="27" y="45"/>
                      </a:cubicBezTo>
                      <a:cubicBezTo>
                        <a:pt x="35" y="41"/>
                        <a:pt x="35" y="41"/>
                        <a:pt x="35" y="41"/>
                      </a:cubicBezTo>
                      <a:cubicBezTo>
                        <a:pt x="34" y="38"/>
                        <a:pt x="34" y="38"/>
                        <a:pt x="34" y="38"/>
                      </a:cubicBezTo>
                      <a:cubicBezTo>
                        <a:pt x="36" y="37"/>
                        <a:pt x="37" y="35"/>
                        <a:pt x="38" y="33"/>
                      </a:cubicBezTo>
                      <a:cubicBezTo>
                        <a:pt x="42" y="35"/>
                        <a:pt x="42" y="35"/>
                        <a:pt x="42" y="35"/>
                      </a:cubicBezTo>
                      <a:cubicBezTo>
                        <a:pt x="45" y="27"/>
                        <a:pt x="45" y="27"/>
                        <a:pt x="45" y="27"/>
                      </a:cubicBezTo>
                      <a:cubicBezTo>
                        <a:pt x="42" y="26"/>
                        <a:pt x="42" y="26"/>
                        <a:pt x="42" y="26"/>
                      </a:cubicBezTo>
                      <a:cubicBezTo>
                        <a:pt x="42" y="23"/>
                        <a:pt x="42" y="21"/>
                        <a:pt x="41" y="19"/>
                      </a:cubicBezTo>
                      <a:cubicBezTo>
                        <a:pt x="45" y="17"/>
                        <a:pt x="45" y="17"/>
                        <a:pt x="45" y="17"/>
                      </a:cubicBezTo>
                      <a:cubicBezTo>
                        <a:pt x="41" y="10"/>
                        <a:pt x="41" y="10"/>
                        <a:pt x="41" y="10"/>
                      </a:cubicBezTo>
                      <a:cubicBezTo>
                        <a:pt x="38" y="11"/>
                        <a:pt x="38" y="11"/>
                        <a:pt x="38" y="11"/>
                      </a:cubicBezTo>
                      <a:cubicBezTo>
                        <a:pt x="37" y="9"/>
                        <a:pt x="35" y="8"/>
                        <a:pt x="33" y="6"/>
                      </a:cubicBezTo>
                      <a:cubicBezTo>
                        <a:pt x="35" y="3"/>
                        <a:pt x="35" y="3"/>
                        <a:pt x="35" y="3"/>
                      </a:cubicBezTo>
                      <a:cubicBezTo>
                        <a:pt x="27" y="0"/>
                        <a:pt x="27" y="0"/>
                        <a:pt x="27" y="0"/>
                      </a:cubicBezTo>
                      <a:cubicBezTo>
                        <a:pt x="26" y="3"/>
                        <a:pt x="26" y="3"/>
                        <a:pt x="26" y="3"/>
                      </a:cubicBezTo>
                      <a:cubicBezTo>
                        <a:pt x="24" y="3"/>
                        <a:pt x="23" y="3"/>
                        <a:pt x="22" y="3"/>
                      </a:cubicBezTo>
                      <a:cubicBezTo>
                        <a:pt x="22" y="9"/>
                        <a:pt x="22" y="9"/>
                        <a:pt x="22" y="9"/>
                      </a:cubicBezTo>
                      <a:cubicBezTo>
                        <a:pt x="28" y="9"/>
                        <a:pt x="32" y="12"/>
                        <a:pt x="34" y="17"/>
                      </a:cubicBezTo>
                      <a:cubicBezTo>
                        <a:pt x="37" y="24"/>
                        <a:pt x="34" y="32"/>
                        <a:pt x="27" y="34"/>
                      </a:cubicBezTo>
                      <a:cubicBezTo>
                        <a:pt x="26" y="35"/>
                        <a:pt x="24" y="35"/>
                        <a:pt x="22" y="35"/>
                      </a:cubicBezTo>
                      <a:cubicBezTo>
                        <a:pt x="22" y="35"/>
                        <a:pt x="22" y="35"/>
                        <a:pt x="22" y="35"/>
                      </a:cubicBezTo>
                      <a:lnTo>
                        <a:pt x="22" y="42"/>
                      </a:lnTo>
                      <a:close/>
                      <a:moveTo>
                        <a:pt x="3" y="26"/>
                      </a:moveTo>
                      <a:cubicBezTo>
                        <a:pt x="0" y="27"/>
                        <a:pt x="0" y="27"/>
                        <a:pt x="0" y="27"/>
                      </a:cubicBezTo>
                      <a:cubicBezTo>
                        <a:pt x="3" y="35"/>
                        <a:pt x="3" y="35"/>
                        <a:pt x="3" y="35"/>
                      </a:cubicBezTo>
                      <a:cubicBezTo>
                        <a:pt x="6" y="34"/>
                        <a:pt x="6" y="34"/>
                        <a:pt x="6" y="34"/>
                      </a:cubicBezTo>
                      <a:cubicBezTo>
                        <a:pt x="8" y="36"/>
                        <a:pt x="9" y="37"/>
                        <a:pt x="11" y="38"/>
                      </a:cubicBezTo>
                      <a:cubicBezTo>
                        <a:pt x="10" y="42"/>
                        <a:pt x="10" y="42"/>
                        <a:pt x="10" y="42"/>
                      </a:cubicBezTo>
                      <a:cubicBezTo>
                        <a:pt x="18" y="45"/>
                        <a:pt x="18" y="45"/>
                        <a:pt x="18" y="45"/>
                      </a:cubicBezTo>
                      <a:cubicBezTo>
                        <a:pt x="19" y="42"/>
                        <a:pt x="19" y="42"/>
                        <a:pt x="19" y="42"/>
                      </a:cubicBezTo>
                      <a:cubicBezTo>
                        <a:pt x="20" y="42"/>
                        <a:pt x="21" y="42"/>
                        <a:pt x="22" y="42"/>
                      </a:cubicBezTo>
                      <a:cubicBezTo>
                        <a:pt x="22" y="35"/>
                        <a:pt x="22" y="35"/>
                        <a:pt x="22" y="35"/>
                      </a:cubicBezTo>
                      <a:cubicBezTo>
                        <a:pt x="17" y="35"/>
                        <a:pt x="12" y="32"/>
                        <a:pt x="10" y="28"/>
                      </a:cubicBezTo>
                      <a:cubicBezTo>
                        <a:pt x="7" y="21"/>
                        <a:pt x="11" y="13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9" y="10"/>
                        <a:pt x="21" y="9"/>
                        <a:pt x="22" y="9"/>
                      </a:cubicBezTo>
                      <a:cubicBezTo>
                        <a:pt x="22" y="9"/>
                        <a:pt x="22" y="9"/>
                        <a:pt x="22" y="9"/>
                      </a:cubicBezTo>
                      <a:cubicBezTo>
                        <a:pt x="22" y="3"/>
                        <a:pt x="22" y="3"/>
                        <a:pt x="22" y="3"/>
                      </a:cubicBezTo>
                      <a:cubicBezTo>
                        <a:pt x="21" y="3"/>
                        <a:pt x="20" y="3"/>
                        <a:pt x="19" y="3"/>
                      </a:cubicBezTo>
                      <a:cubicBezTo>
                        <a:pt x="17" y="0"/>
                        <a:pt x="17" y="0"/>
                        <a:pt x="17" y="0"/>
                      </a:cubicBezTo>
                      <a:cubicBezTo>
                        <a:pt x="10" y="3"/>
                        <a:pt x="10" y="3"/>
                        <a:pt x="10" y="3"/>
                      </a:cubicBezTo>
                      <a:cubicBezTo>
                        <a:pt x="11" y="7"/>
                        <a:pt x="11" y="7"/>
                        <a:pt x="11" y="7"/>
                      </a:cubicBezTo>
                      <a:cubicBezTo>
                        <a:pt x="9" y="8"/>
                        <a:pt x="8" y="9"/>
                        <a:pt x="6" y="11"/>
                      </a:cubicBezTo>
                      <a:cubicBezTo>
                        <a:pt x="3" y="10"/>
                        <a:pt x="3" y="10"/>
                        <a:pt x="3" y="10"/>
                      </a:cubicBezTo>
                      <a:cubicBezTo>
                        <a:pt x="0" y="18"/>
                        <a:pt x="0" y="18"/>
                        <a:pt x="0" y="18"/>
                      </a:cubicBezTo>
                      <a:cubicBezTo>
                        <a:pt x="3" y="19"/>
                        <a:pt x="3" y="19"/>
                        <a:pt x="3" y="19"/>
                      </a:cubicBezTo>
                      <a:cubicBezTo>
                        <a:pt x="3" y="21"/>
                        <a:pt x="3" y="24"/>
                        <a:pt x="3" y="2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648" name="Freeform: Shape 193"/>
                <p:cNvSpPr>
                  <a:spLocks/>
                </p:cNvSpPr>
                <p:nvPr/>
              </p:nvSpPr>
              <p:spPr bwMode="auto">
                <a:xfrm>
                  <a:off x="6380391" y="3029743"/>
                  <a:ext cx="110287" cy="106611"/>
                </a:xfrm>
                <a:custGeom>
                  <a:avLst/>
                  <a:gdLst>
                    <a:gd name="T0" fmla="*/ 4 w 25"/>
                    <a:gd name="T1" fmla="*/ 24 h 24"/>
                    <a:gd name="T2" fmla="*/ 8 w 25"/>
                    <a:gd name="T3" fmla="*/ 20 h 24"/>
                    <a:gd name="T4" fmla="*/ 8 w 25"/>
                    <a:gd name="T5" fmla="*/ 20 h 24"/>
                    <a:gd name="T6" fmla="*/ 8 w 25"/>
                    <a:gd name="T7" fmla="*/ 6 h 24"/>
                    <a:gd name="T8" fmla="*/ 23 w 25"/>
                    <a:gd name="T9" fmla="*/ 6 h 24"/>
                    <a:gd name="T10" fmla="*/ 23 w 25"/>
                    <a:gd name="T11" fmla="*/ 16 h 24"/>
                    <a:gd name="T12" fmla="*/ 21 w 25"/>
                    <a:gd name="T13" fmla="*/ 15 h 24"/>
                    <a:gd name="T14" fmla="*/ 17 w 25"/>
                    <a:gd name="T15" fmla="*/ 20 h 24"/>
                    <a:gd name="T16" fmla="*/ 21 w 25"/>
                    <a:gd name="T17" fmla="*/ 24 h 24"/>
                    <a:gd name="T18" fmla="*/ 25 w 25"/>
                    <a:gd name="T19" fmla="*/ 20 h 24"/>
                    <a:gd name="T20" fmla="*/ 25 w 25"/>
                    <a:gd name="T21" fmla="*/ 20 h 24"/>
                    <a:gd name="T22" fmla="*/ 25 w 25"/>
                    <a:gd name="T23" fmla="*/ 20 h 24"/>
                    <a:gd name="T24" fmla="*/ 25 w 25"/>
                    <a:gd name="T25" fmla="*/ 6 h 24"/>
                    <a:gd name="T26" fmla="*/ 25 w 25"/>
                    <a:gd name="T27" fmla="*/ 0 h 24"/>
                    <a:gd name="T28" fmla="*/ 23 w 25"/>
                    <a:gd name="T29" fmla="*/ 0 h 24"/>
                    <a:gd name="T30" fmla="*/ 8 w 25"/>
                    <a:gd name="T31" fmla="*/ 0 h 24"/>
                    <a:gd name="T32" fmla="*/ 6 w 25"/>
                    <a:gd name="T33" fmla="*/ 0 h 24"/>
                    <a:gd name="T34" fmla="*/ 6 w 25"/>
                    <a:gd name="T35" fmla="*/ 6 h 24"/>
                    <a:gd name="T36" fmla="*/ 6 w 25"/>
                    <a:gd name="T37" fmla="*/ 16 h 24"/>
                    <a:gd name="T38" fmla="*/ 4 w 25"/>
                    <a:gd name="T39" fmla="*/ 15 h 24"/>
                    <a:gd name="T40" fmla="*/ 0 w 25"/>
                    <a:gd name="T41" fmla="*/ 20 h 24"/>
                    <a:gd name="T42" fmla="*/ 4 w 25"/>
                    <a:gd name="T43" fmla="*/ 24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25" h="24">
                      <a:moveTo>
                        <a:pt x="4" y="24"/>
                      </a:moveTo>
                      <a:cubicBezTo>
                        <a:pt x="7" y="24"/>
                        <a:pt x="8" y="22"/>
                        <a:pt x="8" y="20"/>
                      </a:cubicBezTo>
                      <a:cubicBezTo>
                        <a:pt x="8" y="20"/>
                        <a:pt x="8" y="20"/>
                        <a:pt x="8" y="20"/>
                      </a:cubicBezTo>
                      <a:cubicBezTo>
                        <a:pt x="8" y="6"/>
                        <a:pt x="8" y="6"/>
                        <a:pt x="8" y="6"/>
                      </a:cubicBezTo>
                      <a:cubicBezTo>
                        <a:pt x="23" y="6"/>
                        <a:pt x="23" y="6"/>
                        <a:pt x="23" y="6"/>
                      </a:cubicBezTo>
                      <a:cubicBezTo>
                        <a:pt x="23" y="16"/>
                        <a:pt x="23" y="16"/>
                        <a:pt x="23" y="16"/>
                      </a:cubicBezTo>
                      <a:cubicBezTo>
                        <a:pt x="22" y="15"/>
                        <a:pt x="21" y="15"/>
                        <a:pt x="21" y="15"/>
                      </a:cubicBezTo>
                      <a:cubicBezTo>
                        <a:pt x="18" y="15"/>
                        <a:pt x="17" y="17"/>
                        <a:pt x="17" y="20"/>
                      </a:cubicBezTo>
                      <a:cubicBezTo>
                        <a:pt x="17" y="22"/>
                        <a:pt x="18" y="24"/>
                        <a:pt x="21" y="24"/>
                      </a:cubicBezTo>
                      <a:cubicBezTo>
                        <a:pt x="23" y="24"/>
                        <a:pt x="25" y="22"/>
                        <a:pt x="25" y="20"/>
                      </a:cubicBezTo>
                      <a:cubicBezTo>
                        <a:pt x="25" y="20"/>
                        <a:pt x="25" y="20"/>
                        <a:pt x="25" y="20"/>
                      </a:cubicBezTo>
                      <a:cubicBezTo>
                        <a:pt x="25" y="20"/>
                        <a:pt x="25" y="20"/>
                        <a:pt x="25" y="20"/>
                      </a:cubicBezTo>
                      <a:cubicBezTo>
                        <a:pt x="25" y="6"/>
                        <a:pt x="25" y="6"/>
                        <a:pt x="25" y="6"/>
                      </a:cubicBezTo>
                      <a:cubicBezTo>
                        <a:pt x="25" y="0"/>
                        <a:pt x="25" y="0"/>
                        <a:pt x="25" y="0"/>
                      </a:cubicBezTo>
                      <a:cubicBezTo>
                        <a:pt x="23" y="0"/>
                        <a:pt x="23" y="0"/>
                        <a:pt x="23" y="0"/>
                      </a:cubicBezTo>
                      <a:cubicBezTo>
                        <a:pt x="8" y="0"/>
                        <a:pt x="8" y="0"/>
                        <a:pt x="8" y="0"/>
                      </a:cubicBezTo>
                      <a:cubicBezTo>
                        <a:pt x="6" y="0"/>
                        <a:pt x="6" y="0"/>
                        <a:pt x="6" y="0"/>
                      </a:cubicBezTo>
                      <a:cubicBezTo>
                        <a:pt x="6" y="6"/>
                        <a:pt x="6" y="6"/>
                        <a:pt x="6" y="6"/>
                      </a:cubicBezTo>
                      <a:cubicBezTo>
                        <a:pt x="6" y="16"/>
                        <a:pt x="6" y="16"/>
                        <a:pt x="6" y="16"/>
                      </a:cubicBezTo>
                      <a:cubicBezTo>
                        <a:pt x="5" y="15"/>
                        <a:pt x="5" y="15"/>
                        <a:pt x="4" y="15"/>
                      </a:cubicBezTo>
                      <a:cubicBezTo>
                        <a:pt x="2" y="15"/>
                        <a:pt x="0" y="17"/>
                        <a:pt x="0" y="20"/>
                      </a:cubicBezTo>
                      <a:cubicBezTo>
                        <a:pt x="0" y="22"/>
                        <a:pt x="2" y="24"/>
                        <a:pt x="4" y="2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649" name="Freeform: Shape 194"/>
                <p:cNvSpPr>
                  <a:spLocks/>
                </p:cNvSpPr>
                <p:nvPr/>
              </p:nvSpPr>
              <p:spPr bwMode="auto">
                <a:xfrm>
                  <a:off x="6124280" y="1466116"/>
                  <a:ext cx="115189" cy="106611"/>
                </a:xfrm>
                <a:custGeom>
                  <a:avLst/>
                  <a:gdLst>
                    <a:gd name="T0" fmla="*/ 5 w 26"/>
                    <a:gd name="T1" fmla="*/ 24 h 24"/>
                    <a:gd name="T2" fmla="*/ 9 w 26"/>
                    <a:gd name="T3" fmla="*/ 20 h 24"/>
                    <a:gd name="T4" fmla="*/ 9 w 26"/>
                    <a:gd name="T5" fmla="*/ 20 h 24"/>
                    <a:gd name="T6" fmla="*/ 9 w 26"/>
                    <a:gd name="T7" fmla="*/ 6 h 24"/>
                    <a:gd name="T8" fmla="*/ 23 w 26"/>
                    <a:gd name="T9" fmla="*/ 6 h 24"/>
                    <a:gd name="T10" fmla="*/ 23 w 26"/>
                    <a:gd name="T11" fmla="*/ 16 h 24"/>
                    <a:gd name="T12" fmla="*/ 21 w 26"/>
                    <a:gd name="T13" fmla="*/ 15 h 24"/>
                    <a:gd name="T14" fmla="*/ 17 w 26"/>
                    <a:gd name="T15" fmla="*/ 20 h 24"/>
                    <a:gd name="T16" fmla="*/ 21 w 26"/>
                    <a:gd name="T17" fmla="*/ 24 h 24"/>
                    <a:gd name="T18" fmla="*/ 26 w 26"/>
                    <a:gd name="T19" fmla="*/ 20 h 24"/>
                    <a:gd name="T20" fmla="*/ 26 w 26"/>
                    <a:gd name="T21" fmla="*/ 20 h 24"/>
                    <a:gd name="T22" fmla="*/ 26 w 26"/>
                    <a:gd name="T23" fmla="*/ 20 h 24"/>
                    <a:gd name="T24" fmla="*/ 26 w 26"/>
                    <a:gd name="T25" fmla="*/ 6 h 24"/>
                    <a:gd name="T26" fmla="*/ 26 w 26"/>
                    <a:gd name="T27" fmla="*/ 0 h 24"/>
                    <a:gd name="T28" fmla="*/ 23 w 26"/>
                    <a:gd name="T29" fmla="*/ 0 h 24"/>
                    <a:gd name="T30" fmla="*/ 9 w 26"/>
                    <a:gd name="T31" fmla="*/ 0 h 24"/>
                    <a:gd name="T32" fmla="*/ 6 w 26"/>
                    <a:gd name="T33" fmla="*/ 0 h 24"/>
                    <a:gd name="T34" fmla="*/ 6 w 26"/>
                    <a:gd name="T35" fmla="*/ 6 h 24"/>
                    <a:gd name="T36" fmla="*/ 6 w 26"/>
                    <a:gd name="T37" fmla="*/ 16 h 24"/>
                    <a:gd name="T38" fmla="*/ 5 w 26"/>
                    <a:gd name="T39" fmla="*/ 15 h 24"/>
                    <a:gd name="T40" fmla="*/ 0 w 26"/>
                    <a:gd name="T41" fmla="*/ 20 h 24"/>
                    <a:gd name="T42" fmla="*/ 5 w 26"/>
                    <a:gd name="T43" fmla="*/ 24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26" h="24">
                      <a:moveTo>
                        <a:pt x="5" y="24"/>
                      </a:moveTo>
                      <a:cubicBezTo>
                        <a:pt x="7" y="24"/>
                        <a:pt x="9" y="22"/>
                        <a:pt x="9" y="20"/>
                      </a:cubicBezTo>
                      <a:cubicBezTo>
                        <a:pt x="9" y="20"/>
                        <a:pt x="9" y="20"/>
                        <a:pt x="9" y="20"/>
                      </a:cubicBezTo>
                      <a:cubicBezTo>
                        <a:pt x="9" y="6"/>
                        <a:pt x="9" y="6"/>
                        <a:pt x="9" y="6"/>
                      </a:cubicBezTo>
                      <a:cubicBezTo>
                        <a:pt x="23" y="6"/>
                        <a:pt x="23" y="6"/>
                        <a:pt x="23" y="6"/>
                      </a:cubicBezTo>
                      <a:cubicBezTo>
                        <a:pt x="23" y="16"/>
                        <a:pt x="23" y="16"/>
                        <a:pt x="23" y="16"/>
                      </a:cubicBezTo>
                      <a:cubicBezTo>
                        <a:pt x="23" y="16"/>
                        <a:pt x="22" y="15"/>
                        <a:pt x="21" y="15"/>
                      </a:cubicBezTo>
                      <a:cubicBezTo>
                        <a:pt x="19" y="15"/>
                        <a:pt x="17" y="17"/>
                        <a:pt x="17" y="20"/>
                      </a:cubicBezTo>
                      <a:cubicBezTo>
                        <a:pt x="17" y="22"/>
                        <a:pt x="19" y="24"/>
                        <a:pt x="21" y="24"/>
                      </a:cubicBezTo>
                      <a:cubicBezTo>
                        <a:pt x="24" y="24"/>
                        <a:pt x="26" y="22"/>
                        <a:pt x="26" y="20"/>
                      </a:cubicBezTo>
                      <a:cubicBezTo>
                        <a:pt x="26" y="20"/>
                        <a:pt x="26" y="20"/>
                        <a:pt x="26" y="20"/>
                      </a:cubicBezTo>
                      <a:cubicBezTo>
                        <a:pt x="26" y="20"/>
                        <a:pt x="26" y="20"/>
                        <a:pt x="26" y="20"/>
                      </a:cubicBezTo>
                      <a:cubicBezTo>
                        <a:pt x="26" y="6"/>
                        <a:pt x="26" y="6"/>
                        <a:pt x="26" y="6"/>
                      </a:cubicBezTo>
                      <a:cubicBezTo>
                        <a:pt x="26" y="0"/>
                        <a:pt x="26" y="0"/>
                        <a:pt x="26" y="0"/>
                      </a:cubicBezTo>
                      <a:cubicBezTo>
                        <a:pt x="23" y="0"/>
                        <a:pt x="23" y="0"/>
                        <a:pt x="23" y="0"/>
                      </a:cubicBez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6" y="0"/>
                        <a:pt x="6" y="0"/>
                        <a:pt x="6" y="0"/>
                      </a:cubicBezTo>
                      <a:cubicBezTo>
                        <a:pt x="6" y="6"/>
                        <a:pt x="6" y="6"/>
                        <a:pt x="6" y="6"/>
                      </a:cubicBezTo>
                      <a:cubicBezTo>
                        <a:pt x="6" y="16"/>
                        <a:pt x="6" y="16"/>
                        <a:pt x="6" y="16"/>
                      </a:cubicBezTo>
                      <a:cubicBezTo>
                        <a:pt x="6" y="16"/>
                        <a:pt x="5" y="15"/>
                        <a:pt x="5" y="15"/>
                      </a:cubicBezTo>
                      <a:cubicBezTo>
                        <a:pt x="2" y="15"/>
                        <a:pt x="0" y="17"/>
                        <a:pt x="0" y="20"/>
                      </a:cubicBezTo>
                      <a:cubicBezTo>
                        <a:pt x="0" y="22"/>
                        <a:pt x="2" y="24"/>
                        <a:pt x="5" y="2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650" name="Freeform: Shape 195"/>
                <p:cNvSpPr>
                  <a:spLocks/>
                </p:cNvSpPr>
                <p:nvPr/>
              </p:nvSpPr>
              <p:spPr bwMode="auto">
                <a:xfrm>
                  <a:off x="2652686" y="2010199"/>
                  <a:ext cx="133570" cy="123767"/>
                </a:xfrm>
                <a:custGeom>
                  <a:avLst/>
                  <a:gdLst>
                    <a:gd name="T0" fmla="*/ 5 w 30"/>
                    <a:gd name="T1" fmla="*/ 28 h 28"/>
                    <a:gd name="T2" fmla="*/ 10 w 30"/>
                    <a:gd name="T3" fmla="*/ 23 h 28"/>
                    <a:gd name="T4" fmla="*/ 10 w 30"/>
                    <a:gd name="T5" fmla="*/ 23 h 28"/>
                    <a:gd name="T6" fmla="*/ 10 w 30"/>
                    <a:gd name="T7" fmla="*/ 6 h 28"/>
                    <a:gd name="T8" fmla="*/ 27 w 30"/>
                    <a:gd name="T9" fmla="*/ 6 h 28"/>
                    <a:gd name="T10" fmla="*/ 27 w 30"/>
                    <a:gd name="T11" fmla="*/ 18 h 28"/>
                    <a:gd name="T12" fmla="*/ 25 w 30"/>
                    <a:gd name="T13" fmla="*/ 18 h 28"/>
                    <a:gd name="T14" fmla="*/ 20 w 30"/>
                    <a:gd name="T15" fmla="*/ 23 h 28"/>
                    <a:gd name="T16" fmla="*/ 25 w 30"/>
                    <a:gd name="T17" fmla="*/ 28 h 28"/>
                    <a:gd name="T18" fmla="*/ 30 w 30"/>
                    <a:gd name="T19" fmla="*/ 23 h 28"/>
                    <a:gd name="T20" fmla="*/ 30 w 30"/>
                    <a:gd name="T21" fmla="*/ 23 h 28"/>
                    <a:gd name="T22" fmla="*/ 30 w 30"/>
                    <a:gd name="T23" fmla="*/ 23 h 28"/>
                    <a:gd name="T24" fmla="*/ 30 w 30"/>
                    <a:gd name="T25" fmla="*/ 6 h 28"/>
                    <a:gd name="T26" fmla="*/ 30 w 30"/>
                    <a:gd name="T27" fmla="*/ 0 h 28"/>
                    <a:gd name="T28" fmla="*/ 27 w 30"/>
                    <a:gd name="T29" fmla="*/ 0 h 28"/>
                    <a:gd name="T30" fmla="*/ 10 w 30"/>
                    <a:gd name="T31" fmla="*/ 0 h 28"/>
                    <a:gd name="T32" fmla="*/ 7 w 30"/>
                    <a:gd name="T33" fmla="*/ 0 h 28"/>
                    <a:gd name="T34" fmla="*/ 7 w 30"/>
                    <a:gd name="T35" fmla="*/ 6 h 28"/>
                    <a:gd name="T36" fmla="*/ 7 w 30"/>
                    <a:gd name="T37" fmla="*/ 18 h 28"/>
                    <a:gd name="T38" fmla="*/ 5 w 30"/>
                    <a:gd name="T39" fmla="*/ 18 h 28"/>
                    <a:gd name="T40" fmla="*/ 0 w 30"/>
                    <a:gd name="T41" fmla="*/ 23 h 28"/>
                    <a:gd name="T42" fmla="*/ 5 w 30"/>
                    <a:gd name="T43" fmla="*/ 28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30" h="28">
                      <a:moveTo>
                        <a:pt x="5" y="28"/>
                      </a:moveTo>
                      <a:cubicBezTo>
                        <a:pt x="8" y="28"/>
                        <a:pt x="10" y="26"/>
                        <a:pt x="10" y="23"/>
                      </a:cubicBezTo>
                      <a:cubicBezTo>
                        <a:pt x="10" y="23"/>
                        <a:pt x="10" y="23"/>
                        <a:pt x="10" y="23"/>
                      </a:cubicBezTo>
                      <a:cubicBezTo>
                        <a:pt x="10" y="6"/>
                        <a:pt x="10" y="6"/>
                        <a:pt x="10" y="6"/>
                      </a:cubicBezTo>
                      <a:cubicBezTo>
                        <a:pt x="27" y="6"/>
                        <a:pt x="27" y="6"/>
                        <a:pt x="27" y="6"/>
                      </a:cubicBezTo>
                      <a:cubicBezTo>
                        <a:pt x="27" y="18"/>
                        <a:pt x="27" y="18"/>
                        <a:pt x="27" y="18"/>
                      </a:cubicBezTo>
                      <a:cubicBezTo>
                        <a:pt x="26" y="18"/>
                        <a:pt x="26" y="18"/>
                        <a:pt x="25" y="18"/>
                      </a:cubicBezTo>
                      <a:cubicBezTo>
                        <a:pt x="22" y="18"/>
                        <a:pt x="20" y="20"/>
                        <a:pt x="20" y="23"/>
                      </a:cubicBezTo>
                      <a:cubicBezTo>
                        <a:pt x="20" y="26"/>
                        <a:pt x="22" y="28"/>
                        <a:pt x="25" y="28"/>
                      </a:cubicBezTo>
                      <a:cubicBezTo>
                        <a:pt x="28" y="28"/>
                        <a:pt x="30" y="26"/>
                        <a:pt x="30" y="23"/>
                      </a:cubicBezTo>
                      <a:cubicBezTo>
                        <a:pt x="30" y="23"/>
                        <a:pt x="30" y="23"/>
                        <a:pt x="30" y="23"/>
                      </a:cubicBezTo>
                      <a:cubicBezTo>
                        <a:pt x="30" y="23"/>
                        <a:pt x="30" y="23"/>
                        <a:pt x="30" y="23"/>
                      </a:cubicBezTo>
                      <a:cubicBezTo>
                        <a:pt x="30" y="6"/>
                        <a:pt x="30" y="6"/>
                        <a:pt x="30" y="6"/>
                      </a:cubicBezTo>
                      <a:cubicBezTo>
                        <a:pt x="30" y="0"/>
                        <a:pt x="30" y="0"/>
                        <a:pt x="30" y="0"/>
                      </a:cubicBezTo>
                      <a:cubicBezTo>
                        <a:pt x="27" y="0"/>
                        <a:pt x="27" y="0"/>
                        <a:pt x="27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7" y="0"/>
                        <a:pt x="7" y="0"/>
                        <a:pt x="7" y="0"/>
                      </a:cubicBezTo>
                      <a:cubicBezTo>
                        <a:pt x="7" y="6"/>
                        <a:pt x="7" y="6"/>
                        <a:pt x="7" y="6"/>
                      </a:cubicBezTo>
                      <a:cubicBezTo>
                        <a:pt x="7" y="18"/>
                        <a:pt x="7" y="18"/>
                        <a:pt x="7" y="18"/>
                      </a:cubicBezTo>
                      <a:cubicBezTo>
                        <a:pt x="6" y="18"/>
                        <a:pt x="5" y="18"/>
                        <a:pt x="5" y="18"/>
                      </a:cubicBezTo>
                      <a:cubicBezTo>
                        <a:pt x="2" y="18"/>
                        <a:pt x="0" y="20"/>
                        <a:pt x="0" y="23"/>
                      </a:cubicBezTo>
                      <a:cubicBezTo>
                        <a:pt x="0" y="26"/>
                        <a:pt x="2" y="28"/>
                        <a:pt x="5" y="2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651" name="Freeform: Shape 196"/>
                <p:cNvSpPr>
                  <a:spLocks/>
                </p:cNvSpPr>
                <p:nvPr/>
              </p:nvSpPr>
              <p:spPr bwMode="auto">
                <a:xfrm>
                  <a:off x="3615860" y="4155897"/>
                  <a:ext cx="79652" cy="101709"/>
                </a:xfrm>
                <a:custGeom>
                  <a:avLst/>
                  <a:gdLst>
                    <a:gd name="T0" fmla="*/ 0 w 18"/>
                    <a:gd name="T1" fmla="*/ 0 h 23"/>
                    <a:gd name="T2" fmla="*/ 7 w 18"/>
                    <a:gd name="T3" fmla="*/ 23 h 23"/>
                    <a:gd name="T4" fmla="*/ 18 w 18"/>
                    <a:gd name="T5" fmla="*/ 0 h 23"/>
                    <a:gd name="T6" fmla="*/ 0 w 18"/>
                    <a:gd name="T7" fmla="*/ 0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8" h="23">
                      <a:moveTo>
                        <a:pt x="0" y="0"/>
                      </a:moveTo>
                      <a:cubicBezTo>
                        <a:pt x="1" y="9"/>
                        <a:pt x="3" y="17"/>
                        <a:pt x="7" y="23"/>
                      </a:cubicBezTo>
                      <a:cubicBezTo>
                        <a:pt x="13" y="17"/>
                        <a:pt x="18" y="9"/>
                        <a:pt x="18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652" name="Freeform: Shape 197"/>
                <p:cNvSpPr>
                  <a:spLocks/>
                </p:cNvSpPr>
                <p:nvPr/>
              </p:nvSpPr>
              <p:spPr bwMode="auto">
                <a:xfrm>
                  <a:off x="3615860" y="4028454"/>
                  <a:ext cx="79652" cy="101709"/>
                </a:xfrm>
                <a:custGeom>
                  <a:avLst/>
                  <a:gdLst>
                    <a:gd name="T0" fmla="*/ 7 w 18"/>
                    <a:gd name="T1" fmla="*/ 0 h 23"/>
                    <a:gd name="T2" fmla="*/ 0 w 18"/>
                    <a:gd name="T3" fmla="*/ 23 h 23"/>
                    <a:gd name="T4" fmla="*/ 18 w 18"/>
                    <a:gd name="T5" fmla="*/ 23 h 23"/>
                    <a:gd name="T6" fmla="*/ 7 w 18"/>
                    <a:gd name="T7" fmla="*/ 0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8" h="23">
                      <a:moveTo>
                        <a:pt x="7" y="0"/>
                      </a:moveTo>
                      <a:cubicBezTo>
                        <a:pt x="3" y="6"/>
                        <a:pt x="1" y="14"/>
                        <a:pt x="0" y="23"/>
                      </a:cubicBezTo>
                      <a:cubicBezTo>
                        <a:pt x="18" y="23"/>
                        <a:pt x="18" y="23"/>
                        <a:pt x="18" y="23"/>
                      </a:cubicBezTo>
                      <a:cubicBezTo>
                        <a:pt x="18" y="14"/>
                        <a:pt x="13" y="6"/>
                        <a:pt x="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653" name="Freeform: Shape 198"/>
                <p:cNvSpPr>
                  <a:spLocks/>
                </p:cNvSpPr>
                <p:nvPr/>
              </p:nvSpPr>
              <p:spPr bwMode="auto">
                <a:xfrm>
                  <a:off x="3554590" y="3988015"/>
                  <a:ext cx="69849" cy="142148"/>
                </a:xfrm>
                <a:custGeom>
                  <a:avLst/>
                  <a:gdLst>
                    <a:gd name="T0" fmla="*/ 0 w 16"/>
                    <a:gd name="T1" fmla="*/ 0 h 32"/>
                    <a:gd name="T2" fmla="*/ 0 w 16"/>
                    <a:gd name="T3" fmla="*/ 32 h 32"/>
                    <a:gd name="T4" fmla="*/ 8 w 16"/>
                    <a:gd name="T5" fmla="*/ 32 h 32"/>
                    <a:gd name="T6" fmla="*/ 16 w 16"/>
                    <a:gd name="T7" fmla="*/ 5 h 32"/>
                    <a:gd name="T8" fmla="*/ 0 w 16"/>
                    <a:gd name="T9" fmla="*/ 0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" h="32">
                      <a:moveTo>
                        <a:pt x="0" y="0"/>
                      </a:moveTo>
                      <a:cubicBezTo>
                        <a:pt x="0" y="32"/>
                        <a:pt x="0" y="32"/>
                        <a:pt x="0" y="32"/>
                      </a:cubicBezTo>
                      <a:cubicBezTo>
                        <a:pt x="8" y="32"/>
                        <a:pt x="8" y="32"/>
                        <a:pt x="8" y="32"/>
                      </a:cubicBezTo>
                      <a:cubicBezTo>
                        <a:pt x="9" y="21"/>
                        <a:pt x="12" y="12"/>
                        <a:pt x="16" y="5"/>
                      </a:cubicBezTo>
                      <a:cubicBezTo>
                        <a:pt x="12" y="2"/>
                        <a:pt x="6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654" name="Freeform: Shape 199"/>
                <p:cNvSpPr>
                  <a:spLocks/>
                </p:cNvSpPr>
                <p:nvPr/>
              </p:nvSpPr>
              <p:spPr bwMode="auto">
                <a:xfrm>
                  <a:off x="3456557" y="4155897"/>
                  <a:ext cx="71074" cy="142148"/>
                </a:xfrm>
                <a:custGeom>
                  <a:avLst/>
                  <a:gdLst>
                    <a:gd name="T0" fmla="*/ 16 w 16"/>
                    <a:gd name="T1" fmla="*/ 32 h 32"/>
                    <a:gd name="T2" fmla="*/ 16 w 16"/>
                    <a:gd name="T3" fmla="*/ 0 h 32"/>
                    <a:gd name="T4" fmla="*/ 8 w 16"/>
                    <a:gd name="T5" fmla="*/ 0 h 32"/>
                    <a:gd name="T6" fmla="*/ 0 w 16"/>
                    <a:gd name="T7" fmla="*/ 27 h 32"/>
                    <a:gd name="T8" fmla="*/ 16 w 16"/>
                    <a:gd name="T9" fmla="*/ 32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" h="32">
                      <a:moveTo>
                        <a:pt x="16" y="32"/>
                      </a:moveTo>
                      <a:cubicBezTo>
                        <a:pt x="16" y="0"/>
                        <a:pt x="16" y="0"/>
                        <a:pt x="16" y="0"/>
                      </a:cubicBezTo>
                      <a:cubicBezTo>
                        <a:pt x="8" y="0"/>
                        <a:pt x="8" y="0"/>
                        <a:pt x="8" y="0"/>
                      </a:cubicBezTo>
                      <a:cubicBezTo>
                        <a:pt x="7" y="11"/>
                        <a:pt x="4" y="20"/>
                        <a:pt x="0" y="27"/>
                      </a:cubicBezTo>
                      <a:cubicBezTo>
                        <a:pt x="5" y="30"/>
                        <a:pt x="10" y="32"/>
                        <a:pt x="16" y="3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655" name="Freeform: Shape 200"/>
                <p:cNvSpPr>
                  <a:spLocks/>
                </p:cNvSpPr>
                <p:nvPr/>
              </p:nvSpPr>
              <p:spPr bwMode="auto">
                <a:xfrm>
                  <a:off x="3456557" y="3988015"/>
                  <a:ext cx="71074" cy="142148"/>
                </a:xfrm>
                <a:custGeom>
                  <a:avLst/>
                  <a:gdLst>
                    <a:gd name="T0" fmla="*/ 8 w 16"/>
                    <a:gd name="T1" fmla="*/ 32 h 32"/>
                    <a:gd name="T2" fmla="*/ 16 w 16"/>
                    <a:gd name="T3" fmla="*/ 32 h 32"/>
                    <a:gd name="T4" fmla="*/ 16 w 16"/>
                    <a:gd name="T5" fmla="*/ 0 h 32"/>
                    <a:gd name="T6" fmla="*/ 0 w 16"/>
                    <a:gd name="T7" fmla="*/ 6 h 32"/>
                    <a:gd name="T8" fmla="*/ 8 w 16"/>
                    <a:gd name="T9" fmla="*/ 32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" h="32">
                      <a:moveTo>
                        <a:pt x="8" y="32"/>
                      </a:moveTo>
                      <a:cubicBezTo>
                        <a:pt x="16" y="32"/>
                        <a:pt x="16" y="32"/>
                        <a:pt x="16" y="32"/>
                      </a:cubicBezTo>
                      <a:cubicBezTo>
                        <a:pt x="16" y="0"/>
                        <a:pt x="16" y="0"/>
                        <a:pt x="16" y="0"/>
                      </a:cubicBezTo>
                      <a:cubicBezTo>
                        <a:pt x="10" y="0"/>
                        <a:pt x="5" y="2"/>
                        <a:pt x="0" y="6"/>
                      </a:cubicBezTo>
                      <a:cubicBezTo>
                        <a:pt x="4" y="12"/>
                        <a:pt x="7" y="21"/>
                        <a:pt x="8" y="3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656" name="Freeform: Shape 201"/>
                <p:cNvSpPr>
                  <a:spLocks/>
                </p:cNvSpPr>
                <p:nvPr/>
              </p:nvSpPr>
              <p:spPr bwMode="auto">
                <a:xfrm>
                  <a:off x="3386708" y="4155897"/>
                  <a:ext cx="79652" cy="101709"/>
                </a:xfrm>
                <a:custGeom>
                  <a:avLst/>
                  <a:gdLst>
                    <a:gd name="T0" fmla="*/ 11 w 18"/>
                    <a:gd name="T1" fmla="*/ 23 h 23"/>
                    <a:gd name="T2" fmla="*/ 18 w 18"/>
                    <a:gd name="T3" fmla="*/ 0 h 23"/>
                    <a:gd name="T4" fmla="*/ 0 w 18"/>
                    <a:gd name="T5" fmla="*/ 0 h 23"/>
                    <a:gd name="T6" fmla="*/ 11 w 18"/>
                    <a:gd name="T7" fmla="*/ 23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8" h="23">
                      <a:moveTo>
                        <a:pt x="11" y="23"/>
                      </a:moveTo>
                      <a:cubicBezTo>
                        <a:pt x="15" y="17"/>
                        <a:pt x="18" y="9"/>
                        <a:pt x="18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9"/>
                        <a:pt x="5" y="17"/>
                        <a:pt x="11" y="2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657" name="Freeform: Shape 202"/>
                <p:cNvSpPr>
                  <a:spLocks/>
                </p:cNvSpPr>
                <p:nvPr/>
              </p:nvSpPr>
              <p:spPr bwMode="auto">
                <a:xfrm>
                  <a:off x="3386708" y="4028454"/>
                  <a:ext cx="79652" cy="101709"/>
                </a:xfrm>
                <a:custGeom>
                  <a:avLst/>
                  <a:gdLst>
                    <a:gd name="T0" fmla="*/ 11 w 18"/>
                    <a:gd name="T1" fmla="*/ 0 h 23"/>
                    <a:gd name="T2" fmla="*/ 0 w 18"/>
                    <a:gd name="T3" fmla="*/ 23 h 23"/>
                    <a:gd name="T4" fmla="*/ 18 w 18"/>
                    <a:gd name="T5" fmla="*/ 23 h 23"/>
                    <a:gd name="T6" fmla="*/ 11 w 18"/>
                    <a:gd name="T7" fmla="*/ 0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8" h="23">
                      <a:moveTo>
                        <a:pt x="11" y="0"/>
                      </a:moveTo>
                      <a:cubicBezTo>
                        <a:pt x="5" y="6"/>
                        <a:pt x="1" y="14"/>
                        <a:pt x="0" y="23"/>
                      </a:cubicBezTo>
                      <a:cubicBezTo>
                        <a:pt x="18" y="23"/>
                        <a:pt x="18" y="23"/>
                        <a:pt x="18" y="23"/>
                      </a:cubicBezTo>
                      <a:cubicBezTo>
                        <a:pt x="18" y="14"/>
                        <a:pt x="15" y="6"/>
                        <a:pt x="1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658" name="Freeform: Shape 203"/>
                <p:cNvSpPr>
                  <a:spLocks/>
                </p:cNvSpPr>
                <p:nvPr/>
              </p:nvSpPr>
              <p:spPr bwMode="auto">
                <a:xfrm>
                  <a:off x="3554590" y="4155897"/>
                  <a:ext cx="69849" cy="142148"/>
                </a:xfrm>
                <a:custGeom>
                  <a:avLst/>
                  <a:gdLst>
                    <a:gd name="T0" fmla="*/ 0 w 16"/>
                    <a:gd name="T1" fmla="*/ 32 h 32"/>
                    <a:gd name="T2" fmla="*/ 16 w 16"/>
                    <a:gd name="T3" fmla="*/ 27 h 32"/>
                    <a:gd name="T4" fmla="*/ 8 w 16"/>
                    <a:gd name="T5" fmla="*/ 0 h 32"/>
                    <a:gd name="T6" fmla="*/ 0 w 16"/>
                    <a:gd name="T7" fmla="*/ 0 h 32"/>
                    <a:gd name="T8" fmla="*/ 0 w 16"/>
                    <a:gd name="T9" fmla="*/ 32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" h="32">
                      <a:moveTo>
                        <a:pt x="0" y="32"/>
                      </a:moveTo>
                      <a:cubicBezTo>
                        <a:pt x="6" y="32"/>
                        <a:pt x="12" y="30"/>
                        <a:pt x="16" y="27"/>
                      </a:cubicBezTo>
                      <a:cubicBezTo>
                        <a:pt x="12" y="20"/>
                        <a:pt x="9" y="11"/>
                        <a:pt x="8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0" y="3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659" name="Freeform: Shape 204"/>
                <p:cNvSpPr>
                  <a:spLocks/>
                </p:cNvSpPr>
                <p:nvPr/>
              </p:nvSpPr>
              <p:spPr bwMode="auto">
                <a:xfrm>
                  <a:off x="3152654" y="3882630"/>
                  <a:ext cx="207095" cy="198517"/>
                </a:xfrm>
                <a:custGeom>
                  <a:avLst/>
                  <a:gdLst>
                    <a:gd name="T0" fmla="*/ 34 w 47"/>
                    <a:gd name="T1" fmla="*/ 27 h 45"/>
                    <a:gd name="T2" fmla="*/ 32 w 47"/>
                    <a:gd name="T3" fmla="*/ 5 h 45"/>
                    <a:gd name="T4" fmla="*/ 19 w 47"/>
                    <a:gd name="T5" fmla="*/ 0 h 45"/>
                    <a:gd name="T6" fmla="*/ 19 w 47"/>
                    <a:gd name="T7" fmla="*/ 15 h 45"/>
                    <a:gd name="T8" fmla="*/ 30 w 47"/>
                    <a:gd name="T9" fmla="*/ 15 h 45"/>
                    <a:gd name="T10" fmla="*/ 30 w 47"/>
                    <a:gd name="T11" fmla="*/ 21 h 45"/>
                    <a:gd name="T12" fmla="*/ 30 w 47"/>
                    <a:gd name="T13" fmla="*/ 21 h 45"/>
                    <a:gd name="T14" fmla="*/ 30 w 47"/>
                    <a:gd name="T15" fmla="*/ 21 h 45"/>
                    <a:gd name="T16" fmla="*/ 19 w 47"/>
                    <a:gd name="T17" fmla="*/ 21 h 45"/>
                    <a:gd name="T18" fmla="*/ 19 w 47"/>
                    <a:gd name="T19" fmla="*/ 36 h 45"/>
                    <a:gd name="T20" fmla="*/ 28 w 47"/>
                    <a:gd name="T21" fmla="*/ 33 h 45"/>
                    <a:gd name="T22" fmla="*/ 41 w 47"/>
                    <a:gd name="T23" fmla="*/ 45 h 45"/>
                    <a:gd name="T24" fmla="*/ 47 w 47"/>
                    <a:gd name="T25" fmla="*/ 40 h 45"/>
                    <a:gd name="T26" fmla="*/ 34 w 47"/>
                    <a:gd name="T27" fmla="*/ 27 h 45"/>
                    <a:gd name="T28" fmla="*/ 19 w 47"/>
                    <a:gd name="T29" fmla="*/ 0 h 45"/>
                    <a:gd name="T30" fmla="*/ 7 w 47"/>
                    <a:gd name="T31" fmla="*/ 5 h 45"/>
                    <a:gd name="T32" fmla="*/ 7 w 47"/>
                    <a:gd name="T33" fmla="*/ 30 h 45"/>
                    <a:gd name="T34" fmla="*/ 19 w 47"/>
                    <a:gd name="T35" fmla="*/ 36 h 45"/>
                    <a:gd name="T36" fmla="*/ 19 w 47"/>
                    <a:gd name="T37" fmla="*/ 21 h 45"/>
                    <a:gd name="T38" fmla="*/ 8 w 47"/>
                    <a:gd name="T39" fmla="*/ 21 h 45"/>
                    <a:gd name="T40" fmla="*/ 8 w 47"/>
                    <a:gd name="T41" fmla="*/ 15 h 45"/>
                    <a:gd name="T42" fmla="*/ 19 w 47"/>
                    <a:gd name="T43" fmla="*/ 15 h 45"/>
                    <a:gd name="T44" fmla="*/ 19 w 47"/>
                    <a:gd name="T45" fmla="*/ 0 h 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47" h="45">
                      <a:moveTo>
                        <a:pt x="34" y="27"/>
                      </a:moveTo>
                      <a:cubicBezTo>
                        <a:pt x="38" y="20"/>
                        <a:pt x="38" y="11"/>
                        <a:pt x="32" y="5"/>
                      </a:cubicBezTo>
                      <a:cubicBezTo>
                        <a:pt x="28" y="2"/>
                        <a:pt x="24" y="0"/>
                        <a:pt x="19" y="0"/>
                      </a:cubicBezTo>
                      <a:cubicBezTo>
                        <a:pt x="19" y="15"/>
                        <a:pt x="19" y="15"/>
                        <a:pt x="19" y="15"/>
                      </a:cubicBezTo>
                      <a:cubicBezTo>
                        <a:pt x="30" y="15"/>
                        <a:pt x="30" y="15"/>
                        <a:pt x="30" y="15"/>
                      </a:cubicBezTo>
                      <a:cubicBezTo>
                        <a:pt x="30" y="21"/>
                        <a:pt x="30" y="21"/>
                        <a:pt x="30" y="21"/>
                      </a:cubicBezTo>
                      <a:cubicBezTo>
                        <a:pt x="30" y="21"/>
                        <a:pt x="30" y="21"/>
                        <a:pt x="30" y="21"/>
                      </a:cubicBezTo>
                      <a:cubicBezTo>
                        <a:pt x="30" y="21"/>
                        <a:pt x="30" y="21"/>
                        <a:pt x="30" y="21"/>
                      </a:cubicBezTo>
                      <a:cubicBezTo>
                        <a:pt x="19" y="21"/>
                        <a:pt x="19" y="21"/>
                        <a:pt x="19" y="21"/>
                      </a:cubicBezTo>
                      <a:cubicBezTo>
                        <a:pt x="19" y="36"/>
                        <a:pt x="19" y="36"/>
                        <a:pt x="19" y="36"/>
                      </a:cubicBezTo>
                      <a:cubicBezTo>
                        <a:pt x="22" y="36"/>
                        <a:pt x="26" y="35"/>
                        <a:pt x="28" y="33"/>
                      </a:cubicBezTo>
                      <a:cubicBezTo>
                        <a:pt x="41" y="45"/>
                        <a:pt x="41" y="45"/>
                        <a:pt x="41" y="45"/>
                      </a:cubicBezTo>
                      <a:cubicBezTo>
                        <a:pt x="47" y="40"/>
                        <a:pt x="47" y="40"/>
                        <a:pt x="47" y="40"/>
                      </a:cubicBezTo>
                      <a:lnTo>
                        <a:pt x="34" y="27"/>
                      </a:lnTo>
                      <a:close/>
                      <a:moveTo>
                        <a:pt x="19" y="0"/>
                      </a:moveTo>
                      <a:cubicBezTo>
                        <a:pt x="15" y="0"/>
                        <a:pt x="10" y="2"/>
                        <a:pt x="7" y="5"/>
                      </a:cubicBezTo>
                      <a:cubicBezTo>
                        <a:pt x="0" y="12"/>
                        <a:pt x="0" y="23"/>
                        <a:pt x="7" y="30"/>
                      </a:cubicBezTo>
                      <a:cubicBezTo>
                        <a:pt x="10" y="34"/>
                        <a:pt x="15" y="36"/>
                        <a:pt x="19" y="36"/>
                      </a:cubicBezTo>
                      <a:cubicBezTo>
                        <a:pt x="19" y="21"/>
                        <a:pt x="19" y="21"/>
                        <a:pt x="19" y="21"/>
                      </a:cubicBezTo>
                      <a:cubicBezTo>
                        <a:pt x="8" y="21"/>
                        <a:pt x="8" y="21"/>
                        <a:pt x="8" y="21"/>
                      </a:cubicBezTo>
                      <a:cubicBezTo>
                        <a:pt x="8" y="15"/>
                        <a:pt x="8" y="15"/>
                        <a:pt x="8" y="15"/>
                      </a:cubicBezTo>
                      <a:cubicBezTo>
                        <a:pt x="19" y="15"/>
                        <a:pt x="19" y="15"/>
                        <a:pt x="19" y="15"/>
                      </a:cubicBezTo>
                      <a:lnTo>
                        <a:pt x="19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660" name="Rectangle 205"/>
                <p:cNvSpPr>
                  <a:spLocks/>
                </p:cNvSpPr>
                <p:nvPr/>
              </p:nvSpPr>
              <p:spPr bwMode="auto">
                <a:xfrm>
                  <a:off x="4221214" y="4266184"/>
                  <a:ext cx="30635" cy="21689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661" name="Rectangle 206"/>
                <p:cNvSpPr>
                  <a:spLocks/>
                </p:cNvSpPr>
                <p:nvPr/>
              </p:nvSpPr>
              <p:spPr bwMode="auto">
                <a:xfrm>
                  <a:off x="4172198" y="4386274"/>
                  <a:ext cx="35537" cy="9680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662" name="Rectangle 207"/>
                <p:cNvSpPr>
                  <a:spLocks/>
                </p:cNvSpPr>
                <p:nvPr/>
              </p:nvSpPr>
              <p:spPr bwMode="auto">
                <a:xfrm>
                  <a:off x="4128083" y="4298045"/>
                  <a:ext cx="30635" cy="185037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663" name="Rectangle 208"/>
                <p:cNvSpPr>
                  <a:spLocks/>
                </p:cNvSpPr>
                <p:nvPr/>
              </p:nvSpPr>
              <p:spPr bwMode="auto">
                <a:xfrm>
                  <a:off x="4079066" y="4354414"/>
                  <a:ext cx="31861" cy="12866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664" name="Rectangle 209"/>
                <p:cNvSpPr>
                  <a:spLocks/>
                </p:cNvSpPr>
                <p:nvPr/>
              </p:nvSpPr>
              <p:spPr bwMode="auto">
                <a:xfrm>
                  <a:off x="4031275" y="4337258"/>
                  <a:ext cx="35537" cy="145824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665" name="Rectangle 210"/>
                <p:cNvSpPr>
                  <a:spLocks/>
                </p:cNvSpPr>
                <p:nvPr/>
              </p:nvSpPr>
              <p:spPr bwMode="auto">
                <a:xfrm>
                  <a:off x="4221214" y="4244126"/>
                  <a:ext cx="30635" cy="13480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666" name="Rectangle 211"/>
                <p:cNvSpPr>
                  <a:spLocks/>
                </p:cNvSpPr>
                <p:nvPr/>
              </p:nvSpPr>
              <p:spPr bwMode="auto">
                <a:xfrm>
                  <a:off x="4128083" y="4275987"/>
                  <a:ext cx="30635" cy="17156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667" name="Rectangle 212"/>
                <p:cNvSpPr>
                  <a:spLocks/>
                </p:cNvSpPr>
                <p:nvPr/>
              </p:nvSpPr>
              <p:spPr bwMode="auto">
                <a:xfrm>
                  <a:off x="4079066" y="4332356"/>
                  <a:ext cx="31861" cy="18381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668" name="Rectangle 213"/>
                <p:cNvSpPr>
                  <a:spLocks/>
                </p:cNvSpPr>
                <p:nvPr/>
              </p:nvSpPr>
              <p:spPr bwMode="auto">
                <a:xfrm>
                  <a:off x="4031275" y="4315200"/>
                  <a:ext cx="35537" cy="13480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669" name="Rectangle 214"/>
                <p:cNvSpPr>
                  <a:spLocks/>
                </p:cNvSpPr>
                <p:nvPr/>
              </p:nvSpPr>
              <p:spPr bwMode="auto">
                <a:xfrm>
                  <a:off x="4172198" y="4359315"/>
                  <a:ext cx="35537" cy="17156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670" name="Freeform: Shape 215"/>
                <p:cNvSpPr>
                  <a:spLocks/>
                </p:cNvSpPr>
                <p:nvPr/>
              </p:nvSpPr>
              <p:spPr bwMode="auto">
                <a:xfrm>
                  <a:off x="4901318" y="4345836"/>
                  <a:ext cx="286747" cy="132345"/>
                </a:xfrm>
                <a:custGeom>
                  <a:avLst/>
                  <a:gdLst>
                    <a:gd name="T0" fmla="*/ 209 w 234"/>
                    <a:gd name="T1" fmla="*/ 15 h 108"/>
                    <a:gd name="T2" fmla="*/ 191 w 234"/>
                    <a:gd name="T3" fmla="*/ 108 h 108"/>
                    <a:gd name="T4" fmla="*/ 198 w 234"/>
                    <a:gd name="T5" fmla="*/ 15 h 108"/>
                    <a:gd name="T6" fmla="*/ 202 w 234"/>
                    <a:gd name="T7" fmla="*/ 47 h 108"/>
                    <a:gd name="T8" fmla="*/ 191 w 234"/>
                    <a:gd name="T9" fmla="*/ 76 h 108"/>
                    <a:gd name="T10" fmla="*/ 176 w 234"/>
                    <a:gd name="T11" fmla="*/ 108 h 108"/>
                    <a:gd name="T12" fmla="*/ 176 w 234"/>
                    <a:gd name="T13" fmla="*/ 108 h 108"/>
                    <a:gd name="T14" fmla="*/ 187 w 234"/>
                    <a:gd name="T15" fmla="*/ 36 h 108"/>
                    <a:gd name="T16" fmla="*/ 180 w 234"/>
                    <a:gd name="T17" fmla="*/ 65 h 108"/>
                    <a:gd name="T18" fmla="*/ 176 w 234"/>
                    <a:gd name="T19" fmla="*/ 108 h 108"/>
                    <a:gd name="T20" fmla="*/ 176 w 234"/>
                    <a:gd name="T21" fmla="*/ 0 h 108"/>
                    <a:gd name="T22" fmla="*/ 162 w 234"/>
                    <a:gd name="T23" fmla="*/ 65 h 108"/>
                    <a:gd name="T24" fmla="*/ 166 w 234"/>
                    <a:gd name="T25" fmla="*/ 15 h 108"/>
                    <a:gd name="T26" fmla="*/ 162 w 234"/>
                    <a:gd name="T27" fmla="*/ 108 h 108"/>
                    <a:gd name="T28" fmla="*/ 162 w 234"/>
                    <a:gd name="T29" fmla="*/ 0 h 108"/>
                    <a:gd name="T30" fmla="*/ 148 w 234"/>
                    <a:gd name="T31" fmla="*/ 36 h 108"/>
                    <a:gd name="T32" fmla="*/ 151 w 234"/>
                    <a:gd name="T33" fmla="*/ 65 h 108"/>
                    <a:gd name="T34" fmla="*/ 148 w 234"/>
                    <a:gd name="T35" fmla="*/ 108 h 108"/>
                    <a:gd name="T36" fmla="*/ 148 w 234"/>
                    <a:gd name="T37" fmla="*/ 0 h 108"/>
                    <a:gd name="T38" fmla="*/ 129 w 234"/>
                    <a:gd name="T39" fmla="*/ 65 h 108"/>
                    <a:gd name="T40" fmla="*/ 137 w 234"/>
                    <a:gd name="T41" fmla="*/ 15 h 108"/>
                    <a:gd name="T42" fmla="*/ 129 w 234"/>
                    <a:gd name="T43" fmla="*/ 108 h 108"/>
                    <a:gd name="T44" fmla="*/ 129 w 234"/>
                    <a:gd name="T45" fmla="*/ 0 h 108"/>
                    <a:gd name="T46" fmla="*/ 115 w 234"/>
                    <a:gd name="T47" fmla="*/ 36 h 108"/>
                    <a:gd name="T48" fmla="*/ 122 w 234"/>
                    <a:gd name="T49" fmla="*/ 65 h 108"/>
                    <a:gd name="T50" fmla="*/ 115 w 234"/>
                    <a:gd name="T51" fmla="*/ 108 h 108"/>
                    <a:gd name="T52" fmla="*/ 115 w 234"/>
                    <a:gd name="T53" fmla="*/ 0 h 108"/>
                    <a:gd name="T54" fmla="*/ 101 w 234"/>
                    <a:gd name="T55" fmla="*/ 65 h 108"/>
                    <a:gd name="T56" fmla="*/ 104 w 234"/>
                    <a:gd name="T57" fmla="*/ 15 h 108"/>
                    <a:gd name="T58" fmla="*/ 101 w 234"/>
                    <a:gd name="T59" fmla="*/ 108 h 108"/>
                    <a:gd name="T60" fmla="*/ 101 w 234"/>
                    <a:gd name="T61" fmla="*/ 0 h 108"/>
                    <a:gd name="T62" fmla="*/ 86 w 234"/>
                    <a:gd name="T63" fmla="*/ 36 h 108"/>
                    <a:gd name="T64" fmla="*/ 90 w 234"/>
                    <a:gd name="T65" fmla="*/ 65 h 108"/>
                    <a:gd name="T66" fmla="*/ 86 w 234"/>
                    <a:gd name="T67" fmla="*/ 108 h 108"/>
                    <a:gd name="T68" fmla="*/ 86 w 234"/>
                    <a:gd name="T69" fmla="*/ 0 h 108"/>
                    <a:gd name="T70" fmla="*/ 68 w 234"/>
                    <a:gd name="T71" fmla="*/ 65 h 108"/>
                    <a:gd name="T72" fmla="*/ 75 w 234"/>
                    <a:gd name="T73" fmla="*/ 15 h 108"/>
                    <a:gd name="T74" fmla="*/ 68 w 234"/>
                    <a:gd name="T75" fmla="*/ 108 h 108"/>
                    <a:gd name="T76" fmla="*/ 68 w 234"/>
                    <a:gd name="T77" fmla="*/ 0 h 108"/>
                    <a:gd name="T78" fmla="*/ 54 w 234"/>
                    <a:gd name="T79" fmla="*/ 36 h 108"/>
                    <a:gd name="T80" fmla="*/ 61 w 234"/>
                    <a:gd name="T81" fmla="*/ 65 h 108"/>
                    <a:gd name="T82" fmla="*/ 54 w 234"/>
                    <a:gd name="T83" fmla="*/ 108 h 108"/>
                    <a:gd name="T84" fmla="*/ 54 w 234"/>
                    <a:gd name="T85" fmla="*/ 0 h 108"/>
                    <a:gd name="T86" fmla="*/ 39 w 234"/>
                    <a:gd name="T87" fmla="*/ 65 h 108"/>
                    <a:gd name="T88" fmla="*/ 43 w 234"/>
                    <a:gd name="T89" fmla="*/ 15 h 108"/>
                    <a:gd name="T90" fmla="*/ 39 w 234"/>
                    <a:gd name="T91" fmla="*/ 108 h 108"/>
                    <a:gd name="T92" fmla="*/ 39 w 234"/>
                    <a:gd name="T93" fmla="*/ 65 h 108"/>
                    <a:gd name="T94" fmla="*/ 39 w 234"/>
                    <a:gd name="T95" fmla="*/ 0 h 108"/>
                    <a:gd name="T96" fmla="*/ 25 w 234"/>
                    <a:gd name="T97" fmla="*/ 36 h 108"/>
                    <a:gd name="T98" fmla="*/ 14 w 234"/>
                    <a:gd name="T99" fmla="*/ 36 h 108"/>
                    <a:gd name="T100" fmla="*/ 0 w 234"/>
                    <a:gd name="T101" fmla="*/ 0 h 1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</a:cxnLst>
                  <a:rect l="0" t="0" r="r" b="b"/>
                  <a:pathLst>
                    <a:path w="234" h="108">
                      <a:moveTo>
                        <a:pt x="209" y="108"/>
                      </a:moveTo>
                      <a:lnTo>
                        <a:pt x="234" y="108"/>
                      </a:lnTo>
                      <a:lnTo>
                        <a:pt x="234" y="0"/>
                      </a:lnTo>
                      <a:lnTo>
                        <a:pt x="209" y="0"/>
                      </a:lnTo>
                      <a:lnTo>
                        <a:pt x="209" y="15"/>
                      </a:lnTo>
                      <a:lnTo>
                        <a:pt x="216" y="15"/>
                      </a:lnTo>
                      <a:lnTo>
                        <a:pt x="216" y="36"/>
                      </a:lnTo>
                      <a:lnTo>
                        <a:pt x="209" y="36"/>
                      </a:lnTo>
                      <a:lnTo>
                        <a:pt x="209" y="108"/>
                      </a:lnTo>
                      <a:close/>
                      <a:moveTo>
                        <a:pt x="191" y="108"/>
                      </a:moveTo>
                      <a:lnTo>
                        <a:pt x="209" y="108"/>
                      </a:lnTo>
                      <a:lnTo>
                        <a:pt x="209" y="36"/>
                      </a:lnTo>
                      <a:lnTo>
                        <a:pt x="198" y="36"/>
                      </a:lnTo>
                      <a:lnTo>
                        <a:pt x="198" y="15"/>
                      </a:lnTo>
                      <a:lnTo>
                        <a:pt x="198" y="15"/>
                      </a:lnTo>
                      <a:lnTo>
                        <a:pt x="209" y="15"/>
                      </a:lnTo>
                      <a:lnTo>
                        <a:pt x="209" y="0"/>
                      </a:lnTo>
                      <a:lnTo>
                        <a:pt x="191" y="0"/>
                      </a:lnTo>
                      <a:lnTo>
                        <a:pt x="191" y="47"/>
                      </a:lnTo>
                      <a:lnTo>
                        <a:pt x="202" y="47"/>
                      </a:lnTo>
                      <a:lnTo>
                        <a:pt x="202" y="65"/>
                      </a:lnTo>
                      <a:lnTo>
                        <a:pt x="202" y="65"/>
                      </a:lnTo>
                      <a:lnTo>
                        <a:pt x="191" y="65"/>
                      </a:lnTo>
                      <a:lnTo>
                        <a:pt x="191" y="76"/>
                      </a:lnTo>
                      <a:lnTo>
                        <a:pt x="191" y="76"/>
                      </a:lnTo>
                      <a:lnTo>
                        <a:pt x="191" y="98"/>
                      </a:lnTo>
                      <a:lnTo>
                        <a:pt x="191" y="98"/>
                      </a:lnTo>
                      <a:lnTo>
                        <a:pt x="191" y="98"/>
                      </a:lnTo>
                      <a:lnTo>
                        <a:pt x="191" y="108"/>
                      </a:lnTo>
                      <a:close/>
                      <a:moveTo>
                        <a:pt x="176" y="108"/>
                      </a:moveTo>
                      <a:lnTo>
                        <a:pt x="191" y="108"/>
                      </a:lnTo>
                      <a:lnTo>
                        <a:pt x="191" y="98"/>
                      </a:lnTo>
                      <a:lnTo>
                        <a:pt x="176" y="98"/>
                      </a:lnTo>
                      <a:lnTo>
                        <a:pt x="176" y="108"/>
                      </a:lnTo>
                      <a:lnTo>
                        <a:pt x="176" y="108"/>
                      </a:lnTo>
                      <a:close/>
                      <a:moveTo>
                        <a:pt x="191" y="0"/>
                      </a:moveTo>
                      <a:lnTo>
                        <a:pt x="176" y="0"/>
                      </a:lnTo>
                      <a:lnTo>
                        <a:pt x="176" y="15"/>
                      </a:lnTo>
                      <a:lnTo>
                        <a:pt x="187" y="15"/>
                      </a:lnTo>
                      <a:lnTo>
                        <a:pt x="187" y="36"/>
                      </a:lnTo>
                      <a:lnTo>
                        <a:pt x="176" y="36"/>
                      </a:lnTo>
                      <a:lnTo>
                        <a:pt x="176" y="76"/>
                      </a:lnTo>
                      <a:lnTo>
                        <a:pt x="191" y="76"/>
                      </a:lnTo>
                      <a:lnTo>
                        <a:pt x="191" y="65"/>
                      </a:lnTo>
                      <a:lnTo>
                        <a:pt x="180" y="65"/>
                      </a:lnTo>
                      <a:lnTo>
                        <a:pt x="180" y="47"/>
                      </a:lnTo>
                      <a:lnTo>
                        <a:pt x="191" y="47"/>
                      </a:lnTo>
                      <a:lnTo>
                        <a:pt x="191" y="0"/>
                      </a:lnTo>
                      <a:close/>
                      <a:moveTo>
                        <a:pt x="162" y="108"/>
                      </a:moveTo>
                      <a:lnTo>
                        <a:pt x="176" y="108"/>
                      </a:lnTo>
                      <a:lnTo>
                        <a:pt x="176" y="98"/>
                      </a:lnTo>
                      <a:lnTo>
                        <a:pt x="162" y="98"/>
                      </a:lnTo>
                      <a:lnTo>
                        <a:pt x="162" y="108"/>
                      </a:lnTo>
                      <a:lnTo>
                        <a:pt x="162" y="108"/>
                      </a:lnTo>
                      <a:close/>
                      <a:moveTo>
                        <a:pt x="176" y="0"/>
                      </a:moveTo>
                      <a:lnTo>
                        <a:pt x="162" y="0"/>
                      </a:lnTo>
                      <a:lnTo>
                        <a:pt x="162" y="47"/>
                      </a:lnTo>
                      <a:lnTo>
                        <a:pt x="173" y="47"/>
                      </a:lnTo>
                      <a:lnTo>
                        <a:pt x="173" y="65"/>
                      </a:lnTo>
                      <a:lnTo>
                        <a:pt x="162" y="65"/>
                      </a:lnTo>
                      <a:lnTo>
                        <a:pt x="162" y="76"/>
                      </a:lnTo>
                      <a:lnTo>
                        <a:pt x="176" y="76"/>
                      </a:lnTo>
                      <a:lnTo>
                        <a:pt x="176" y="36"/>
                      </a:lnTo>
                      <a:lnTo>
                        <a:pt x="166" y="36"/>
                      </a:lnTo>
                      <a:lnTo>
                        <a:pt x="166" y="15"/>
                      </a:lnTo>
                      <a:lnTo>
                        <a:pt x="166" y="15"/>
                      </a:lnTo>
                      <a:lnTo>
                        <a:pt x="176" y="15"/>
                      </a:lnTo>
                      <a:lnTo>
                        <a:pt x="176" y="0"/>
                      </a:lnTo>
                      <a:close/>
                      <a:moveTo>
                        <a:pt x="148" y="108"/>
                      </a:moveTo>
                      <a:lnTo>
                        <a:pt x="162" y="108"/>
                      </a:lnTo>
                      <a:lnTo>
                        <a:pt x="162" y="98"/>
                      </a:lnTo>
                      <a:lnTo>
                        <a:pt x="148" y="98"/>
                      </a:lnTo>
                      <a:lnTo>
                        <a:pt x="148" y="108"/>
                      </a:lnTo>
                      <a:lnTo>
                        <a:pt x="148" y="108"/>
                      </a:lnTo>
                      <a:close/>
                      <a:moveTo>
                        <a:pt x="162" y="0"/>
                      </a:moveTo>
                      <a:lnTo>
                        <a:pt x="148" y="0"/>
                      </a:lnTo>
                      <a:lnTo>
                        <a:pt x="148" y="15"/>
                      </a:lnTo>
                      <a:lnTo>
                        <a:pt x="155" y="15"/>
                      </a:lnTo>
                      <a:lnTo>
                        <a:pt x="155" y="36"/>
                      </a:lnTo>
                      <a:lnTo>
                        <a:pt x="148" y="36"/>
                      </a:lnTo>
                      <a:lnTo>
                        <a:pt x="148" y="76"/>
                      </a:lnTo>
                      <a:lnTo>
                        <a:pt x="162" y="76"/>
                      </a:lnTo>
                      <a:lnTo>
                        <a:pt x="162" y="65"/>
                      </a:lnTo>
                      <a:lnTo>
                        <a:pt x="151" y="65"/>
                      </a:lnTo>
                      <a:lnTo>
                        <a:pt x="151" y="65"/>
                      </a:lnTo>
                      <a:lnTo>
                        <a:pt x="151" y="47"/>
                      </a:lnTo>
                      <a:lnTo>
                        <a:pt x="162" y="47"/>
                      </a:lnTo>
                      <a:lnTo>
                        <a:pt x="162" y="0"/>
                      </a:lnTo>
                      <a:close/>
                      <a:moveTo>
                        <a:pt x="129" y="108"/>
                      </a:moveTo>
                      <a:lnTo>
                        <a:pt x="148" y="108"/>
                      </a:lnTo>
                      <a:lnTo>
                        <a:pt x="148" y="98"/>
                      </a:lnTo>
                      <a:lnTo>
                        <a:pt x="129" y="98"/>
                      </a:lnTo>
                      <a:lnTo>
                        <a:pt x="129" y="108"/>
                      </a:lnTo>
                      <a:lnTo>
                        <a:pt x="129" y="108"/>
                      </a:lnTo>
                      <a:close/>
                      <a:moveTo>
                        <a:pt x="148" y="0"/>
                      </a:moveTo>
                      <a:lnTo>
                        <a:pt x="129" y="0"/>
                      </a:lnTo>
                      <a:lnTo>
                        <a:pt x="129" y="47"/>
                      </a:lnTo>
                      <a:lnTo>
                        <a:pt x="140" y="47"/>
                      </a:lnTo>
                      <a:lnTo>
                        <a:pt x="140" y="65"/>
                      </a:lnTo>
                      <a:lnTo>
                        <a:pt x="129" y="65"/>
                      </a:lnTo>
                      <a:lnTo>
                        <a:pt x="129" y="76"/>
                      </a:lnTo>
                      <a:lnTo>
                        <a:pt x="148" y="76"/>
                      </a:lnTo>
                      <a:lnTo>
                        <a:pt x="148" y="36"/>
                      </a:lnTo>
                      <a:lnTo>
                        <a:pt x="137" y="36"/>
                      </a:lnTo>
                      <a:lnTo>
                        <a:pt x="137" y="15"/>
                      </a:lnTo>
                      <a:lnTo>
                        <a:pt x="137" y="15"/>
                      </a:lnTo>
                      <a:lnTo>
                        <a:pt x="148" y="15"/>
                      </a:lnTo>
                      <a:lnTo>
                        <a:pt x="148" y="0"/>
                      </a:lnTo>
                      <a:close/>
                      <a:moveTo>
                        <a:pt x="115" y="108"/>
                      </a:moveTo>
                      <a:lnTo>
                        <a:pt x="129" y="108"/>
                      </a:lnTo>
                      <a:lnTo>
                        <a:pt x="129" y="98"/>
                      </a:lnTo>
                      <a:lnTo>
                        <a:pt x="115" y="98"/>
                      </a:lnTo>
                      <a:lnTo>
                        <a:pt x="115" y="108"/>
                      </a:lnTo>
                      <a:lnTo>
                        <a:pt x="115" y="108"/>
                      </a:lnTo>
                      <a:close/>
                      <a:moveTo>
                        <a:pt x="129" y="0"/>
                      </a:moveTo>
                      <a:lnTo>
                        <a:pt x="115" y="0"/>
                      </a:lnTo>
                      <a:lnTo>
                        <a:pt x="115" y="15"/>
                      </a:lnTo>
                      <a:lnTo>
                        <a:pt x="126" y="15"/>
                      </a:lnTo>
                      <a:lnTo>
                        <a:pt x="126" y="36"/>
                      </a:lnTo>
                      <a:lnTo>
                        <a:pt x="115" y="36"/>
                      </a:lnTo>
                      <a:lnTo>
                        <a:pt x="115" y="76"/>
                      </a:lnTo>
                      <a:lnTo>
                        <a:pt x="129" y="76"/>
                      </a:lnTo>
                      <a:lnTo>
                        <a:pt x="129" y="65"/>
                      </a:lnTo>
                      <a:lnTo>
                        <a:pt x="122" y="65"/>
                      </a:lnTo>
                      <a:lnTo>
                        <a:pt x="122" y="65"/>
                      </a:lnTo>
                      <a:lnTo>
                        <a:pt x="122" y="47"/>
                      </a:lnTo>
                      <a:lnTo>
                        <a:pt x="129" y="47"/>
                      </a:lnTo>
                      <a:lnTo>
                        <a:pt x="129" y="0"/>
                      </a:lnTo>
                      <a:close/>
                      <a:moveTo>
                        <a:pt x="101" y="108"/>
                      </a:moveTo>
                      <a:lnTo>
                        <a:pt x="115" y="108"/>
                      </a:lnTo>
                      <a:lnTo>
                        <a:pt x="115" y="98"/>
                      </a:lnTo>
                      <a:lnTo>
                        <a:pt x="101" y="98"/>
                      </a:lnTo>
                      <a:lnTo>
                        <a:pt x="101" y="108"/>
                      </a:lnTo>
                      <a:lnTo>
                        <a:pt x="101" y="108"/>
                      </a:lnTo>
                      <a:close/>
                      <a:moveTo>
                        <a:pt x="115" y="0"/>
                      </a:moveTo>
                      <a:lnTo>
                        <a:pt x="101" y="0"/>
                      </a:lnTo>
                      <a:lnTo>
                        <a:pt x="101" y="47"/>
                      </a:lnTo>
                      <a:lnTo>
                        <a:pt x="111" y="47"/>
                      </a:lnTo>
                      <a:lnTo>
                        <a:pt x="111" y="65"/>
                      </a:lnTo>
                      <a:lnTo>
                        <a:pt x="101" y="65"/>
                      </a:lnTo>
                      <a:lnTo>
                        <a:pt x="101" y="76"/>
                      </a:lnTo>
                      <a:lnTo>
                        <a:pt x="115" y="76"/>
                      </a:lnTo>
                      <a:lnTo>
                        <a:pt x="115" y="36"/>
                      </a:lnTo>
                      <a:lnTo>
                        <a:pt x="104" y="36"/>
                      </a:lnTo>
                      <a:lnTo>
                        <a:pt x="104" y="15"/>
                      </a:lnTo>
                      <a:lnTo>
                        <a:pt x="104" y="15"/>
                      </a:lnTo>
                      <a:lnTo>
                        <a:pt x="115" y="15"/>
                      </a:lnTo>
                      <a:lnTo>
                        <a:pt x="115" y="0"/>
                      </a:lnTo>
                      <a:close/>
                      <a:moveTo>
                        <a:pt x="86" y="108"/>
                      </a:moveTo>
                      <a:lnTo>
                        <a:pt x="101" y="108"/>
                      </a:lnTo>
                      <a:lnTo>
                        <a:pt x="101" y="98"/>
                      </a:lnTo>
                      <a:lnTo>
                        <a:pt x="86" y="98"/>
                      </a:lnTo>
                      <a:lnTo>
                        <a:pt x="86" y="108"/>
                      </a:lnTo>
                      <a:lnTo>
                        <a:pt x="86" y="108"/>
                      </a:lnTo>
                      <a:close/>
                      <a:moveTo>
                        <a:pt x="101" y="0"/>
                      </a:moveTo>
                      <a:lnTo>
                        <a:pt x="86" y="0"/>
                      </a:lnTo>
                      <a:lnTo>
                        <a:pt x="86" y="15"/>
                      </a:lnTo>
                      <a:lnTo>
                        <a:pt x="93" y="15"/>
                      </a:lnTo>
                      <a:lnTo>
                        <a:pt x="93" y="36"/>
                      </a:lnTo>
                      <a:lnTo>
                        <a:pt x="86" y="36"/>
                      </a:lnTo>
                      <a:lnTo>
                        <a:pt x="86" y="76"/>
                      </a:lnTo>
                      <a:lnTo>
                        <a:pt x="101" y="76"/>
                      </a:lnTo>
                      <a:lnTo>
                        <a:pt x="101" y="65"/>
                      </a:lnTo>
                      <a:lnTo>
                        <a:pt x="90" y="65"/>
                      </a:lnTo>
                      <a:lnTo>
                        <a:pt x="90" y="65"/>
                      </a:lnTo>
                      <a:lnTo>
                        <a:pt x="90" y="47"/>
                      </a:lnTo>
                      <a:lnTo>
                        <a:pt x="101" y="47"/>
                      </a:lnTo>
                      <a:lnTo>
                        <a:pt x="101" y="0"/>
                      </a:lnTo>
                      <a:close/>
                      <a:moveTo>
                        <a:pt x="68" y="108"/>
                      </a:moveTo>
                      <a:lnTo>
                        <a:pt x="86" y="108"/>
                      </a:lnTo>
                      <a:lnTo>
                        <a:pt x="86" y="98"/>
                      </a:lnTo>
                      <a:lnTo>
                        <a:pt x="68" y="98"/>
                      </a:lnTo>
                      <a:lnTo>
                        <a:pt x="68" y="108"/>
                      </a:lnTo>
                      <a:lnTo>
                        <a:pt x="68" y="108"/>
                      </a:lnTo>
                      <a:close/>
                      <a:moveTo>
                        <a:pt x="86" y="0"/>
                      </a:moveTo>
                      <a:lnTo>
                        <a:pt x="68" y="0"/>
                      </a:lnTo>
                      <a:lnTo>
                        <a:pt x="68" y="47"/>
                      </a:lnTo>
                      <a:lnTo>
                        <a:pt x="79" y="47"/>
                      </a:lnTo>
                      <a:lnTo>
                        <a:pt x="79" y="65"/>
                      </a:lnTo>
                      <a:lnTo>
                        <a:pt x="68" y="65"/>
                      </a:lnTo>
                      <a:lnTo>
                        <a:pt x="68" y="76"/>
                      </a:lnTo>
                      <a:lnTo>
                        <a:pt x="86" y="76"/>
                      </a:lnTo>
                      <a:lnTo>
                        <a:pt x="86" y="36"/>
                      </a:lnTo>
                      <a:lnTo>
                        <a:pt x="75" y="36"/>
                      </a:lnTo>
                      <a:lnTo>
                        <a:pt x="75" y="15"/>
                      </a:lnTo>
                      <a:lnTo>
                        <a:pt x="75" y="15"/>
                      </a:lnTo>
                      <a:lnTo>
                        <a:pt x="86" y="15"/>
                      </a:lnTo>
                      <a:lnTo>
                        <a:pt x="86" y="0"/>
                      </a:lnTo>
                      <a:close/>
                      <a:moveTo>
                        <a:pt x="54" y="108"/>
                      </a:moveTo>
                      <a:lnTo>
                        <a:pt x="68" y="108"/>
                      </a:lnTo>
                      <a:lnTo>
                        <a:pt x="68" y="98"/>
                      </a:lnTo>
                      <a:lnTo>
                        <a:pt x="54" y="98"/>
                      </a:lnTo>
                      <a:lnTo>
                        <a:pt x="54" y="108"/>
                      </a:lnTo>
                      <a:lnTo>
                        <a:pt x="54" y="108"/>
                      </a:lnTo>
                      <a:close/>
                      <a:moveTo>
                        <a:pt x="68" y="0"/>
                      </a:moveTo>
                      <a:lnTo>
                        <a:pt x="54" y="0"/>
                      </a:lnTo>
                      <a:lnTo>
                        <a:pt x="54" y="15"/>
                      </a:lnTo>
                      <a:lnTo>
                        <a:pt x="65" y="15"/>
                      </a:lnTo>
                      <a:lnTo>
                        <a:pt x="65" y="36"/>
                      </a:lnTo>
                      <a:lnTo>
                        <a:pt x="54" y="36"/>
                      </a:lnTo>
                      <a:lnTo>
                        <a:pt x="54" y="76"/>
                      </a:lnTo>
                      <a:lnTo>
                        <a:pt x="68" y="76"/>
                      </a:lnTo>
                      <a:lnTo>
                        <a:pt x="68" y="65"/>
                      </a:lnTo>
                      <a:lnTo>
                        <a:pt x="61" y="65"/>
                      </a:lnTo>
                      <a:lnTo>
                        <a:pt x="61" y="65"/>
                      </a:lnTo>
                      <a:lnTo>
                        <a:pt x="61" y="47"/>
                      </a:lnTo>
                      <a:lnTo>
                        <a:pt x="68" y="47"/>
                      </a:lnTo>
                      <a:lnTo>
                        <a:pt x="68" y="0"/>
                      </a:lnTo>
                      <a:close/>
                      <a:moveTo>
                        <a:pt x="39" y="108"/>
                      </a:moveTo>
                      <a:lnTo>
                        <a:pt x="54" y="108"/>
                      </a:lnTo>
                      <a:lnTo>
                        <a:pt x="54" y="98"/>
                      </a:lnTo>
                      <a:lnTo>
                        <a:pt x="39" y="98"/>
                      </a:lnTo>
                      <a:lnTo>
                        <a:pt x="39" y="108"/>
                      </a:lnTo>
                      <a:lnTo>
                        <a:pt x="39" y="108"/>
                      </a:lnTo>
                      <a:close/>
                      <a:moveTo>
                        <a:pt x="54" y="0"/>
                      </a:moveTo>
                      <a:lnTo>
                        <a:pt x="39" y="0"/>
                      </a:lnTo>
                      <a:lnTo>
                        <a:pt x="39" y="47"/>
                      </a:lnTo>
                      <a:lnTo>
                        <a:pt x="50" y="47"/>
                      </a:lnTo>
                      <a:lnTo>
                        <a:pt x="50" y="65"/>
                      </a:lnTo>
                      <a:lnTo>
                        <a:pt x="39" y="65"/>
                      </a:lnTo>
                      <a:lnTo>
                        <a:pt x="39" y="76"/>
                      </a:lnTo>
                      <a:lnTo>
                        <a:pt x="54" y="76"/>
                      </a:lnTo>
                      <a:lnTo>
                        <a:pt x="54" y="36"/>
                      </a:lnTo>
                      <a:lnTo>
                        <a:pt x="43" y="36"/>
                      </a:lnTo>
                      <a:lnTo>
                        <a:pt x="43" y="15"/>
                      </a:lnTo>
                      <a:lnTo>
                        <a:pt x="43" y="15"/>
                      </a:lnTo>
                      <a:lnTo>
                        <a:pt x="54" y="15"/>
                      </a:lnTo>
                      <a:lnTo>
                        <a:pt x="54" y="0"/>
                      </a:lnTo>
                      <a:close/>
                      <a:moveTo>
                        <a:pt x="25" y="108"/>
                      </a:moveTo>
                      <a:lnTo>
                        <a:pt x="39" y="108"/>
                      </a:lnTo>
                      <a:lnTo>
                        <a:pt x="39" y="98"/>
                      </a:lnTo>
                      <a:lnTo>
                        <a:pt x="39" y="98"/>
                      </a:lnTo>
                      <a:lnTo>
                        <a:pt x="39" y="76"/>
                      </a:lnTo>
                      <a:lnTo>
                        <a:pt x="39" y="76"/>
                      </a:lnTo>
                      <a:lnTo>
                        <a:pt x="39" y="65"/>
                      </a:lnTo>
                      <a:lnTo>
                        <a:pt x="29" y="65"/>
                      </a:lnTo>
                      <a:lnTo>
                        <a:pt x="29" y="65"/>
                      </a:lnTo>
                      <a:lnTo>
                        <a:pt x="29" y="47"/>
                      </a:lnTo>
                      <a:lnTo>
                        <a:pt x="39" y="47"/>
                      </a:lnTo>
                      <a:lnTo>
                        <a:pt x="39" y="0"/>
                      </a:lnTo>
                      <a:lnTo>
                        <a:pt x="25" y="0"/>
                      </a:lnTo>
                      <a:lnTo>
                        <a:pt x="25" y="15"/>
                      </a:lnTo>
                      <a:lnTo>
                        <a:pt x="36" y="15"/>
                      </a:lnTo>
                      <a:lnTo>
                        <a:pt x="36" y="36"/>
                      </a:lnTo>
                      <a:lnTo>
                        <a:pt x="25" y="36"/>
                      </a:lnTo>
                      <a:lnTo>
                        <a:pt x="25" y="108"/>
                      </a:lnTo>
                      <a:close/>
                      <a:moveTo>
                        <a:pt x="0" y="108"/>
                      </a:moveTo>
                      <a:lnTo>
                        <a:pt x="25" y="108"/>
                      </a:lnTo>
                      <a:lnTo>
                        <a:pt x="25" y="36"/>
                      </a:lnTo>
                      <a:lnTo>
                        <a:pt x="14" y="36"/>
                      </a:lnTo>
                      <a:lnTo>
                        <a:pt x="14" y="15"/>
                      </a:lnTo>
                      <a:lnTo>
                        <a:pt x="14" y="15"/>
                      </a:lnTo>
                      <a:lnTo>
                        <a:pt x="25" y="15"/>
                      </a:lnTo>
                      <a:lnTo>
                        <a:pt x="25" y="0"/>
                      </a:lnTo>
                      <a:lnTo>
                        <a:pt x="0" y="0"/>
                      </a:lnTo>
                      <a:lnTo>
                        <a:pt x="0" y="10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671" name="Freeform: Shape 216"/>
                <p:cNvSpPr>
                  <a:spLocks/>
                </p:cNvSpPr>
                <p:nvPr/>
              </p:nvSpPr>
              <p:spPr bwMode="auto">
                <a:xfrm>
                  <a:off x="4954011" y="4284565"/>
                  <a:ext cx="162980" cy="39213"/>
                </a:xfrm>
                <a:custGeom>
                  <a:avLst/>
                  <a:gdLst>
                    <a:gd name="T0" fmla="*/ 0 w 37"/>
                    <a:gd name="T1" fmla="*/ 5 h 9"/>
                    <a:gd name="T2" fmla="*/ 3 w 37"/>
                    <a:gd name="T3" fmla="*/ 9 h 9"/>
                    <a:gd name="T4" fmla="*/ 19 w 37"/>
                    <a:gd name="T5" fmla="*/ 5 h 9"/>
                    <a:gd name="T6" fmla="*/ 35 w 37"/>
                    <a:gd name="T7" fmla="*/ 9 h 9"/>
                    <a:gd name="T8" fmla="*/ 37 w 37"/>
                    <a:gd name="T9" fmla="*/ 5 h 9"/>
                    <a:gd name="T10" fmla="*/ 19 w 37"/>
                    <a:gd name="T11" fmla="*/ 0 h 9"/>
                    <a:gd name="T12" fmla="*/ 0 w 37"/>
                    <a:gd name="T13" fmla="*/ 5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7" h="9">
                      <a:moveTo>
                        <a:pt x="0" y="5"/>
                      </a:moveTo>
                      <a:cubicBezTo>
                        <a:pt x="3" y="9"/>
                        <a:pt x="3" y="9"/>
                        <a:pt x="3" y="9"/>
                      </a:cubicBezTo>
                      <a:cubicBezTo>
                        <a:pt x="7" y="7"/>
                        <a:pt x="13" y="5"/>
                        <a:pt x="19" y="5"/>
                      </a:cubicBezTo>
                      <a:cubicBezTo>
                        <a:pt x="25" y="5"/>
                        <a:pt x="30" y="7"/>
                        <a:pt x="35" y="9"/>
                      </a:cubicBezTo>
                      <a:cubicBezTo>
                        <a:pt x="37" y="5"/>
                        <a:pt x="37" y="5"/>
                        <a:pt x="37" y="5"/>
                      </a:cubicBezTo>
                      <a:cubicBezTo>
                        <a:pt x="32" y="2"/>
                        <a:pt x="25" y="0"/>
                        <a:pt x="19" y="0"/>
                      </a:cubicBezTo>
                      <a:cubicBezTo>
                        <a:pt x="12" y="0"/>
                        <a:pt x="5" y="2"/>
                        <a:pt x="0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672" name="Freeform: Shape 217"/>
                <p:cNvSpPr>
                  <a:spLocks/>
                </p:cNvSpPr>
                <p:nvPr/>
              </p:nvSpPr>
              <p:spPr bwMode="auto">
                <a:xfrm>
                  <a:off x="4927052" y="4240450"/>
                  <a:ext cx="221800" cy="47791"/>
                </a:xfrm>
                <a:custGeom>
                  <a:avLst/>
                  <a:gdLst>
                    <a:gd name="T0" fmla="*/ 50 w 50"/>
                    <a:gd name="T1" fmla="*/ 6 h 11"/>
                    <a:gd name="T2" fmla="*/ 25 w 50"/>
                    <a:gd name="T3" fmla="*/ 0 h 11"/>
                    <a:gd name="T4" fmla="*/ 0 w 50"/>
                    <a:gd name="T5" fmla="*/ 6 h 11"/>
                    <a:gd name="T6" fmla="*/ 2 w 50"/>
                    <a:gd name="T7" fmla="*/ 11 h 11"/>
                    <a:gd name="T8" fmla="*/ 25 w 50"/>
                    <a:gd name="T9" fmla="*/ 5 h 11"/>
                    <a:gd name="T10" fmla="*/ 47 w 50"/>
                    <a:gd name="T11" fmla="*/ 11 h 11"/>
                    <a:gd name="T12" fmla="*/ 50 w 50"/>
                    <a:gd name="T13" fmla="*/ 6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0" h="11">
                      <a:moveTo>
                        <a:pt x="50" y="6"/>
                      </a:moveTo>
                      <a:cubicBezTo>
                        <a:pt x="43" y="2"/>
                        <a:pt x="34" y="0"/>
                        <a:pt x="25" y="0"/>
                      </a:cubicBezTo>
                      <a:cubicBezTo>
                        <a:pt x="16" y="0"/>
                        <a:pt x="7" y="2"/>
                        <a:pt x="0" y="6"/>
                      </a:cubicBezTo>
                      <a:cubicBezTo>
                        <a:pt x="2" y="11"/>
                        <a:pt x="2" y="11"/>
                        <a:pt x="2" y="11"/>
                      </a:cubicBezTo>
                      <a:cubicBezTo>
                        <a:pt x="9" y="7"/>
                        <a:pt x="17" y="5"/>
                        <a:pt x="25" y="5"/>
                      </a:cubicBezTo>
                      <a:cubicBezTo>
                        <a:pt x="33" y="5"/>
                        <a:pt x="41" y="7"/>
                        <a:pt x="47" y="11"/>
                      </a:cubicBezTo>
                      <a:lnTo>
                        <a:pt x="50" y="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</p:grpSp>
        </p:grpSp>
        <p:grpSp>
          <p:nvGrpSpPr>
            <p:cNvPr id="514" name="Group 58"/>
            <p:cNvGrpSpPr/>
            <p:nvPr/>
          </p:nvGrpSpPr>
          <p:grpSpPr>
            <a:xfrm>
              <a:off x="6737340" y="1510523"/>
              <a:ext cx="4303649" cy="4339605"/>
              <a:chOff x="2949236" y="972275"/>
              <a:chExt cx="3227736" cy="3254695"/>
            </a:xfrm>
            <a:solidFill>
              <a:schemeClr val="bg1">
                <a:lumMod val="85000"/>
              </a:schemeClr>
            </a:solidFill>
          </p:grpSpPr>
          <p:sp>
            <p:nvSpPr>
              <p:cNvPr id="520" name="Freeform: Shape 65"/>
              <p:cNvSpPr>
                <a:spLocks/>
              </p:cNvSpPr>
              <p:nvPr/>
            </p:nvSpPr>
            <p:spPr bwMode="auto">
              <a:xfrm>
                <a:off x="3863394" y="3855671"/>
                <a:ext cx="305128" cy="137246"/>
              </a:xfrm>
              <a:custGeom>
                <a:avLst/>
                <a:gdLst>
                  <a:gd name="T0" fmla="*/ 54 w 69"/>
                  <a:gd name="T1" fmla="*/ 31 h 31"/>
                  <a:gd name="T2" fmla="*/ 69 w 69"/>
                  <a:gd name="T3" fmla="*/ 31 h 31"/>
                  <a:gd name="T4" fmla="*/ 69 w 69"/>
                  <a:gd name="T5" fmla="*/ 12 h 31"/>
                  <a:gd name="T6" fmla="*/ 61 w 69"/>
                  <a:gd name="T7" fmla="*/ 12 h 31"/>
                  <a:gd name="T8" fmla="*/ 61 w 69"/>
                  <a:gd name="T9" fmla="*/ 6 h 31"/>
                  <a:gd name="T10" fmla="*/ 54 w 69"/>
                  <a:gd name="T11" fmla="*/ 3 h 31"/>
                  <a:gd name="T12" fmla="*/ 54 w 69"/>
                  <a:gd name="T13" fmla="*/ 18 h 31"/>
                  <a:gd name="T14" fmla="*/ 60 w 69"/>
                  <a:gd name="T15" fmla="*/ 18 h 31"/>
                  <a:gd name="T16" fmla="*/ 60 w 69"/>
                  <a:gd name="T17" fmla="*/ 26 h 31"/>
                  <a:gd name="T18" fmla="*/ 60 w 69"/>
                  <a:gd name="T19" fmla="*/ 26 h 31"/>
                  <a:gd name="T20" fmla="*/ 54 w 69"/>
                  <a:gd name="T21" fmla="*/ 26 h 31"/>
                  <a:gd name="T22" fmla="*/ 54 w 69"/>
                  <a:gd name="T23" fmla="*/ 31 h 31"/>
                  <a:gd name="T24" fmla="*/ 45 w 69"/>
                  <a:gd name="T25" fmla="*/ 0 h 31"/>
                  <a:gd name="T26" fmla="*/ 45 w 69"/>
                  <a:gd name="T27" fmla="*/ 12 h 31"/>
                  <a:gd name="T28" fmla="*/ 34 w 69"/>
                  <a:gd name="T29" fmla="*/ 12 h 31"/>
                  <a:gd name="T30" fmla="*/ 34 w 69"/>
                  <a:gd name="T31" fmla="*/ 18 h 31"/>
                  <a:gd name="T32" fmla="*/ 40 w 69"/>
                  <a:gd name="T33" fmla="*/ 18 h 31"/>
                  <a:gd name="T34" fmla="*/ 40 w 69"/>
                  <a:gd name="T35" fmla="*/ 26 h 31"/>
                  <a:gd name="T36" fmla="*/ 40 w 69"/>
                  <a:gd name="T37" fmla="*/ 26 h 31"/>
                  <a:gd name="T38" fmla="*/ 34 w 69"/>
                  <a:gd name="T39" fmla="*/ 26 h 31"/>
                  <a:gd name="T40" fmla="*/ 34 w 69"/>
                  <a:gd name="T41" fmla="*/ 31 h 31"/>
                  <a:gd name="T42" fmla="*/ 54 w 69"/>
                  <a:gd name="T43" fmla="*/ 31 h 31"/>
                  <a:gd name="T44" fmla="*/ 54 w 69"/>
                  <a:gd name="T45" fmla="*/ 26 h 31"/>
                  <a:gd name="T46" fmla="*/ 48 w 69"/>
                  <a:gd name="T47" fmla="*/ 26 h 31"/>
                  <a:gd name="T48" fmla="*/ 48 w 69"/>
                  <a:gd name="T49" fmla="*/ 18 h 31"/>
                  <a:gd name="T50" fmla="*/ 54 w 69"/>
                  <a:gd name="T51" fmla="*/ 18 h 31"/>
                  <a:gd name="T52" fmla="*/ 54 w 69"/>
                  <a:gd name="T53" fmla="*/ 3 h 31"/>
                  <a:gd name="T54" fmla="*/ 45 w 69"/>
                  <a:gd name="T55" fmla="*/ 0 h 31"/>
                  <a:gd name="T56" fmla="*/ 34 w 69"/>
                  <a:gd name="T57" fmla="*/ 12 h 31"/>
                  <a:gd name="T58" fmla="*/ 15 w 69"/>
                  <a:gd name="T59" fmla="*/ 12 h 31"/>
                  <a:gd name="T60" fmla="*/ 15 w 69"/>
                  <a:gd name="T61" fmla="*/ 18 h 31"/>
                  <a:gd name="T62" fmla="*/ 21 w 69"/>
                  <a:gd name="T63" fmla="*/ 18 h 31"/>
                  <a:gd name="T64" fmla="*/ 21 w 69"/>
                  <a:gd name="T65" fmla="*/ 26 h 31"/>
                  <a:gd name="T66" fmla="*/ 21 w 69"/>
                  <a:gd name="T67" fmla="*/ 26 h 31"/>
                  <a:gd name="T68" fmla="*/ 15 w 69"/>
                  <a:gd name="T69" fmla="*/ 26 h 31"/>
                  <a:gd name="T70" fmla="*/ 15 w 69"/>
                  <a:gd name="T71" fmla="*/ 31 h 31"/>
                  <a:gd name="T72" fmla="*/ 34 w 69"/>
                  <a:gd name="T73" fmla="*/ 31 h 31"/>
                  <a:gd name="T74" fmla="*/ 34 w 69"/>
                  <a:gd name="T75" fmla="*/ 26 h 31"/>
                  <a:gd name="T76" fmla="*/ 29 w 69"/>
                  <a:gd name="T77" fmla="*/ 26 h 31"/>
                  <a:gd name="T78" fmla="*/ 29 w 69"/>
                  <a:gd name="T79" fmla="*/ 18 h 31"/>
                  <a:gd name="T80" fmla="*/ 34 w 69"/>
                  <a:gd name="T81" fmla="*/ 18 h 31"/>
                  <a:gd name="T82" fmla="*/ 34 w 69"/>
                  <a:gd name="T83" fmla="*/ 12 h 31"/>
                  <a:gd name="T84" fmla="*/ 15 w 69"/>
                  <a:gd name="T85" fmla="*/ 12 h 31"/>
                  <a:gd name="T86" fmla="*/ 0 w 69"/>
                  <a:gd name="T87" fmla="*/ 12 h 31"/>
                  <a:gd name="T88" fmla="*/ 0 w 69"/>
                  <a:gd name="T89" fmla="*/ 31 h 31"/>
                  <a:gd name="T90" fmla="*/ 15 w 69"/>
                  <a:gd name="T91" fmla="*/ 31 h 31"/>
                  <a:gd name="T92" fmla="*/ 15 w 69"/>
                  <a:gd name="T93" fmla="*/ 26 h 31"/>
                  <a:gd name="T94" fmla="*/ 9 w 69"/>
                  <a:gd name="T95" fmla="*/ 26 h 31"/>
                  <a:gd name="T96" fmla="*/ 9 w 69"/>
                  <a:gd name="T97" fmla="*/ 18 h 31"/>
                  <a:gd name="T98" fmla="*/ 15 w 69"/>
                  <a:gd name="T99" fmla="*/ 18 h 31"/>
                  <a:gd name="T100" fmla="*/ 15 w 69"/>
                  <a:gd name="T101" fmla="*/ 12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69" h="31">
                    <a:moveTo>
                      <a:pt x="54" y="31"/>
                    </a:moveTo>
                    <a:cubicBezTo>
                      <a:pt x="69" y="31"/>
                      <a:pt x="69" y="31"/>
                      <a:pt x="69" y="31"/>
                    </a:cubicBezTo>
                    <a:cubicBezTo>
                      <a:pt x="69" y="12"/>
                      <a:pt x="69" y="12"/>
                      <a:pt x="69" y="12"/>
                    </a:cubicBezTo>
                    <a:cubicBezTo>
                      <a:pt x="61" y="12"/>
                      <a:pt x="61" y="12"/>
                      <a:pt x="61" y="12"/>
                    </a:cubicBezTo>
                    <a:cubicBezTo>
                      <a:pt x="61" y="6"/>
                      <a:pt x="61" y="6"/>
                      <a:pt x="61" y="6"/>
                    </a:cubicBezTo>
                    <a:cubicBezTo>
                      <a:pt x="59" y="5"/>
                      <a:pt x="57" y="4"/>
                      <a:pt x="54" y="3"/>
                    </a:cubicBezTo>
                    <a:cubicBezTo>
                      <a:pt x="54" y="18"/>
                      <a:pt x="54" y="18"/>
                      <a:pt x="54" y="18"/>
                    </a:cubicBezTo>
                    <a:cubicBezTo>
                      <a:pt x="60" y="18"/>
                      <a:pt x="60" y="18"/>
                      <a:pt x="60" y="18"/>
                    </a:cubicBezTo>
                    <a:cubicBezTo>
                      <a:pt x="60" y="26"/>
                      <a:pt x="60" y="26"/>
                      <a:pt x="60" y="26"/>
                    </a:cubicBezTo>
                    <a:cubicBezTo>
                      <a:pt x="60" y="26"/>
                      <a:pt x="60" y="26"/>
                      <a:pt x="60" y="26"/>
                    </a:cubicBezTo>
                    <a:cubicBezTo>
                      <a:pt x="54" y="26"/>
                      <a:pt x="54" y="26"/>
                      <a:pt x="54" y="26"/>
                    </a:cubicBezTo>
                    <a:lnTo>
                      <a:pt x="54" y="31"/>
                    </a:lnTo>
                    <a:close/>
                    <a:moveTo>
                      <a:pt x="45" y="0"/>
                    </a:moveTo>
                    <a:cubicBezTo>
                      <a:pt x="45" y="12"/>
                      <a:pt x="45" y="12"/>
                      <a:pt x="45" y="12"/>
                    </a:cubicBezTo>
                    <a:cubicBezTo>
                      <a:pt x="34" y="12"/>
                      <a:pt x="34" y="12"/>
                      <a:pt x="34" y="12"/>
                    </a:cubicBezTo>
                    <a:cubicBezTo>
                      <a:pt x="34" y="18"/>
                      <a:pt x="34" y="18"/>
                      <a:pt x="34" y="18"/>
                    </a:cubicBezTo>
                    <a:cubicBezTo>
                      <a:pt x="40" y="18"/>
                      <a:pt x="40" y="18"/>
                      <a:pt x="40" y="18"/>
                    </a:cubicBezTo>
                    <a:cubicBezTo>
                      <a:pt x="40" y="26"/>
                      <a:pt x="40" y="26"/>
                      <a:pt x="40" y="26"/>
                    </a:cubicBezTo>
                    <a:cubicBezTo>
                      <a:pt x="40" y="26"/>
                      <a:pt x="40" y="26"/>
                      <a:pt x="40" y="26"/>
                    </a:cubicBezTo>
                    <a:cubicBezTo>
                      <a:pt x="34" y="26"/>
                      <a:pt x="34" y="26"/>
                      <a:pt x="34" y="26"/>
                    </a:cubicBezTo>
                    <a:cubicBezTo>
                      <a:pt x="34" y="31"/>
                      <a:pt x="34" y="31"/>
                      <a:pt x="34" y="31"/>
                    </a:cubicBezTo>
                    <a:cubicBezTo>
                      <a:pt x="54" y="31"/>
                      <a:pt x="54" y="31"/>
                      <a:pt x="54" y="31"/>
                    </a:cubicBezTo>
                    <a:cubicBezTo>
                      <a:pt x="54" y="26"/>
                      <a:pt x="54" y="26"/>
                      <a:pt x="54" y="26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48" y="18"/>
                      <a:pt x="48" y="18"/>
                      <a:pt x="48" y="18"/>
                    </a:cubicBezTo>
                    <a:cubicBezTo>
                      <a:pt x="54" y="18"/>
                      <a:pt x="54" y="18"/>
                      <a:pt x="54" y="18"/>
                    </a:cubicBezTo>
                    <a:cubicBezTo>
                      <a:pt x="54" y="3"/>
                      <a:pt x="54" y="3"/>
                      <a:pt x="54" y="3"/>
                    </a:cubicBezTo>
                    <a:cubicBezTo>
                      <a:pt x="51" y="2"/>
                      <a:pt x="48" y="1"/>
                      <a:pt x="45" y="0"/>
                    </a:cubicBezTo>
                    <a:close/>
                    <a:moveTo>
                      <a:pt x="34" y="12"/>
                    </a:moveTo>
                    <a:cubicBezTo>
                      <a:pt x="15" y="12"/>
                      <a:pt x="15" y="12"/>
                      <a:pt x="15" y="12"/>
                    </a:cubicBezTo>
                    <a:cubicBezTo>
                      <a:pt x="15" y="18"/>
                      <a:pt x="15" y="18"/>
                      <a:pt x="15" y="18"/>
                    </a:cubicBezTo>
                    <a:cubicBezTo>
                      <a:pt x="21" y="18"/>
                      <a:pt x="21" y="18"/>
                      <a:pt x="21" y="18"/>
                    </a:cubicBezTo>
                    <a:cubicBezTo>
                      <a:pt x="21" y="26"/>
                      <a:pt x="21" y="26"/>
                      <a:pt x="21" y="26"/>
                    </a:cubicBezTo>
                    <a:cubicBezTo>
                      <a:pt x="21" y="26"/>
                      <a:pt x="21" y="26"/>
                      <a:pt x="21" y="26"/>
                    </a:cubicBezTo>
                    <a:cubicBezTo>
                      <a:pt x="15" y="26"/>
                      <a:pt x="15" y="26"/>
                      <a:pt x="15" y="26"/>
                    </a:cubicBezTo>
                    <a:cubicBezTo>
                      <a:pt x="15" y="31"/>
                      <a:pt x="15" y="31"/>
                      <a:pt x="15" y="31"/>
                    </a:cubicBezTo>
                    <a:cubicBezTo>
                      <a:pt x="34" y="31"/>
                      <a:pt x="34" y="31"/>
                      <a:pt x="34" y="31"/>
                    </a:cubicBezTo>
                    <a:cubicBezTo>
                      <a:pt x="34" y="26"/>
                      <a:pt x="34" y="26"/>
                      <a:pt x="34" y="26"/>
                    </a:cubicBezTo>
                    <a:cubicBezTo>
                      <a:pt x="29" y="26"/>
                      <a:pt x="29" y="26"/>
                      <a:pt x="29" y="26"/>
                    </a:cubicBezTo>
                    <a:cubicBezTo>
                      <a:pt x="29" y="18"/>
                      <a:pt x="29" y="18"/>
                      <a:pt x="29" y="18"/>
                    </a:cubicBezTo>
                    <a:cubicBezTo>
                      <a:pt x="34" y="18"/>
                      <a:pt x="34" y="18"/>
                      <a:pt x="34" y="18"/>
                    </a:cubicBezTo>
                    <a:lnTo>
                      <a:pt x="34" y="12"/>
                    </a:lnTo>
                    <a:close/>
                    <a:moveTo>
                      <a:pt x="15" y="12"/>
                    </a:moveTo>
                    <a:cubicBezTo>
                      <a:pt x="0" y="12"/>
                      <a:pt x="0" y="12"/>
                      <a:pt x="0" y="12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15" y="31"/>
                      <a:pt x="15" y="31"/>
                      <a:pt x="15" y="31"/>
                    </a:cubicBezTo>
                    <a:cubicBezTo>
                      <a:pt x="15" y="26"/>
                      <a:pt x="15" y="26"/>
                      <a:pt x="15" y="26"/>
                    </a:cubicBezTo>
                    <a:cubicBezTo>
                      <a:pt x="9" y="26"/>
                      <a:pt x="9" y="26"/>
                      <a:pt x="9" y="26"/>
                    </a:cubicBezTo>
                    <a:cubicBezTo>
                      <a:pt x="9" y="18"/>
                      <a:pt x="9" y="18"/>
                      <a:pt x="9" y="18"/>
                    </a:cubicBezTo>
                    <a:cubicBezTo>
                      <a:pt x="15" y="18"/>
                      <a:pt x="15" y="18"/>
                      <a:pt x="15" y="18"/>
                    </a:cubicBezTo>
                    <a:lnTo>
                      <a:pt x="15" y="1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21" name="Freeform: Shape 66"/>
              <p:cNvSpPr>
                <a:spLocks/>
              </p:cNvSpPr>
              <p:nvPr/>
            </p:nvSpPr>
            <p:spPr bwMode="auto">
              <a:xfrm>
                <a:off x="3788643" y="4001495"/>
                <a:ext cx="414189" cy="132345"/>
              </a:xfrm>
              <a:custGeom>
                <a:avLst/>
                <a:gdLst>
                  <a:gd name="T0" fmla="*/ 328 w 338"/>
                  <a:gd name="T1" fmla="*/ 108 h 108"/>
                  <a:gd name="T2" fmla="*/ 338 w 338"/>
                  <a:gd name="T3" fmla="*/ 0 h 108"/>
                  <a:gd name="T4" fmla="*/ 0 w 338"/>
                  <a:gd name="T5" fmla="*/ 0 h 108"/>
                  <a:gd name="T6" fmla="*/ 39 w 338"/>
                  <a:gd name="T7" fmla="*/ 108 h 108"/>
                  <a:gd name="T8" fmla="*/ 328 w 338"/>
                  <a:gd name="T9" fmla="*/ 108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8" h="108">
                    <a:moveTo>
                      <a:pt x="328" y="108"/>
                    </a:moveTo>
                    <a:lnTo>
                      <a:pt x="338" y="0"/>
                    </a:lnTo>
                    <a:lnTo>
                      <a:pt x="0" y="0"/>
                    </a:lnTo>
                    <a:lnTo>
                      <a:pt x="39" y="108"/>
                    </a:lnTo>
                    <a:lnTo>
                      <a:pt x="328" y="10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22" name="Freeform: Shape 67"/>
              <p:cNvSpPr>
                <a:spLocks/>
              </p:cNvSpPr>
              <p:nvPr/>
            </p:nvSpPr>
            <p:spPr bwMode="auto">
              <a:xfrm>
                <a:off x="3112216" y="3051800"/>
                <a:ext cx="194841" cy="278169"/>
              </a:xfrm>
              <a:custGeom>
                <a:avLst/>
                <a:gdLst>
                  <a:gd name="T0" fmla="*/ 41 w 44"/>
                  <a:gd name="T1" fmla="*/ 0 h 63"/>
                  <a:gd name="T2" fmla="*/ 0 w 44"/>
                  <a:gd name="T3" fmla="*/ 43 h 63"/>
                  <a:gd name="T4" fmla="*/ 5 w 44"/>
                  <a:gd name="T5" fmla="*/ 63 h 63"/>
                  <a:gd name="T6" fmla="*/ 5 w 44"/>
                  <a:gd name="T7" fmla="*/ 52 h 63"/>
                  <a:gd name="T8" fmla="*/ 7 w 44"/>
                  <a:gd name="T9" fmla="*/ 46 h 63"/>
                  <a:gd name="T10" fmla="*/ 7 w 44"/>
                  <a:gd name="T11" fmla="*/ 43 h 63"/>
                  <a:gd name="T12" fmla="*/ 43 w 44"/>
                  <a:gd name="T13" fmla="*/ 7 h 63"/>
                  <a:gd name="T14" fmla="*/ 44 w 44"/>
                  <a:gd name="T15" fmla="*/ 7 h 63"/>
                  <a:gd name="T16" fmla="*/ 41 w 44"/>
                  <a:gd name="T17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4" h="63">
                    <a:moveTo>
                      <a:pt x="41" y="0"/>
                    </a:moveTo>
                    <a:cubicBezTo>
                      <a:pt x="19" y="1"/>
                      <a:pt x="0" y="20"/>
                      <a:pt x="0" y="43"/>
                    </a:cubicBezTo>
                    <a:cubicBezTo>
                      <a:pt x="0" y="50"/>
                      <a:pt x="2" y="57"/>
                      <a:pt x="5" y="63"/>
                    </a:cubicBezTo>
                    <a:cubicBezTo>
                      <a:pt x="5" y="52"/>
                      <a:pt x="5" y="52"/>
                      <a:pt x="5" y="52"/>
                    </a:cubicBezTo>
                    <a:cubicBezTo>
                      <a:pt x="5" y="50"/>
                      <a:pt x="6" y="48"/>
                      <a:pt x="7" y="46"/>
                    </a:cubicBezTo>
                    <a:cubicBezTo>
                      <a:pt x="7" y="45"/>
                      <a:pt x="7" y="44"/>
                      <a:pt x="7" y="43"/>
                    </a:cubicBezTo>
                    <a:cubicBezTo>
                      <a:pt x="7" y="23"/>
                      <a:pt x="23" y="7"/>
                      <a:pt x="43" y="7"/>
                    </a:cubicBezTo>
                    <a:cubicBezTo>
                      <a:pt x="43" y="7"/>
                      <a:pt x="44" y="7"/>
                      <a:pt x="44" y="7"/>
                    </a:cubicBezTo>
                    <a:cubicBezTo>
                      <a:pt x="43" y="4"/>
                      <a:pt x="42" y="2"/>
                      <a:pt x="4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23" name="Freeform: Shape 68"/>
              <p:cNvSpPr>
                <a:spLocks/>
              </p:cNvSpPr>
              <p:nvPr/>
            </p:nvSpPr>
            <p:spPr bwMode="auto">
              <a:xfrm>
                <a:off x="3147753" y="3241739"/>
                <a:ext cx="84553" cy="150726"/>
              </a:xfrm>
              <a:custGeom>
                <a:avLst/>
                <a:gdLst>
                  <a:gd name="T0" fmla="*/ 0 w 19"/>
                  <a:gd name="T1" fmla="*/ 7 h 34"/>
                  <a:gd name="T2" fmla="*/ 0 w 19"/>
                  <a:gd name="T3" fmla="*/ 9 h 34"/>
                  <a:gd name="T4" fmla="*/ 0 w 19"/>
                  <a:gd name="T5" fmla="*/ 20 h 34"/>
                  <a:gd name="T6" fmla="*/ 0 w 19"/>
                  <a:gd name="T7" fmla="*/ 25 h 34"/>
                  <a:gd name="T8" fmla="*/ 13 w 19"/>
                  <a:gd name="T9" fmla="*/ 34 h 34"/>
                  <a:gd name="T10" fmla="*/ 19 w 19"/>
                  <a:gd name="T11" fmla="*/ 34 h 34"/>
                  <a:gd name="T12" fmla="*/ 19 w 19"/>
                  <a:gd name="T13" fmla="*/ 0 h 34"/>
                  <a:gd name="T14" fmla="*/ 13 w 19"/>
                  <a:gd name="T15" fmla="*/ 0 h 34"/>
                  <a:gd name="T16" fmla="*/ 0 w 19"/>
                  <a:gd name="T17" fmla="*/ 7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" h="34">
                    <a:moveTo>
                      <a:pt x="0" y="7"/>
                    </a:moveTo>
                    <a:cubicBezTo>
                      <a:pt x="0" y="8"/>
                      <a:pt x="0" y="8"/>
                      <a:pt x="0" y="9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30"/>
                      <a:pt x="6" y="34"/>
                      <a:pt x="13" y="34"/>
                    </a:cubicBezTo>
                    <a:cubicBezTo>
                      <a:pt x="19" y="34"/>
                      <a:pt x="19" y="34"/>
                      <a:pt x="19" y="34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7" y="0"/>
                      <a:pt x="1" y="3"/>
                      <a:pt x="0" y="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24" name="Freeform: Shape 69"/>
              <p:cNvSpPr>
                <a:spLocks/>
              </p:cNvSpPr>
              <p:nvPr/>
            </p:nvSpPr>
            <p:spPr bwMode="auto">
              <a:xfrm>
                <a:off x="3373229" y="3241739"/>
                <a:ext cx="79652" cy="150726"/>
              </a:xfrm>
              <a:custGeom>
                <a:avLst/>
                <a:gdLst>
                  <a:gd name="T0" fmla="*/ 1 w 18"/>
                  <a:gd name="T1" fmla="*/ 0 h 34"/>
                  <a:gd name="T2" fmla="*/ 0 w 18"/>
                  <a:gd name="T3" fmla="*/ 0 h 34"/>
                  <a:gd name="T4" fmla="*/ 0 w 18"/>
                  <a:gd name="T5" fmla="*/ 34 h 34"/>
                  <a:gd name="T6" fmla="*/ 6 w 18"/>
                  <a:gd name="T7" fmla="*/ 34 h 34"/>
                  <a:gd name="T8" fmla="*/ 18 w 18"/>
                  <a:gd name="T9" fmla="*/ 28 h 34"/>
                  <a:gd name="T10" fmla="*/ 1 w 18"/>
                  <a:gd name="T11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34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6" y="34"/>
                      <a:pt x="6" y="34"/>
                      <a:pt x="6" y="34"/>
                    </a:cubicBezTo>
                    <a:cubicBezTo>
                      <a:pt x="12" y="34"/>
                      <a:pt x="17" y="31"/>
                      <a:pt x="18" y="28"/>
                    </a:cubicBezTo>
                    <a:cubicBezTo>
                      <a:pt x="12" y="19"/>
                      <a:pt x="7" y="9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25" name="Rectangle 70"/>
              <p:cNvSpPr>
                <a:spLocks/>
              </p:cNvSpPr>
              <p:nvPr/>
            </p:nvSpPr>
            <p:spPr bwMode="auto">
              <a:xfrm>
                <a:off x="4927052" y="1069082"/>
                <a:ext cx="62496" cy="22057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26" name="Freeform: Shape 71"/>
              <p:cNvSpPr>
                <a:spLocks/>
              </p:cNvSpPr>
              <p:nvPr/>
            </p:nvSpPr>
            <p:spPr bwMode="auto">
              <a:xfrm>
                <a:off x="4697900" y="1104619"/>
                <a:ext cx="330861" cy="225476"/>
              </a:xfrm>
              <a:custGeom>
                <a:avLst/>
                <a:gdLst>
                  <a:gd name="T0" fmla="*/ 75 w 75"/>
                  <a:gd name="T1" fmla="*/ 51 h 51"/>
                  <a:gd name="T2" fmla="*/ 75 w 75"/>
                  <a:gd name="T3" fmla="*/ 0 h 51"/>
                  <a:gd name="T4" fmla="*/ 0 w 75"/>
                  <a:gd name="T5" fmla="*/ 0 h 51"/>
                  <a:gd name="T6" fmla="*/ 0 w 75"/>
                  <a:gd name="T7" fmla="*/ 34 h 51"/>
                  <a:gd name="T8" fmla="*/ 19 w 75"/>
                  <a:gd name="T9" fmla="*/ 37 h 51"/>
                  <a:gd name="T10" fmla="*/ 17 w 75"/>
                  <a:gd name="T11" fmla="*/ 27 h 51"/>
                  <a:gd name="T12" fmla="*/ 38 w 75"/>
                  <a:gd name="T13" fmla="*/ 6 h 51"/>
                  <a:gd name="T14" fmla="*/ 38 w 75"/>
                  <a:gd name="T15" fmla="*/ 6 h 51"/>
                  <a:gd name="T16" fmla="*/ 58 w 75"/>
                  <a:gd name="T17" fmla="*/ 27 h 51"/>
                  <a:gd name="T18" fmla="*/ 50 w 75"/>
                  <a:gd name="T19" fmla="*/ 43 h 51"/>
                  <a:gd name="T20" fmla="*/ 75 w 75"/>
                  <a:gd name="T21" fmla="*/ 51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5" h="51">
                    <a:moveTo>
                      <a:pt x="75" y="51"/>
                    </a:moveTo>
                    <a:cubicBezTo>
                      <a:pt x="75" y="0"/>
                      <a:pt x="75" y="0"/>
                      <a:pt x="75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7" y="35"/>
                      <a:pt x="13" y="36"/>
                      <a:pt x="19" y="37"/>
                    </a:cubicBezTo>
                    <a:cubicBezTo>
                      <a:pt x="18" y="34"/>
                      <a:pt x="17" y="30"/>
                      <a:pt x="17" y="27"/>
                    </a:cubicBezTo>
                    <a:cubicBezTo>
                      <a:pt x="17" y="15"/>
                      <a:pt x="26" y="6"/>
                      <a:pt x="38" y="6"/>
                    </a:cubicBezTo>
                    <a:cubicBezTo>
                      <a:pt x="38" y="6"/>
                      <a:pt x="38" y="6"/>
                      <a:pt x="38" y="6"/>
                    </a:cubicBezTo>
                    <a:cubicBezTo>
                      <a:pt x="49" y="6"/>
                      <a:pt x="58" y="15"/>
                      <a:pt x="58" y="27"/>
                    </a:cubicBezTo>
                    <a:cubicBezTo>
                      <a:pt x="58" y="33"/>
                      <a:pt x="55" y="39"/>
                      <a:pt x="50" y="43"/>
                    </a:cubicBezTo>
                    <a:cubicBezTo>
                      <a:pt x="59" y="46"/>
                      <a:pt x="67" y="48"/>
                      <a:pt x="75" y="5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27" name="Freeform: Shape 72"/>
              <p:cNvSpPr>
                <a:spLocks/>
              </p:cNvSpPr>
              <p:nvPr/>
            </p:nvSpPr>
            <p:spPr bwMode="auto">
              <a:xfrm>
                <a:off x="4799609" y="1157312"/>
                <a:ext cx="127443" cy="128668"/>
              </a:xfrm>
              <a:custGeom>
                <a:avLst/>
                <a:gdLst>
                  <a:gd name="T0" fmla="*/ 16 w 29"/>
                  <a:gd name="T1" fmla="*/ 29 h 29"/>
                  <a:gd name="T2" fmla="*/ 29 w 29"/>
                  <a:gd name="T3" fmla="*/ 15 h 29"/>
                  <a:gd name="T4" fmla="*/ 15 w 29"/>
                  <a:gd name="T5" fmla="*/ 0 h 29"/>
                  <a:gd name="T6" fmla="*/ 0 w 29"/>
                  <a:gd name="T7" fmla="*/ 15 h 29"/>
                  <a:gd name="T8" fmla="*/ 8 w 29"/>
                  <a:gd name="T9" fmla="*/ 27 h 29"/>
                  <a:gd name="T10" fmla="*/ 16 w 29"/>
                  <a:gd name="T11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9" h="29">
                    <a:moveTo>
                      <a:pt x="16" y="29"/>
                    </a:moveTo>
                    <a:cubicBezTo>
                      <a:pt x="23" y="28"/>
                      <a:pt x="29" y="22"/>
                      <a:pt x="29" y="15"/>
                    </a:cubicBezTo>
                    <a:cubicBezTo>
                      <a:pt x="29" y="7"/>
                      <a:pt x="22" y="0"/>
                      <a:pt x="15" y="0"/>
                    </a:cubicBezTo>
                    <a:cubicBezTo>
                      <a:pt x="7" y="0"/>
                      <a:pt x="0" y="7"/>
                      <a:pt x="0" y="15"/>
                    </a:cubicBezTo>
                    <a:cubicBezTo>
                      <a:pt x="0" y="20"/>
                      <a:pt x="3" y="24"/>
                      <a:pt x="8" y="27"/>
                    </a:cubicBezTo>
                    <a:cubicBezTo>
                      <a:pt x="10" y="27"/>
                      <a:pt x="13" y="28"/>
                      <a:pt x="16" y="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28" name="Freeform: Shape 73"/>
              <p:cNvSpPr>
                <a:spLocks/>
              </p:cNvSpPr>
              <p:nvPr/>
            </p:nvSpPr>
            <p:spPr bwMode="auto">
              <a:xfrm>
                <a:off x="3020310" y="2380274"/>
                <a:ext cx="215673" cy="189939"/>
              </a:xfrm>
              <a:custGeom>
                <a:avLst/>
                <a:gdLst>
                  <a:gd name="T0" fmla="*/ 49 w 49"/>
                  <a:gd name="T1" fmla="*/ 1 h 43"/>
                  <a:gd name="T2" fmla="*/ 41 w 49"/>
                  <a:gd name="T3" fmla="*/ 0 h 43"/>
                  <a:gd name="T4" fmla="*/ 20 w 49"/>
                  <a:gd name="T5" fmla="*/ 21 h 43"/>
                  <a:gd name="T6" fmla="*/ 12 w 49"/>
                  <a:gd name="T7" fmla="*/ 18 h 43"/>
                  <a:gd name="T8" fmla="*/ 0 w 49"/>
                  <a:gd name="T9" fmla="*/ 30 h 43"/>
                  <a:gd name="T10" fmla="*/ 12 w 49"/>
                  <a:gd name="T11" fmla="*/ 43 h 43"/>
                  <a:gd name="T12" fmla="*/ 40 w 49"/>
                  <a:gd name="T13" fmla="*/ 43 h 43"/>
                  <a:gd name="T14" fmla="*/ 41 w 49"/>
                  <a:gd name="T15" fmla="*/ 43 h 43"/>
                  <a:gd name="T16" fmla="*/ 45 w 49"/>
                  <a:gd name="T17" fmla="*/ 43 h 43"/>
                  <a:gd name="T18" fmla="*/ 49 w 49"/>
                  <a:gd name="T19" fmla="*/ 1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9" h="43">
                    <a:moveTo>
                      <a:pt x="49" y="1"/>
                    </a:moveTo>
                    <a:cubicBezTo>
                      <a:pt x="47" y="0"/>
                      <a:pt x="44" y="0"/>
                      <a:pt x="41" y="0"/>
                    </a:cubicBezTo>
                    <a:cubicBezTo>
                      <a:pt x="29" y="0"/>
                      <a:pt x="20" y="9"/>
                      <a:pt x="20" y="21"/>
                    </a:cubicBezTo>
                    <a:cubicBezTo>
                      <a:pt x="18" y="19"/>
                      <a:pt x="15" y="18"/>
                      <a:pt x="12" y="18"/>
                    </a:cubicBezTo>
                    <a:cubicBezTo>
                      <a:pt x="5" y="18"/>
                      <a:pt x="0" y="23"/>
                      <a:pt x="0" y="30"/>
                    </a:cubicBezTo>
                    <a:cubicBezTo>
                      <a:pt x="0" y="37"/>
                      <a:pt x="5" y="43"/>
                      <a:pt x="12" y="43"/>
                    </a:cubicBezTo>
                    <a:cubicBezTo>
                      <a:pt x="40" y="43"/>
                      <a:pt x="40" y="43"/>
                      <a:pt x="40" y="43"/>
                    </a:cubicBezTo>
                    <a:cubicBezTo>
                      <a:pt x="41" y="43"/>
                      <a:pt x="41" y="43"/>
                      <a:pt x="41" y="43"/>
                    </a:cubicBezTo>
                    <a:cubicBezTo>
                      <a:pt x="45" y="43"/>
                      <a:pt x="45" y="43"/>
                      <a:pt x="45" y="43"/>
                    </a:cubicBezTo>
                    <a:cubicBezTo>
                      <a:pt x="46" y="29"/>
                      <a:pt x="47" y="15"/>
                      <a:pt x="49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29" name="Rectangle 74"/>
              <p:cNvSpPr>
                <a:spLocks/>
              </p:cNvSpPr>
              <p:nvPr/>
            </p:nvSpPr>
            <p:spPr bwMode="auto">
              <a:xfrm>
                <a:off x="3059523" y="2583692"/>
                <a:ext cx="26959" cy="6249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30" name="Rectangle 75"/>
              <p:cNvSpPr>
                <a:spLocks/>
              </p:cNvSpPr>
              <p:nvPr/>
            </p:nvSpPr>
            <p:spPr bwMode="auto">
              <a:xfrm>
                <a:off x="3125695" y="2619229"/>
                <a:ext cx="26959" cy="57594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31" name="Rectangle 76"/>
              <p:cNvSpPr>
                <a:spLocks/>
              </p:cNvSpPr>
              <p:nvPr/>
            </p:nvSpPr>
            <p:spPr bwMode="auto">
              <a:xfrm>
                <a:off x="3188191" y="2583692"/>
                <a:ext cx="25734" cy="6249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32" name="Freeform: Shape 77"/>
              <p:cNvSpPr>
                <a:spLocks/>
              </p:cNvSpPr>
              <p:nvPr/>
            </p:nvSpPr>
            <p:spPr bwMode="auto">
              <a:xfrm>
                <a:off x="5196643" y="3899786"/>
                <a:ext cx="296550" cy="291648"/>
              </a:xfrm>
              <a:custGeom>
                <a:avLst/>
                <a:gdLst>
                  <a:gd name="T0" fmla="*/ 34 w 67"/>
                  <a:gd name="T1" fmla="*/ 4 h 66"/>
                  <a:gd name="T2" fmla="*/ 37 w 67"/>
                  <a:gd name="T3" fmla="*/ 5 h 66"/>
                  <a:gd name="T4" fmla="*/ 38 w 67"/>
                  <a:gd name="T5" fmla="*/ 0 h 66"/>
                  <a:gd name="T6" fmla="*/ 48 w 67"/>
                  <a:gd name="T7" fmla="*/ 3 h 66"/>
                  <a:gd name="T8" fmla="*/ 47 w 67"/>
                  <a:gd name="T9" fmla="*/ 8 h 66"/>
                  <a:gd name="T10" fmla="*/ 56 w 67"/>
                  <a:gd name="T11" fmla="*/ 15 h 66"/>
                  <a:gd name="T12" fmla="*/ 60 w 67"/>
                  <a:gd name="T13" fmla="*/ 13 h 66"/>
                  <a:gd name="T14" fmla="*/ 65 w 67"/>
                  <a:gd name="T15" fmla="*/ 22 h 66"/>
                  <a:gd name="T16" fmla="*/ 61 w 67"/>
                  <a:gd name="T17" fmla="*/ 24 h 66"/>
                  <a:gd name="T18" fmla="*/ 62 w 67"/>
                  <a:gd name="T19" fmla="*/ 36 h 66"/>
                  <a:gd name="T20" fmla="*/ 67 w 67"/>
                  <a:gd name="T21" fmla="*/ 38 h 66"/>
                  <a:gd name="T22" fmla="*/ 64 w 67"/>
                  <a:gd name="T23" fmla="*/ 48 h 66"/>
                  <a:gd name="T24" fmla="*/ 59 w 67"/>
                  <a:gd name="T25" fmla="*/ 46 h 66"/>
                  <a:gd name="T26" fmla="*/ 52 w 67"/>
                  <a:gd name="T27" fmla="*/ 56 h 66"/>
                  <a:gd name="T28" fmla="*/ 54 w 67"/>
                  <a:gd name="T29" fmla="*/ 60 h 66"/>
                  <a:gd name="T30" fmla="*/ 45 w 67"/>
                  <a:gd name="T31" fmla="*/ 65 h 66"/>
                  <a:gd name="T32" fmla="*/ 42 w 67"/>
                  <a:gd name="T33" fmla="*/ 60 h 66"/>
                  <a:gd name="T34" fmla="*/ 34 w 67"/>
                  <a:gd name="T35" fmla="*/ 62 h 66"/>
                  <a:gd name="T36" fmla="*/ 34 w 67"/>
                  <a:gd name="T37" fmla="*/ 54 h 66"/>
                  <a:gd name="T38" fmla="*/ 54 w 67"/>
                  <a:gd name="T39" fmla="*/ 39 h 66"/>
                  <a:gd name="T40" fmla="*/ 40 w 67"/>
                  <a:gd name="T41" fmla="*/ 13 h 66"/>
                  <a:gd name="T42" fmla="*/ 34 w 67"/>
                  <a:gd name="T43" fmla="*/ 12 h 66"/>
                  <a:gd name="T44" fmla="*/ 34 w 67"/>
                  <a:gd name="T45" fmla="*/ 4 h 66"/>
                  <a:gd name="T46" fmla="*/ 16 w 67"/>
                  <a:gd name="T47" fmla="*/ 11 h 66"/>
                  <a:gd name="T48" fmla="*/ 13 w 67"/>
                  <a:gd name="T49" fmla="*/ 6 h 66"/>
                  <a:gd name="T50" fmla="*/ 23 w 67"/>
                  <a:gd name="T51" fmla="*/ 1 h 66"/>
                  <a:gd name="T52" fmla="*/ 25 w 67"/>
                  <a:gd name="T53" fmla="*/ 6 h 66"/>
                  <a:gd name="T54" fmla="*/ 34 w 67"/>
                  <a:gd name="T55" fmla="*/ 4 h 66"/>
                  <a:gd name="T56" fmla="*/ 34 w 67"/>
                  <a:gd name="T57" fmla="*/ 12 h 66"/>
                  <a:gd name="T58" fmla="*/ 13 w 67"/>
                  <a:gd name="T59" fmla="*/ 27 h 66"/>
                  <a:gd name="T60" fmla="*/ 27 w 67"/>
                  <a:gd name="T61" fmla="*/ 53 h 66"/>
                  <a:gd name="T62" fmla="*/ 27 w 67"/>
                  <a:gd name="T63" fmla="*/ 53 h 66"/>
                  <a:gd name="T64" fmla="*/ 34 w 67"/>
                  <a:gd name="T65" fmla="*/ 54 h 66"/>
                  <a:gd name="T66" fmla="*/ 34 w 67"/>
                  <a:gd name="T67" fmla="*/ 62 h 66"/>
                  <a:gd name="T68" fmla="*/ 30 w 67"/>
                  <a:gd name="T69" fmla="*/ 62 h 66"/>
                  <a:gd name="T70" fmla="*/ 29 w 67"/>
                  <a:gd name="T71" fmla="*/ 66 h 66"/>
                  <a:gd name="T72" fmla="*/ 19 w 67"/>
                  <a:gd name="T73" fmla="*/ 63 h 66"/>
                  <a:gd name="T74" fmla="*/ 20 w 67"/>
                  <a:gd name="T75" fmla="*/ 59 h 66"/>
                  <a:gd name="T76" fmla="*/ 11 w 67"/>
                  <a:gd name="T77" fmla="*/ 51 h 66"/>
                  <a:gd name="T78" fmla="*/ 7 w 67"/>
                  <a:gd name="T79" fmla="*/ 53 h 66"/>
                  <a:gd name="T80" fmla="*/ 2 w 67"/>
                  <a:gd name="T81" fmla="*/ 44 h 66"/>
                  <a:gd name="T82" fmla="*/ 6 w 67"/>
                  <a:gd name="T83" fmla="*/ 42 h 66"/>
                  <a:gd name="T84" fmla="*/ 5 w 67"/>
                  <a:gd name="T85" fmla="*/ 30 h 66"/>
                  <a:gd name="T86" fmla="*/ 0 w 67"/>
                  <a:gd name="T87" fmla="*/ 28 h 66"/>
                  <a:gd name="T88" fmla="*/ 3 w 67"/>
                  <a:gd name="T89" fmla="*/ 18 h 66"/>
                  <a:gd name="T90" fmla="*/ 8 w 67"/>
                  <a:gd name="T91" fmla="*/ 20 h 66"/>
                  <a:gd name="T92" fmla="*/ 16 w 67"/>
                  <a:gd name="T93" fmla="*/ 11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67" h="66">
                    <a:moveTo>
                      <a:pt x="34" y="4"/>
                    </a:moveTo>
                    <a:cubicBezTo>
                      <a:pt x="35" y="4"/>
                      <a:pt x="36" y="4"/>
                      <a:pt x="37" y="5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48" y="3"/>
                      <a:pt x="48" y="3"/>
                      <a:pt x="48" y="3"/>
                    </a:cubicBezTo>
                    <a:cubicBezTo>
                      <a:pt x="47" y="8"/>
                      <a:pt x="47" y="8"/>
                      <a:pt x="47" y="8"/>
                    </a:cubicBezTo>
                    <a:cubicBezTo>
                      <a:pt x="50" y="9"/>
                      <a:pt x="54" y="12"/>
                      <a:pt x="56" y="15"/>
                    </a:cubicBezTo>
                    <a:cubicBezTo>
                      <a:pt x="60" y="13"/>
                      <a:pt x="60" y="13"/>
                      <a:pt x="60" y="13"/>
                    </a:cubicBezTo>
                    <a:cubicBezTo>
                      <a:pt x="65" y="22"/>
                      <a:pt x="65" y="22"/>
                      <a:pt x="65" y="22"/>
                    </a:cubicBezTo>
                    <a:cubicBezTo>
                      <a:pt x="61" y="24"/>
                      <a:pt x="61" y="24"/>
                      <a:pt x="61" y="24"/>
                    </a:cubicBezTo>
                    <a:cubicBezTo>
                      <a:pt x="62" y="28"/>
                      <a:pt x="63" y="32"/>
                      <a:pt x="62" y="36"/>
                    </a:cubicBezTo>
                    <a:cubicBezTo>
                      <a:pt x="67" y="38"/>
                      <a:pt x="67" y="38"/>
                      <a:pt x="67" y="38"/>
                    </a:cubicBezTo>
                    <a:cubicBezTo>
                      <a:pt x="64" y="48"/>
                      <a:pt x="64" y="48"/>
                      <a:pt x="64" y="48"/>
                    </a:cubicBezTo>
                    <a:cubicBezTo>
                      <a:pt x="59" y="46"/>
                      <a:pt x="59" y="46"/>
                      <a:pt x="59" y="46"/>
                    </a:cubicBezTo>
                    <a:cubicBezTo>
                      <a:pt x="57" y="50"/>
                      <a:pt x="55" y="53"/>
                      <a:pt x="52" y="56"/>
                    </a:cubicBezTo>
                    <a:cubicBezTo>
                      <a:pt x="54" y="60"/>
                      <a:pt x="54" y="60"/>
                      <a:pt x="54" y="60"/>
                    </a:cubicBezTo>
                    <a:cubicBezTo>
                      <a:pt x="45" y="65"/>
                      <a:pt x="45" y="65"/>
                      <a:pt x="45" y="65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0" y="61"/>
                      <a:pt x="37" y="62"/>
                      <a:pt x="34" y="62"/>
                    </a:cubicBezTo>
                    <a:cubicBezTo>
                      <a:pt x="34" y="54"/>
                      <a:pt x="34" y="54"/>
                      <a:pt x="34" y="54"/>
                    </a:cubicBezTo>
                    <a:cubicBezTo>
                      <a:pt x="43" y="54"/>
                      <a:pt x="51" y="48"/>
                      <a:pt x="54" y="39"/>
                    </a:cubicBezTo>
                    <a:cubicBezTo>
                      <a:pt x="57" y="28"/>
                      <a:pt x="51" y="16"/>
                      <a:pt x="40" y="13"/>
                    </a:cubicBezTo>
                    <a:cubicBezTo>
                      <a:pt x="38" y="12"/>
                      <a:pt x="36" y="12"/>
                      <a:pt x="34" y="12"/>
                    </a:cubicBezTo>
                    <a:lnTo>
                      <a:pt x="34" y="4"/>
                    </a:lnTo>
                    <a:close/>
                    <a:moveTo>
                      <a:pt x="16" y="11"/>
                    </a:moveTo>
                    <a:cubicBezTo>
                      <a:pt x="13" y="6"/>
                      <a:pt x="13" y="6"/>
                      <a:pt x="13" y="6"/>
                    </a:cubicBezTo>
                    <a:cubicBezTo>
                      <a:pt x="23" y="1"/>
                      <a:pt x="23" y="1"/>
                      <a:pt x="23" y="1"/>
                    </a:cubicBezTo>
                    <a:cubicBezTo>
                      <a:pt x="25" y="6"/>
                      <a:pt x="25" y="6"/>
                      <a:pt x="25" y="6"/>
                    </a:cubicBezTo>
                    <a:cubicBezTo>
                      <a:pt x="28" y="5"/>
                      <a:pt x="31" y="4"/>
                      <a:pt x="34" y="4"/>
                    </a:cubicBezTo>
                    <a:cubicBezTo>
                      <a:pt x="34" y="12"/>
                      <a:pt x="34" y="12"/>
                      <a:pt x="34" y="12"/>
                    </a:cubicBezTo>
                    <a:cubicBezTo>
                      <a:pt x="25" y="12"/>
                      <a:pt x="16" y="18"/>
                      <a:pt x="13" y="27"/>
                    </a:cubicBezTo>
                    <a:cubicBezTo>
                      <a:pt x="10" y="38"/>
                      <a:pt x="16" y="50"/>
                      <a:pt x="27" y="53"/>
                    </a:cubicBezTo>
                    <a:cubicBezTo>
                      <a:pt x="27" y="53"/>
                      <a:pt x="27" y="53"/>
                      <a:pt x="27" y="53"/>
                    </a:cubicBezTo>
                    <a:cubicBezTo>
                      <a:pt x="30" y="54"/>
                      <a:pt x="32" y="54"/>
                      <a:pt x="34" y="54"/>
                    </a:cubicBezTo>
                    <a:cubicBezTo>
                      <a:pt x="34" y="62"/>
                      <a:pt x="34" y="62"/>
                      <a:pt x="34" y="62"/>
                    </a:cubicBezTo>
                    <a:cubicBezTo>
                      <a:pt x="33" y="62"/>
                      <a:pt x="32" y="62"/>
                      <a:pt x="30" y="62"/>
                    </a:cubicBezTo>
                    <a:cubicBezTo>
                      <a:pt x="29" y="66"/>
                      <a:pt x="29" y="66"/>
                      <a:pt x="29" y="66"/>
                    </a:cubicBezTo>
                    <a:cubicBezTo>
                      <a:pt x="19" y="63"/>
                      <a:pt x="19" y="63"/>
                      <a:pt x="19" y="63"/>
                    </a:cubicBezTo>
                    <a:cubicBezTo>
                      <a:pt x="20" y="59"/>
                      <a:pt x="20" y="59"/>
                      <a:pt x="20" y="59"/>
                    </a:cubicBezTo>
                    <a:cubicBezTo>
                      <a:pt x="17" y="57"/>
                      <a:pt x="14" y="54"/>
                      <a:pt x="11" y="51"/>
                    </a:cubicBezTo>
                    <a:cubicBezTo>
                      <a:pt x="7" y="53"/>
                      <a:pt x="7" y="53"/>
                      <a:pt x="7" y="53"/>
                    </a:cubicBezTo>
                    <a:cubicBezTo>
                      <a:pt x="2" y="44"/>
                      <a:pt x="2" y="44"/>
                      <a:pt x="2" y="44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5" y="38"/>
                      <a:pt x="5" y="34"/>
                      <a:pt x="5" y="30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0" y="16"/>
                      <a:pt x="13" y="13"/>
                      <a:pt x="16" y="1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33" name="Freeform: Shape 78"/>
              <p:cNvSpPr>
                <a:spLocks/>
              </p:cNvSpPr>
              <p:nvPr/>
            </p:nvSpPr>
            <p:spPr bwMode="auto">
              <a:xfrm>
                <a:off x="5917185" y="2522422"/>
                <a:ext cx="259787" cy="286747"/>
              </a:xfrm>
              <a:custGeom>
                <a:avLst/>
                <a:gdLst>
                  <a:gd name="T0" fmla="*/ 27 w 59"/>
                  <a:gd name="T1" fmla="*/ 65 h 65"/>
                  <a:gd name="T2" fmla="*/ 59 w 59"/>
                  <a:gd name="T3" fmla="*/ 33 h 65"/>
                  <a:gd name="T4" fmla="*/ 27 w 59"/>
                  <a:gd name="T5" fmla="*/ 0 h 65"/>
                  <a:gd name="T6" fmla="*/ 27 w 59"/>
                  <a:gd name="T7" fmla="*/ 0 h 65"/>
                  <a:gd name="T8" fmla="*/ 27 w 59"/>
                  <a:gd name="T9" fmla="*/ 23 h 65"/>
                  <a:gd name="T10" fmla="*/ 43 w 59"/>
                  <a:gd name="T11" fmla="*/ 16 h 65"/>
                  <a:gd name="T12" fmla="*/ 33 w 59"/>
                  <a:gd name="T13" fmla="*/ 39 h 65"/>
                  <a:gd name="T14" fmla="*/ 27 w 59"/>
                  <a:gd name="T15" fmla="*/ 42 h 65"/>
                  <a:gd name="T16" fmla="*/ 27 w 59"/>
                  <a:gd name="T17" fmla="*/ 65 h 65"/>
                  <a:gd name="T18" fmla="*/ 27 w 59"/>
                  <a:gd name="T19" fmla="*/ 0 h 65"/>
                  <a:gd name="T20" fmla="*/ 1 w 59"/>
                  <a:gd name="T21" fmla="*/ 12 h 65"/>
                  <a:gd name="T22" fmla="*/ 1 w 59"/>
                  <a:gd name="T23" fmla="*/ 18 h 65"/>
                  <a:gd name="T24" fmla="*/ 0 w 59"/>
                  <a:gd name="T25" fmla="*/ 51 h 65"/>
                  <a:gd name="T26" fmla="*/ 27 w 59"/>
                  <a:gd name="T27" fmla="*/ 65 h 65"/>
                  <a:gd name="T28" fmla="*/ 27 w 59"/>
                  <a:gd name="T29" fmla="*/ 42 h 65"/>
                  <a:gd name="T30" fmla="*/ 10 w 59"/>
                  <a:gd name="T31" fmla="*/ 49 h 65"/>
                  <a:gd name="T32" fmla="*/ 20 w 59"/>
                  <a:gd name="T33" fmla="*/ 26 h 65"/>
                  <a:gd name="T34" fmla="*/ 20 w 59"/>
                  <a:gd name="T35" fmla="*/ 26 h 65"/>
                  <a:gd name="T36" fmla="*/ 27 w 59"/>
                  <a:gd name="T37" fmla="*/ 23 h 65"/>
                  <a:gd name="T38" fmla="*/ 27 w 59"/>
                  <a:gd name="T39" fmla="*/ 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59" h="65">
                    <a:moveTo>
                      <a:pt x="27" y="65"/>
                    </a:moveTo>
                    <a:cubicBezTo>
                      <a:pt x="45" y="65"/>
                      <a:pt x="59" y="51"/>
                      <a:pt x="59" y="33"/>
                    </a:cubicBezTo>
                    <a:cubicBezTo>
                      <a:pt x="59" y="15"/>
                      <a:pt x="45" y="0"/>
                      <a:pt x="27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7" y="23"/>
                      <a:pt x="27" y="23"/>
                      <a:pt x="27" y="23"/>
                    </a:cubicBezTo>
                    <a:cubicBezTo>
                      <a:pt x="43" y="16"/>
                      <a:pt x="43" y="16"/>
                      <a:pt x="43" y="16"/>
                    </a:cubicBezTo>
                    <a:cubicBezTo>
                      <a:pt x="33" y="39"/>
                      <a:pt x="33" y="39"/>
                      <a:pt x="33" y="39"/>
                    </a:cubicBezTo>
                    <a:cubicBezTo>
                      <a:pt x="27" y="42"/>
                      <a:pt x="27" y="42"/>
                      <a:pt x="27" y="42"/>
                    </a:cubicBezTo>
                    <a:cubicBezTo>
                      <a:pt x="27" y="65"/>
                      <a:pt x="27" y="65"/>
                      <a:pt x="27" y="65"/>
                    </a:cubicBezTo>
                    <a:close/>
                    <a:moveTo>
                      <a:pt x="27" y="0"/>
                    </a:moveTo>
                    <a:cubicBezTo>
                      <a:pt x="16" y="0"/>
                      <a:pt x="7" y="5"/>
                      <a:pt x="1" y="12"/>
                    </a:cubicBezTo>
                    <a:cubicBezTo>
                      <a:pt x="1" y="14"/>
                      <a:pt x="1" y="16"/>
                      <a:pt x="1" y="18"/>
                    </a:cubicBezTo>
                    <a:cubicBezTo>
                      <a:pt x="1" y="29"/>
                      <a:pt x="1" y="40"/>
                      <a:pt x="0" y="51"/>
                    </a:cubicBezTo>
                    <a:cubicBezTo>
                      <a:pt x="6" y="60"/>
                      <a:pt x="15" y="65"/>
                      <a:pt x="27" y="65"/>
                    </a:cubicBezTo>
                    <a:cubicBezTo>
                      <a:pt x="27" y="42"/>
                      <a:pt x="27" y="42"/>
                      <a:pt x="27" y="42"/>
                    </a:cubicBezTo>
                    <a:cubicBezTo>
                      <a:pt x="10" y="49"/>
                      <a:pt x="10" y="49"/>
                      <a:pt x="10" y="49"/>
                    </a:cubicBezTo>
                    <a:cubicBezTo>
                      <a:pt x="20" y="26"/>
                      <a:pt x="20" y="26"/>
                      <a:pt x="20" y="26"/>
                    </a:cubicBezTo>
                    <a:cubicBezTo>
                      <a:pt x="20" y="26"/>
                      <a:pt x="20" y="26"/>
                      <a:pt x="20" y="26"/>
                    </a:cubicBezTo>
                    <a:cubicBezTo>
                      <a:pt x="27" y="23"/>
                      <a:pt x="27" y="23"/>
                      <a:pt x="27" y="23"/>
                    </a:cubicBezTo>
                    <a:lnTo>
                      <a:pt x="27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34" name="Freeform: Shape 79"/>
              <p:cNvSpPr>
                <a:spLocks/>
              </p:cNvSpPr>
              <p:nvPr/>
            </p:nvSpPr>
            <p:spPr bwMode="auto">
              <a:xfrm>
                <a:off x="4291063" y="1038447"/>
                <a:ext cx="256111" cy="220574"/>
              </a:xfrm>
              <a:custGeom>
                <a:avLst/>
                <a:gdLst>
                  <a:gd name="T0" fmla="*/ 48 w 58"/>
                  <a:gd name="T1" fmla="*/ 38 h 50"/>
                  <a:gd name="T2" fmla="*/ 44 w 58"/>
                  <a:gd name="T3" fmla="*/ 8 h 50"/>
                  <a:gd name="T4" fmla="*/ 27 w 58"/>
                  <a:gd name="T5" fmla="*/ 0 h 50"/>
                  <a:gd name="T6" fmla="*/ 27 w 58"/>
                  <a:gd name="T7" fmla="*/ 20 h 50"/>
                  <a:gd name="T8" fmla="*/ 42 w 58"/>
                  <a:gd name="T9" fmla="*/ 20 h 50"/>
                  <a:gd name="T10" fmla="*/ 42 w 58"/>
                  <a:gd name="T11" fmla="*/ 30 h 50"/>
                  <a:gd name="T12" fmla="*/ 42 w 58"/>
                  <a:gd name="T13" fmla="*/ 30 h 50"/>
                  <a:gd name="T14" fmla="*/ 42 w 58"/>
                  <a:gd name="T15" fmla="*/ 30 h 50"/>
                  <a:gd name="T16" fmla="*/ 27 w 58"/>
                  <a:gd name="T17" fmla="*/ 30 h 50"/>
                  <a:gd name="T18" fmla="*/ 27 w 58"/>
                  <a:gd name="T19" fmla="*/ 50 h 50"/>
                  <a:gd name="T20" fmla="*/ 40 w 58"/>
                  <a:gd name="T21" fmla="*/ 46 h 50"/>
                  <a:gd name="T22" fmla="*/ 43 w 58"/>
                  <a:gd name="T23" fmla="*/ 49 h 50"/>
                  <a:gd name="T24" fmla="*/ 58 w 58"/>
                  <a:gd name="T25" fmla="*/ 48 h 50"/>
                  <a:gd name="T26" fmla="*/ 48 w 58"/>
                  <a:gd name="T27" fmla="*/ 38 h 50"/>
                  <a:gd name="T28" fmla="*/ 27 w 58"/>
                  <a:gd name="T29" fmla="*/ 0 h 50"/>
                  <a:gd name="T30" fmla="*/ 9 w 58"/>
                  <a:gd name="T31" fmla="*/ 8 h 50"/>
                  <a:gd name="T32" fmla="*/ 9 w 58"/>
                  <a:gd name="T33" fmla="*/ 43 h 50"/>
                  <a:gd name="T34" fmla="*/ 27 w 58"/>
                  <a:gd name="T35" fmla="*/ 50 h 50"/>
                  <a:gd name="T36" fmla="*/ 27 w 58"/>
                  <a:gd name="T37" fmla="*/ 30 h 50"/>
                  <a:gd name="T38" fmla="*/ 12 w 58"/>
                  <a:gd name="T39" fmla="*/ 30 h 50"/>
                  <a:gd name="T40" fmla="*/ 12 w 58"/>
                  <a:gd name="T41" fmla="*/ 20 h 50"/>
                  <a:gd name="T42" fmla="*/ 27 w 58"/>
                  <a:gd name="T43" fmla="*/ 20 h 50"/>
                  <a:gd name="T44" fmla="*/ 27 w 58"/>
                  <a:gd name="T45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58" h="50">
                    <a:moveTo>
                      <a:pt x="48" y="38"/>
                    </a:moveTo>
                    <a:cubicBezTo>
                      <a:pt x="54" y="29"/>
                      <a:pt x="53" y="16"/>
                      <a:pt x="44" y="8"/>
                    </a:cubicBezTo>
                    <a:cubicBezTo>
                      <a:pt x="40" y="3"/>
                      <a:pt x="33" y="0"/>
                      <a:pt x="27" y="0"/>
                    </a:cubicBezTo>
                    <a:cubicBezTo>
                      <a:pt x="27" y="20"/>
                      <a:pt x="27" y="20"/>
                      <a:pt x="27" y="20"/>
                    </a:cubicBezTo>
                    <a:cubicBezTo>
                      <a:pt x="42" y="20"/>
                      <a:pt x="42" y="20"/>
                      <a:pt x="42" y="20"/>
                    </a:cubicBezTo>
                    <a:cubicBezTo>
                      <a:pt x="42" y="30"/>
                      <a:pt x="42" y="30"/>
                      <a:pt x="42" y="30"/>
                    </a:cubicBezTo>
                    <a:cubicBezTo>
                      <a:pt x="42" y="30"/>
                      <a:pt x="42" y="30"/>
                      <a:pt x="42" y="30"/>
                    </a:cubicBezTo>
                    <a:cubicBezTo>
                      <a:pt x="42" y="30"/>
                      <a:pt x="42" y="30"/>
                      <a:pt x="42" y="30"/>
                    </a:cubicBezTo>
                    <a:cubicBezTo>
                      <a:pt x="27" y="30"/>
                      <a:pt x="27" y="30"/>
                      <a:pt x="27" y="30"/>
                    </a:cubicBezTo>
                    <a:cubicBezTo>
                      <a:pt x="27" y="50"/>
                      <a:pt x="27" y="50"/>
                      <a:pt x="27" y="50"/>
                    </a:cubicBezTo>
                    <a:cubicBezTo>
                      <a:pt x="31" y="50"/>
                      <a:pt x="36" y="49"/>
                      <a:pt x="40" y="46"/>
                    </a:cubicBezTo>
                    <a:cubicBezTo>
                      <a:pt x="43" y="49"/>
                      <a:pt x="43" y="49"/>
                      <a:pt x="43" y="49"/>
                    </a:cubicBezTo>
                    <a:cubicBezTo>
                      <a:pt x="48" y="48"/>
                      <a:pt x="53" y="48"/>
                      <a:pt x="58" y="48"/>
                    </a:cubicBezTo>
                    <a:lnTo>
                      <a:pt x="48" y="38"/>
                    </a:lnTo>
                    <a:close/>
                    <a:moveTo>
                      <a:pt x="27" y="0"/>
                    </a:moveTo>
                    <a:cubicBezTo>
                      <a:pt x="21" y="0"/>
                      <a:pt x="14" y="3"/>
                      <a:pt x="9" y="8"/>
                    </a:cubicBezTo>
                    <a:cubicBezTo>
                      <a:pt x="0" y="17"/>
                      <a:pt x="0" y="33"/>
                      <a:pt x="9" y="43"/>
                    </a:cubicBezTo>
                    <a:cubicBezTo>
                      <a:pt x="14" y="47"/>
                      <a:pt x="21" y="50"/>
                      <a:pt x="27" y="50"/>
                    </a:cubicBezTo>
                    <a:cubicBezTo>
                      <a:pt x="27" y="30"/>
                      <a:pt x="27" y="30"/>
                      <a:pt x="27" y="30"/>
                    </a:cubicBezTo>
                    <a:cubicBezTo>
                      <a:pt x="12" y="30"/>
                      <a:pt x="12" y="30"/>
                      <a:pt x="12" y="30"/>
                    </a:cubicBezTo>
                    <a:cubicBezTo>
                      <a:pt x="12" y="20"/>
                      <a:pt x="12" y="20"/>
                      <a:pt x="12" y="20"/>
                    </a:cubicBezTo>
                    <a:cubicBezTo>
                      <a:pt x="27" y="20"/>
                      <a:pt x="27" y="20"/>
                      <a:pt x="27" y="20"/>
                    </a:cubicBezTo>
                    <a:lnTo>
                      <a:pt x="27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35" name="Oval 80"/>
              <p:cNvSpPr>
                <a:spLocks/>
              </p:cNvSpPr>
              <p:nvPr/>
            </p:nvSpPr>
            <p:spPr bwMode="auto">
              <a:xfrm>
                <a:off x="5832632" y="3219682"/>
                <a:ext cx="84553" cy="84553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36" name="Freeform: Shape 81"/>
              <p:cNvSpPr>
                <a:spLocks/>
              </p:cNvSpPr>
              <p:nvPr/>
            </p:nvSpPr>
            <p:spPr bwMode="auto">
              <a:xfrm>
                <a:off x="5797095" y="3180468"/>
                <a:ext cx="159304" cy="234054"/>
              </a:xfrm>
              <a:custGeom>
                <a:avLst/>
                <a:gdLst>
                  <a:gd name="T0" fmla="*/ 36 w 36"/>
                  <a:gd name="T1" fmla="*/ 0 h 53"/>
                  <a:gd name="T2" fmla="*/ 18 w 36"/>
                  <a:gd name="T3" fmla="*/ 0 h 53"/>
                  <a:gd name="T4" fmla="*/ 18 w 36"/>
                  <a:gd name="T5" fmla="*/ 4 h 53"/>
                  <a:gd name="T6" fmla="*/ 18 w 36"/>
                  <a:gd name="T7" fmla="*/ 4 h 53"/>
                  <a:gd name="T8" fmla="*/ 32 w 36"/>
                  <a:gd name="T9" fmla="*/ 18 h 53"/>
                  <a:gd name="T10" fmla="*/ 18 w 36"/>
                  <a:gd name="T11" fmla="*/ 32 h 53"/>
                  <a:gd name="T12" fmla="*/ 18 w 36"/>
                  <a:gd name="T13" fmla="*/ 32 h 53"/>
                  <a:gd name="T14" fmla="*/ 18 w 36"/>
                  <a:gd name="T15" fmla="*/ 32 h 53"/>
                  <a:gd name="T16" fmla="*/ 18 w 36"/>
                  <a:gd name="T17" fmla="*/ 38 h 53"/>
                  <a:gd name="T18" fmla="*/ 18 w 36"/>
                  <a:gd name="T19" fmla="*/ 38 h 53"/>
                  <a:gd name="T20" fmla="*/ 22 w 36"/>
                  <a:gd name="T21" fmla="*/ 43 h 53"/>
                  <a:gd name="T22" fmla="*/ 18 w 36"/>
                  <a:gd name="T23" fmla="*/ 48 h 53"/>
                  <a:gd name="T24" fmla="*/ 18 w 36"/>
                  <a:gd name="T25" fmla="*/ 48 h 53"/>
                  <a:gd name="T26" fmla="*/ 18 w 36"/>
                  <a:gd name="T27" fmla="*/ 48 h 53"/>
                  <a:gd name="T28" fmla="*/ 18 w 36"/>
                  <a:gd name="T29" fmla="*/ 53 h 53"/>
                  <a:gd name="T30" fmla="*/ 36 w 36"/>
                  <a:gd name="T31" fmla="*/ 53 h 53"/>
                  <a:gd name="T32" fmla="*/ 36 w 36"/>
                  <a:gd name="T33" fmla="*/ 0 h 53"/>
                  <a:gd name="T34" fmla="*/ 18 w 36"/>
                  <a:gd name="T35" fmla="*/ 0 h 53"/>
                  <a:gd name="T36" fmla="*/ 0 w 36"/>
                  <a:gd name="T37" fmla="*/ 0 h 53"/>
                  <a:gd name="T38" fmla="*/ 0 w 36"/>
                  <a:gd name="T39" fmla="*/ 53 h 53"/>
                  <a:gd name="T40" fmla="*/ 18 w 36"/>
                  <a:gd name="T41" fmla="*/ 53 h 53"/>
                  <a:gd name="T42" fmla="*/ 18 w 36"/>
                  <a:gd name="T43" fmla="*/ 48 h 53"/>
                  <a:gd name="T44" fmla="*/ 13 w 36"/>
                  <a:gd name="T45" fmla="*/ 43 h 53"/>
                  <a:gd name="T46" fmla="*/ 18 w 36"/>
                  <a:gd name="T47" fmla="*/ 38 h 53"/>
                  <a:gd name="T48" fmla="*/ 18 w 36"/>
                  <a:gd name="T49" fmla="*/ 32 h 53"/>
                  <a:gd name="T50" fmla="*/ 4 w 36"/>
                  <a:gd name="T51" fmla="*/ 18 h 53"/>
                  <a:gd name="T52" fmla="*/ 18 w 36"/>
                  <a:gd name="T53" fmla="*/ 4 h 53"/>
                  <a:gd name="T54" fmla="*/ 18 w 36"/>
                  <a:gd name="T55" fmla="*/ 0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36" h="53">
                    <a:moveTo>
                      <a:pt x="36" y="0"/>
                    </a:moveTo>
                    <a:cubicBezTo>
                      <a:pt x="18" y="0"/>
                      <a:pt x="18" y="0"/>
                      <a:pt x="18" y="0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25" y="4"/>
                      <a:pt x="32" y="11"/>
                      <a:pt x="32" y="18"/>
                    </a:cubicBezTo>
                    <a:cubicBezTo>
                      <a:pt x="32" y="26"/>
                      <a:pt x="25" y="32"/>
                      <a:pt x="18" y="32"/>
                    </a:cubicBezTo>
                    <a:cubicBezTo>
                      <a:pt x="18" y="32"/>
                      <a:pt x="18" y="32"/>
                      <a:pt x="18" y="32"/>
                    </a:cubicBezTo>
                    <a:cubicBezTo>
                      <a:pt x="18" y="32"/>
                      <a:pt x="18" y="32"/>
                      <a:pt x="18" y="32"/>
                    </a:cubicBezTo>
                    <a:cubicBezTo>
                      <a:pt x="18" y="38"/>
                      <a:pt x="18" y="38"/>
                      <a:pt x="18" y="38"/>
                    </a:cubicBezTo>
                    <a:cubicBezTo>
                      <a:pt x="18" y="38"/>
                      <a:pt x="18" y="38"/>
                      <a:pt x="18" y="38"/>
                    </a:cubicBezTo>
                    <a:cubicBezTo>
                      <a:pt x="20" y="38"/>
                      <a:pt x="22" y="40"/>
                      <a:pt x="22" y="43"/>
                    </a:cubicBezTo>
                    <a:cubicBezTo>
                      <a:pt x="22" y="46"/>
                      <a:pt x="20" y="48"/>
                      <a:pt x="18" y="48"/>
                    </a:cubicBezTo>
                    <a:cubicBezTo>
                      <a:pt x="18" y="48"/>
                      <a:pt x="18" y="48"/>
                      <a:pt x="18" y="48"/>
                    </a:cubicBezTo>
                    <a:cubicBezTo>
                      <a:pt x="18" y="48"/>
                      <a:pt x="18" y="48"/>
                      <a:pt x="18" y="48"/>
                    </a:cubicBezTo>
                    <a:cubicBezTo>
                      <a:pt x="18" y="53"/>
                      <a:pt x="18" y="53"/>
                      <a:pt x="18" y="53"/>
                    </a:cubicBezTo>
                    <a:cubicBezTo>
                      <a:pt x="36" y="53"/>
                      <a:pt x="36" y="53"/>
                      <a:pt x="36" y="53"/>
                    </a:cubicBezTo>
                    <a:lnTo>
                      <a:pt x="36" y="0"/>
                    </a:lnTo>
                    <a:close/>
                    <a:moveTo>
                      <a:pt x="18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18" y="53"/>
                      <a:pt x="18" y="53"/>
                      <a:pt x="18" y="53"/>
                    </a:cubicBezTo>
                    <a:cubicBezTo>
                      <a:pt x="18" y="48"/>
                      <a:pt x="18" y="48"/>
                      <a:pt x="18" y="48"/>
                    </a:cubicBezTo>
                    <a:cubicBezTo>
                      <a:pt x="15" y="48"/>
                      <a:pt x="13" y="46"/>
                      <a:pt x="13" y="43"/>
                    </a:cubicBezTo>
                    <a:cubicBezTo>
                      <a:pt x="13" y="40"/>
                      <a:pt x="15" y="38"/>
                      <a:pt x="18" y="38"/>
                    </a:cubicBezTo>
                    <a:cubicBezTo>
                      <a:pt x="18" y="32"/>
                      <a:pt x="18" y="32"/>
                      <a:pt x="18" y="32"/>
                    </a:cubicBezTo>
                    <a:cubicBezTo>
                      <a:pt x="10" y="32"/>
                      <a:pt x="4" y="26"/>
                      <a:pt x="4" y="18"/>
                    </a:cubicBezTo>
                    <a:cubicBezTo>
                      <a:pt x="4" y="11"/>
                      <a:pt x="10" y="4"/>
                      <a:pt x="18" y="4"/>
                    </a:cubicBezTo>
                    <a:lnTo>
                      <a:pt x="1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37" name="Freeform: Shape 82"/>
              <p:cNvSpPr>
                <a:spLocks/>
              </p:cNvSpPr>
              <p:nvPr/>
            </p:nvSpPr>
            <p:spPr bwMode="auto">
              <a:xfrm>
                <a:off x="5651271" y="3219682"/>
                <a:ext cx="123767" cy="194841"/>
              </a:xfrm>
              <a:custGeom>
                <a:avLst/>
                <a:gdLst>
                  <a:gd name="T0" fmla="*/ 0 w 28"/>
                  <a:gd name="T1" fmla="*/ 44 h 44"/>
                  <a:gd name="T2" fmla="*/ 28 w 28"/>
                  <a:gd name="T3" fmla="*/ 44 h 44"/>
                  <a:gd name="T4" fmla="*/ 28 w 28"/>
                  <a:gd name="T5" fmla="*/ 0 h 44"/>
                  <a:gd name="T6" fmla="*/ 24 w 28"/>
                  <a:gd name="T7" fmla="*/ 8 h 44"/>
                  <a:gd name="T8" fmla="*/ 24 w 28"/>
                  <a:gd name="T9" fmla="*/ 9 h 44"/>
                  <a:gd name="T10" fmla="*/ 15 w 28"/>
                  <a:gd name="T11" fmla="*/ 22 h 44"/>
                  <a:gd name="T12" fmla="*/ 10 w 28"/>
                  <a:gd name="T13" fmla="*/ 29 h 44"/>
                  <a:gd name="T14" fmla="*/ 15 w 28"/>
                  <a:gd name="T15" fmla="*/ 34 h 44"/>
                  <a:gd name="T16" fmla="*/ 10 w 28"/>
                  <a:gd name="T17" fmla="*/ 39 h 44"/>
                  <a:gd name="T18" fmla="*/ 10 w 28"/>
                  <a:gd name="T19" fmla="*/ 39 h 44"/>
                  <a:gd name="T20" fmla="*/ 6 w 28"/>
                  <a:gd name="T21" fmla="*/ 36 h 44"/>
                  <a:gd name="T22" fmla="*/ 0 w 28"/>
                  <a:gd name="T23" fmla="*/ 4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8" h="44">
                    <a:moveTo>
                      <a:pt x="0" y="44"/>
                    </a:moveTo>
                    <a:cubicBezTo>
                      <a:pt x="28" y="44"/>
                      <a:pt x="28" y="44"/>
                      <a:pt x="28" y="44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6" y="3"/>
                      <a:pt x="25" y="5"/>
                      <a:pt x="24" y="8"/>
                    </a:cubicBezTo>
                    <a:cubicBezTo>
                      <a:pt x="24" y="8"/>
                      <a:pt x="24" y="9"/>
                      <a:pt x="24" y="9"/>
                    </a:cubicBezTo>
                    <a:cubicBezTo>
                      <a:pt x="24" y="15"/>
                      <a:pt x="20" y="20"/>
                      <a:pt x="15" y="22"/>
                    </a:cubicBezTo>
                    <a:cubicBezTo>
                      <a:pt x="13" y="25"/>
                      <a:pt x="12" y="27"/>
                      <a:pt x="10" y="29"/>
                    </a:cubicBezTo>
                    <a:cubicBezTo>
                      <a:pt x="13" y="30"/>
                      <a:pt x="15" y="32"/>
                      <a:pt x="15" y="34"/>
                    </a:cubicBezTo>
                    <a:cubicBezTo>
                      <a:pt x="15" y="37"/>
                      <a:pt x="12" y="39"/>
                      <a:pt x="10" y="39"/>
                    </a:cubicBezTo>
                    <a:cubicBezTo>
                      <a:pt x="10" y="39"/>
                      <a:pt x="10" y="39"/>
                      <a:pt x="10" y="39"/>
                    </a:cubicBezTo>
                    <a:cubicBezTo>
                      <a:pt x="8" y="39"/>
                      <a:pt x="6" y="38"/>
                      <a:pt x="6" y="36"/>
                    </a:cubicBezTo>
                    <a:cubicBezTo>
                      <a:pt x="4" y="39"/>
                      <a:pt x="2" y="41"/>
                      <a:pt x="0" y="4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38" name="Freeform: Shape 83"/>
              <p:cNvSpPr>
                <a:spLocks/>
              </p:cNvSpPr>
              <p:nvPr/>
            </p:nvSpPr>
            <p:spPr bwMode="auto">
              <a:xfrm>
                <a:off x="5678230" y="1788400"/>
                <a:ext cx="118865" cy="62496"/>
              </a:xfrm>
              <a:custGeom>
                <a:avLst/>
                <a:gdLst>
                  <a:gd name="T0" fmla="*/ 22 w 27"/>
                  <a:gd name="T1" fmla="*/ 9 h 14"/>
                  <a:gd name="T2" fmla="*/ 0 w 27"/>
                  <a:gd name="T3" fmla="*/ 9 h 14"/>
                  <a:gd name="T4" fmla="*/ 4 w 27"/>
                  <a:gd name="T5" fmla="*/ 14 h 14"/>
                  <a:gd name="T6" fmla="*/ 27 w 27"/>
                  <a:gd name="T7" fmla="*/ 14 h 14"/>
                  <a:gd name="T8" fmla="*/ 27 w 27"/>
                  <a:gd name="T9" fmla="*/ 0 h 14"/>
                  <a:gd name="T10" fmla="*/ 22 w 27"/>
                  <a:gd name="T11" fmla="*/ 0 h 14"/>
                  <a:gd name="T12" fmla="*/ 22 w 27"/>
                  <a:gd name="T13" fmla="*/ 9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7" h="14">
                    <a:moveTo>
                      <a:pt x="22" y="9"/>
                    </a:moveTo>
                    <a:cubicBezTo>
                      <a:pt x="0" y="9"/>
                      <a:pt x="0" y="9"/>
                      <a:pt x="0" y="9"/>
                    </a:cubicBezTo>
                    <a:cubicBezTo>
                      <a:pt x="1" y="10"/>
                      <a:pt x="3" y="12"/>
                      <a:pt x="4" y="14"/>
                    </a:cubicBezTo>
                    <a:cubicBezTo>
                      <a:pt x="27" y="14"/>
                      <a:pt x="27" y="14"/>
                      <a:pt x="27" y="14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2" y="0"/>
                      <a:pt x="22" y="0"/>
                      <a:pt x="22" y="0"/>
                    </a:cubicBezTo>
                    <a:lnTo>
                      <a:pt x="22" y="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39" name="Freeform: Shape 84"/>
              <p:cNvSpPr>
                <a:spLocks/>
              </p:cNvSpPr>
              <p:nvPr/>
            </p:nvSpPr>
            <p:spPr bwMode="auto">
              <a:xfrm>
                <a:off x="5585098" y="1603362"/>
                <a:ext cx="181361" cy="207095"/>
              </a:xfrm>
              <a:custGeom>
                <a:avLst/>
                <a:gdLst>
                  <a:gd name="T0" fmla="*/ 5 w 41"/>
                  <a:gd name="T1" fmla="*/ 27 h 47"/>
                  <a:gd name="T2" fmla="*/ 5 w 41"/>
                  <a:gd name="T3" fmla="*/ 30 h 47"/>
                  <a:gd name="T4" fmla="*/ 18 w 41"/>
                  <a:gd name="T5" fmla="*/ 47 h 47"/>
                  <a:gd name="T6" fmla="*/ 33 w 41"/>
                  <a:gd name="T7" fmla="*/ 47 h 47"/>
                  <a:gd name="T8" fmla="*/ 33 w 41"/>
                  <a:gd name="T9" fmla="*/ 27 h 47"/>
                  <a:gd name="T10" fmla="*/ 41 w 41"/>
                  <a:gd name="T11" fmla="*/ 27 h 47"/>
                  <a:gd name="T12" fmla="*/ 19 w 41"/>
                  <a:gd name="T13" fmla="*/ 0 h 47"/>
                  <a:gd name="T14" fmla="*/ 0 w 41"/>
                  <a:gd name="T15" fmla="*/ 24 h 47"/>
                  <a:gd name="T16" fmla="*/ 3 w 41"/>
                  <a:gd name="T17" fmla="*/ 27 h 47"/>
                  <a:gd name="T18" fmla="*/ 5 w 41"/>
                  <a:gd name="T19" fmla="*/ 27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1" h="47">
                    <a:moveTo>
                      <a:pt x="5" y="27"/>
                    </a:moveTo>
                    <a:cubicBezTo>
                      <a:pt x="5" y="30"/>
                      <a:pt x="5" y="30"/>
                      <a:pt x="5" y="30"/>
                    </a:cubicBezTo>
                    <a:cubicBezTo>
                      <a:pt x="10" y="35"/>
                      <a:pt x="14" y="41"/>
                      <a:pt x="18" y="47"/>
                    </a:cubicBezTo>
                    <a:cubicBezTo>
                      <a:pt x="33" y="47"/>
                      <a:pt x="33" y="47"/>
                      <a:pt x="33" y="47"/>
                    </a:cubicBezTo>
                    <a:cubicBezTo>
                      <a:pt x="33" y="27"/>
                      <a:pt x="33" y="27"/>
                      <a:pt x="33" y="27"/>
                    </a:cubicBezTo>
                    <a:cubicBezTo>
                      <a:pt x="41" y="27"/>
                      <a:pt x="41" y="27"/>
                      <a:pt x="41" y="27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1" y="25"/>
                      <a:pt x="2" y="26"/>
                      <a:pt x="3" y="27"/>
                    </a:cubicBezTo>
                    <a:lnTo>
                      <a:pt x="5" y="27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40" name="Freeform: Shape 85"/>
              <p:cNvSpPr>
                <a:spLocks/>
              </p:cNvSpPr>
              <p:nvPr/>
            </p:nvSpPr>
            <p:spPr bwMode="auto">
              <a:xfrm>
                <a:off x="5907382" y="2084949"/>
                <a:ext cx="225476" cy="357821"/>
              </a:xfrm>
              <a:custGeom>
                <a:avLst/>
                <a:gdLst>
                  <a:gd name="T0" fmla="*/ 51 w 51"/>
                  <a:gd name="T1" fmla="*/ 81 h 81"/>
                  <a:gd name="T2" fmla="*/ 45 w 51"/>
                  <a:gd name="T3" fmla="*/ 1 h 81"/>
                  <a:gd name="T4" fmla="*/ 40 w 51"/>
                  <a:gd name="T5" fmla="*/ 0 h 81"/>
                  <a:gd name="T6" fmla="*/ 45 w 51"/>
                  <a:gd name="T7" fmla="*/ 7 h 81"/>
                  <a:gd name="T8" fmla="*/ 45 w 51"/>
                  <a:gd name="T9" fmla="*/ 53 h 81"/>
                  <a:gd name="T10" fmla="*/ 40 w 51"/>
                  <a:gd name="T11" fmla="*/ 58 h 81"/>
                  <a:gd name="T12" fmla="*/ 45 w 51"/>
                  <a:gd name="T13" fmla="*/ 65 h 81"/>
                  <a:gd name="T14" fmla="*/ 40 w 51"/>
                  <a:gd name="T15" fmla="*/ 65 h 81"/>
                  <a:gd name="T16" fmla="*/ 45 w 51"/>
                  <a:gd name="T17" fmla="*/ 69 h 81"/>
                  <a:gd name="T18" fmla="*/ 45 w 51"/>
                  <a:gd name="T19" fmla="*/ 76 h 81"/>
                  <a:gd name="T20" fmla="*/ 40 w 51"/>
                  <a:gd name="T21" fmla="*/ 81 h 81"/>
                  <a:gd name="T22" fmla="*/ 35 w 51"/>
                  <a:gd name="T23" fmla="*/ 1 h 81"/>
                  <a:gd name="T24" fmla="*/ 25 w 51"/>
                  <a:gd name="T25" fmla="*/ 7 h 81"/>
                  <a:gd name="T26" fmla="*/ 40 w 51"/>
                  <a:gd name="T27" fmla="*/ 0 h 81"/>
                  <a:gd name="T28" fmla="*/ 25 w 51"/>
                  <a:gd name="T29" fmla="*/ 81 h 81"/>
                  <a:gd name="T30" fmla="*/ 40 w 51"/>
                  <a:gd name="T31" fmla="*/ 76 h 81"/>
                  <a:gd name="T32" fmla="*/ 35 w 51"/>
                  <a:gd name="T33" fmla="*/ 69 h 81"/>
                  <a:gd name="T34" fmla="*/ 40 w 51"/>
                  <a:gd name="T35" fmla="*/ 65 h 81"/>
                  <a:gd name="T36" fmla="*/ 35 w 51"/>
                  <a:gd name="T37" fmla="*/ 58 h 81"/>
                  <a:gd name="T38" fmla="*/ 40 w 51"/>
                  <a:gd name="T39" fmla="*/ 53 h 81"/>
                  <a:gd name="T40" fmla="*/ 25 w 51"/>
                  <a:gd name="T41" fmla="*/ 58 h 81"/>
                  <a:gd name="T42" fmla="*/ 30 w 51"/>
                  <a:gd name="T43" fmla="*/ 65 h 81"/>
                  <a:gd name="T44" fmla="*/ 25 w 51"/>
                  <a:gd name="T45" fmla="*/ 65 h 81"/>
                  <a:gd name="T46" fmla="*/ 30 w 51"/>
                  <a:gd name="T47" fmla="*/ 69 h 81"/>
                  <a:gd name="T48" fmla="*/ 30 w 51"/>
                  <a:gd name="T49" fmla="*/ 76 h 81"/>
                  <a:gd name="T50" fmla="*/ 25 w 51"/>
                  <a:gd name="T51" fmla="*/ 81 h 81"/>
                  <a:gd name="T52" fmla="*/ 10 w 51"/>
                  <a:gd name="T53" fmla="*/ 1 h 81"/>
                  <a:gd name="T54" fmla="*/ 25 w 51"/>
                  <a:gd name="T55" fmla="*/ 7 h 81"/>
                  <a:gd name="T56" fmla="*/ 10 w 51"/>
                  <a:gd name="T57" fmla="*/ 81 h 81"/>
                  <a:gd name="T58" fmla="*/ 25 w 51"/>
                  <a:gd name="T59" fmla="*/ 76 h 81"/>
                  <a:gd name="T60" fmla="*/ 20 w 51"/>
                  <a:gd name="T61" fmla="*/ 69 h 81"/>
                  <a:gd name="T62" fmla="*/ 25 w 51"/>
                  <a:gd name="T63" fmla="*/ 65 h 81"/>
                  <a:gd name="T64" fmla="*/ 20 w 51"/>
                  <a:gd name="T65" fmla="*/ 58 h 81"/>
                  <a:gd name="T66" fmla="*/ 25 w 51"/>
                  <a:gd name="T67" fmla="*/ 53 h 81"/>
                  <a:gd name="T68" fmla="*/ 10 w 51"/>
                  <a:gd name="T69" fmla="*/ 58 h 81"/>
                  <a:gd name="T70" fmla="*/ 15 w 51"/>
                  <a:gd name="T71" fmla="*/ 65 h 81"/>
                  <a:gd name="T72" fmla="*/ 10 w 51"/>
                  <a:gd name="T73" fmla="*/ 65 h 81"/>
                  <a:gd name="T74" fmla="*/ 15 w 51"/>
                  <a:gd name="T75" fmla="*/ 69 h 81"/>
                  <a:gd name="T76" fmla="*/ 15 w 51"/>
                  <a:gd name="T77" fmla="*/ 76 h 81"/>
                  <a:gd name="T78" fmla="*/ 10 w 51"/>
                  <a:gd name="T79" fmla="*/ 81 h 81"/>
                  <a:gd name="T80" fmla="*/ 0 w 51"/>
                  <a:gd name="T81" fmla="*/ 1 h 81"/>
                  <a:gd name="T82" fmla="*/ 1 w 51"/>
                  <a:gd name="T83" fmla="*/ 81 h 81"/>
                  <a:gd name="T84" fmla="*/ 10 w 51"/>
                  <a:gd name="T85" fmla="*/ 76 h 81"/>
                  <a:gd name="T86" fmla="*/ 5 w 51"/>
                  <a:gd name="T87" fmla="*/ 69 h 81"/>
                  <a:gd name="T88" fmla="*/ 10 w 51"/>
                  <a:gd name="T89" fmla="*/ 65 h 81"/>
                  <a:gd name="T90" fmla="*/ 5 w 51"/>
                  <a:gd name="T91" fmla="*/ 58 h 81"/>
                  <a:gd name="T92" fmla="*/ 10 w 51"/>
                  <a:gd name="T93" fmla="*/ 53 h 81"/>
                  <a:gd name="T94" fmla="*/ 5 w 51"/>
                  <a:gd name="T95" fmla="*/ 7 h 81"/>
                  <a:gd name="T96" fmla="*/ 10 w 51"/>
                  <a:gd name="T97" fmla="*/ 1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51" h="81">
                    <a:moveTo>
                      <a:pt x="40" y="81"/>
                    </a:moveTo>
                    <a:cubicBezTo>
                      <a:pt x="51" y="81"/>
                      <a:pt x="51" y="81"/>
                      <a:pt x="51" y="81"/>
                    </a:cubicBezTo>
                    <a:cubicBezTo>
                      <a:pt x="51" y="1"/>
                      <a:pt x="51" y="1"/>
                      <a:pt x="51" y="1"/>
                    </a:cubicBezTo>
                    <a:cubicBezTo>
                      <a:pt x="45" y="1"/>
                      <a:pt x="45" y="1"/>
                      <a:pt x="45" y="1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45" y="7"/>
                      <a:pt x="45" y="7"/>
                      <a:pt x="45" y="7"/>
                    </a:cubicBezTo>
                    <a:cubicBezTo>
                      <a:pt x="45" y="53"/>
                      <a:pt x="45" y="53"/>
                      <a:pt x="45" y="53"/>
                    </a:cubicBezTo>
                    <a:cubicBezTo>
                      <a:pt x="45" y="53"/>
                      <a:pt x="45" y="53"/>
                      <a:pt x="45" y="53"/>
                    </a:cubicBezTo>
                    <a:cubicBezTo>
                      <a:pt x="40" y="53"/>
                      <a:pt x="40" y="53"/>
                      <a:pt x="40" y="53"/>
                    </a:cubicBezTo>
                    <a:cubicBezTo>
                      <a:pt x="40" y="58"/>
                      <a:pt x="40" y="58"/>
                      <a:pt x="40" y="58"/>
                    </a:cubicBezTo>
                    <a:cubicBezTo>
                      <a:pt x="45" y="58"/>
                      <a:pt x="45" y="58"/>
                      <a:pt x="45" y="58"/>
                    </a:cubicBezTo>
                    <a:cubicBezTo>
                      <a:pt x="45" y="65"/>
                      <a:pt x="45" y="65"/>
                      <a:pt x="45" y="65"/>
                    </a:cubicBezTo>
                    <a:cubicBezTo>
                      <a:pt x="45" y="65"/>
                      <a:pt x="45" y="65"/>
                      <a:pt x="45" y="65"/>
                    </a:cubicBezTo>
                    <a:cubicBezTo>
                      <a:pt x="40" y="65"/>
                      <a:pt x="40" y="65"/>
                      <a:pt x="40" y="65"/>
                    </a:cubicBezTo>
                    <a:cubicBezTo>
                      <a:pt x="40" y="69"/>
                      <a:pt x="40" y="69"/>
                      <a:pt x="40" y="69"/>
                    </a:cubicBezTo>
                    <a:cubicBezTo>
                      <a:pt x="45" y="69"/>
                      <a:pt x="45" y="69"/>
                      <a:pt x="45" y="69"/>
                    </a:cubicBezTo>
                    <a:cubicBezTo>
                      <a:pt x="45" y="76"/>
                      <a:pt x="45" y="76"/>
                      <a:pt x="45" y="76"/>
                    </a:cubicBezTo>
                    <a:cubicBezTo>
                      <a:pt x="45" y="76"/>
                      <a:pt x="45" y="76"/>
                      <a:pt x="45" y="76"/>
                    </a:cubicBezTo>
                    <a:cubicBezTo>
                      <a:pt x="40" y="76"/>
                      <a:pt x="40" y="76"/>
                      <a:pt x="40" y="76"/>
                    </a:cubicBezTo>
                    <a:lnTo>
                      <a:pt x="40" y="81"/>
                    </a:lnTo>
                    <a:close/>
                    <a:moveTo>
                      <a:pt x="35" y="0"/>
                    </a:moveTo>
                    <a:cubicBezTo>
                      <a:pt x="35" y="1"/>
                      <a:pt x="35" y="1"/>
                      <a:pt x="35" y="1"/>
                    </a:cubicBezTo>
                    <a:cubicBezTo>
                      <a:pt x="25" y="1"/>
                      <a:pt x="25" y="1"/>
                      <a:pt x="25" y="1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35" y="0"/>
                      <a:pt x="35" y="0"/>
                      <a:pt x="35" y="0"/>
                    </a:cubicBezTo>
                    <a:close/>
                    <a:moveTo>
                      <a:pt x="25" y="81"/>
                    </a:moveTo>
                    <a:cubicBezTo>
                      <a:pt x="40" y="81"/>
                      <a:pt x="40" y="81"/>
                      <a:pt x="40" y="81"/>
                    </a:cubicBezTo>
                    <a:cubicBezTo>
                      <a:pt x="40" y="76"/>
                      <a:pt x="40" y="76"/>
                      <a:pt x="40" y="76"/>
                    </a:cubicBezTo>
                    <a:cubicBezTo>
                      <a:pt x="35" y="76"/>
                      <a:pt x="35" y="76"/>
                      <a:pt x="35" y="76"/>
                    </a:cubicBezTo>
                    <a:cubicBezTo>
                      <a:pt x="35" y="69"/>
                      <a:pt x="35" y="69"/>
                      <a:pt x="35" y="69"/>
                    </a:cubicBezTo>
                    <a:cubicBezTo>
                      <a:pt x="40" y="69"/>
                      <a:pt x="40" y="69"/>
                      <a:pt x="40" y="69"/>
                    </a:cubicBezTo>
                    <a:cubicBezTo>
                      <a:pt x="40" y="65"/>
                      <a:pt x="40" y="65"/>
                      <a:pt x="40" y="65"/>
                    </a:cubicBezTo>
                    <a:cubicBezTo>
                      <a:pt x="35" y="65"/>
                      <a:pt x="35" y="65"/>
                      <a:pt x="35" y="65"/>
                    </a:cubicBezTo>
                    <a:cubicBezTo>
                      <a:pt x="35" y="58"/>
                      <a:pt x="35" y="58"/>
                      <a:pt x="35" y="58"/>
                    </a:cubicBezTo>
                    <a:cubicBezTo>
                      <a:pt x="40" y="58"/>
                      <a:pt x="40" y="58"/>
                      <a:pt x="40" y="58"/>
                    </a:cubicBezTo>
                    <a:cubicBezTo>
                      <a:pt x="40" y="53"/>
                      <a:pt x="40" y="53"/>
                      <a:pt x="40" y="53"/>
                    </a:cubicBezTo>
                    <a:cubicBezTo>
                      <a:pt x="25" y="53"/>
                      <a:pt x="25" y="53"/>
                      <a:pt x="25" y="53"/>
                    </a:cubicBezTo>
                    <a:cubicBezTo>
                      <a:pt x="25" y="58"/>
                      <a:pt x="25" y="58"/>
                      <a:pt x="25" y="58"/>
                    </a:cubicBezTo>
                    <a:cubicBezTo>
                      <a:pt x="30" y="58"/>
                      <a:pt x="30" y="58"/>
                      <a:pt x="30" y="58"/>
                    </a:cubicBezTo>
                    <a:cubicBezTo>
                      <a:pt x="30" y="65"/>
                      <a:pt x="30" y="65"/>
                      <a:pt x="30" y="65"/>
                    </a:cubicBezTo>
                    <a:cubicBezTo>
                      <a:pt x="30" y="65"/>
                      <a:pt x="30" y="65"/>
                      <a:pt x="30" y="65"/>
                    </a:cubicBezTo>
                    <a:cubicBezTo>
                      <a:pt x="25" y="65"/>
                      <a:pt x="25" y="65"/>
                      <a:pt x="25" y="65"/>
                    </a:cubicBezTo>
                    <a:cubicBezTo>
                      <a:pt x="25" y="69"/>
                      <a:pt x="25" y="69"/>
                      <a:pt x="25" y="69"/>
                    </a:cubicBezTo>
                    <a:cubicBezTo>
                      <a:pt x="30" y="69"/>
                      <a:pt x="30" y="69"/>
                      <a:pt x="30" y="69"/>
                    </a:cubicBezTo>
                    <a:cubicBezTo>
                      <a:pt x="30" y="76"/>
                      <a:pt x="30" y="76"/>
                      <a:pt x="30" y="76"/>
                    </a:cubicBezTo>
                    <a:cubicBezTo>
                      <a:pt x="30" y="76"/>
                      <a:pt x="30" y="76"/>
                      <a:pt x="30" y="76"/>
                    </a:cubicBezTo>
                    <a:cubicBezTo>
                      <a:pt x="25" y="76"/>
                      <a:pt x="25" y="76"/>
                      <a:pt x="25" y="76"/>
                    </a:cubicBezTo>
                    <a:lnTo>
                      <a:pt x="25" y="81"/>
                    </a:lnTo>
                    <a:close/>
                    <a:moveTo>
                      <a:pt x="25" y="1"/>
                    </a:moveTo>
                    <a:cubicBezTo>
                      <a:pt x="10" y="1"/>
                      <a:pt x="10" y="1"/>
                      <a:pt x="10" y="1"/>
                    </a:cubicBezTo>
                    <a:cubicBezTo>
                      <a:pt x="10" y="7"/>
                      <a:pt x="10" y="7"/>
                      <a:pt x="10" y="7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5" y="1"/>
                      <a:pt x="25" y="1"/>
                      <a:pt x="25" y="1"/>
                    </a:cubicBezTo>
                    <a:close/>
                    <a:moveTo>
                      <a:pt x="10" y="81"/>
                    </a:moveTo>
                    <a:cubicBezTo>
                      <a:pt x="25" y="81"/>
                      <a:pt x="25" y="81"/>
                      <a:pt x="25" y="81"/>
                    </a:cubicBezTo>
                    <a:cubicBezTo>
                      <a:pt x="25" y="76"/>
                      <a:pt x="25" y="76"/>
                      <a:pt x="25" y="76"/>
                    </a:cubicBezTo>
                    <a:cubicBezTo>
                      <a:pt x="20" y="76"/>
                      <a:pt x="20" y="76"/>
                      <a:pt x="20" y="76"/>
                    </a:cubicBezTo>
                    <a:cubicBezTo>
                      <a:pt x="20" y="69"/>
                      <a:pt x="20" y="69"/>
                      <a:pt x="20" y="69"/>
                    </a:cubicBezTo>
                    <a:cubicBezTo>
                      <a:pt x="25" y="69"/>
                      <a:pt x="25" y="69"/>
                      <a:pt x="25" y="69"/>
                    </a:cubicBezTo>
                    <a:cubicBezTo>
                      <a:pt x="25" y="65"/>
                      <a:pt x="25" y="65"/>
                      <a:pt x="25" y="65"/>
                    </a:cubicBezTo>
                    <a:cubicBezTo>
                      <a:pt x="20" y="65"/>
                      <a:pt x="20" y="65"/>
                      <a:pt x="20" y="65"/>
                    </a:cubicBezTo>
                    <a:cubicBezTo>
                      <a:pt x="20" y="58"/>
                      <a:pt x="20" y="58"/>
                      <a:pt x="20" y="58"/>
                    </a:cubicBezTo>
                    <a:cubicBezTo>
                      <a:pt x="25" y="58"/>
                      <a:pt x="25" y="58"/>
                      <a:pt x="25" y="58"/>
                    </a:cubicBezTo>
                    <a:cubicBezTo>
                      <a:pt x="25" y="53"/>
                      <a:pt x="25" y="53"/>
                      <a:pt x="25" y="53"/>
                    </a:cubicBezTo>
                    <a:cubicBezTo>
                      <a:pt x="10" y="53"/>
                      <a:pt x="10" y="53"/>
                      <a:pt x="10" y="53"/>
                    </a:cubicBezTo>
                    <a:cubicBezTo>
                      <a:pt x="10" y="58"/>
                      <a:pt x="10" y="58"/>
                      <a:pt x="10" y="58"/>
                    </a:cubicBezTo>
                    <a:cubicBezTo>
                      <a:pt x="15" y="58"/>
                      <a:pt x="15" y="58"/>
                      <a:pt x="15" y="58"/>
                    </a:cubicBezTo>
                    <a:cubicBezTo>
                      <a:pt x="15" y="65"/>
                      <a:pt x="15" y="65"/>
                      <a:pt x="15" y="65"/>
                    </a:cubicBezTo>
                    <a:cubicBezTo>
                      <a:pt x="15" y="65"/>
                      <a:pt x="15" y="65"/>
                      <a:pt x="15" y="65"/>
                    </a:cubicBezTo>
                    <a:cubicBezTo>
                      <a:pt x="10" y="65"/>
                      <a:pt x="10" y="65"/>
                      <a:pt x="10" y="65"/>
                    </a:cubicBezTo>
                    <a:cubicBezTo>
                      <a:pt x="10" y="69"/>
                      <a:pt x="10" y="69"/>
                      <a:pt x="10" y="69"/>
                    </a:cubicBezTo>
                    <a:cubicBezTo>
                      <a:pt x="15" y="69"/>
                      <a:pt x="15" y="69"/>
                      <a:pt x="15" y="69"/>
                    </a:cubicBezTo>
                    <a:cubicBezTo>
                      <a:pt x="15" y="76"/>
                      <a:pt x="15" y="76"/>
                      <a:pt x="15" y="76"/>
                    </a:cubicBezTo>
                    <a:cubicBezTo>
                      <a:pt x="15" y="76"/>
                      <a:pt x="15" y="76"/>
                      <a:pt x="15" y="76"/>
                    </a:cubicBezTo>
                    <a:cubicBezTo>
                      <a:pt x="10" y="76"/>
                      <a:pt x="10" y="76"/>
                      <a:pt x="10" y="76"/>
                    </a:cubicBezTo>
                    <a:lnTo>
                      <a:pt x="10" y="81"/>
                    </a:lnTo>
                    <a:close/>
                    <a:moveTo>
                      <a:pt x="1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70"/>
                      <a:pt x="0" y="70"/>
                      <a:pt x="0" y="70"/>
                    </a:cubicBezTo>
                    <a:cubicBezTo>
                      <a:pt x="0" y="74"/>
                      <a:pt x="1" y="78"/>
                      <a:pt x="1" y="81"/>
                    </a:cubicBezTo>
                    <a:cubicBezTo>
                      <a:pt x="10" y="81"/>
                      <a:pt x="10" y="81"/>
                      <a:pt x="10" y="81"/>
                    </a:cubicBezTo>
                    <a:cubicBezTo>
                      <a:pt x="10" y="76"/>
                      <a:pt x="10" y="76"/>
                      <a:pt x="10" y="76"/>
                    </a:cubicBezTo>
                    <a:cubicBezTo>
                      <a:pt x="5" y="76"/>
                      <a:pt x="5" y="76"/>
                      <a:pt x="5" y="76"/>
                    </a:cubicBezTo>
                    <a:cubicBezTo>
                      <a:pt x="5" y="69"/>
                      <a:pt x="5" y="69"/>
                      <a:pt x="5" y="69"/>
                    </a:cubicBezTo>
                    <a:cubicBezTo>
                      <a:pt x="10" y="69"/>
                      <a:pt x="10" y="69"/>
                      <a:pt x="10" y="69"/>
                    </a:cubicBezTo>
                    <a:cubicBezTo>
                      <a:pt x="10" y="65"/>
                      <a:pt x="10" y="65"/>
                      <a:pt x="10" y="65"/>
                    </a:cubicBezTo>
                    <a:cubicBezTo>
                      <a:pt x="5" y="65"/>
                      <a:pt x="5" y="65"/>
                      <a:pt x="5" y="65"/>
                    </a:cubicBezTo>
                    <a:cubicBezTo>
                      <a:pt x="5" y="58"/>
                      <a:pt x="5" y="58"/>
                      <a:pt x="5" y="58"/>
                    </a:cubicBezTo>
                    <a:cubicBezTo>
                      <a:pt x="10" y="58"/>
                      <a:pt x="10" y="58"/>
                      <a:pt x="10" y="58"/>
                    </a:cubicBezTo>
                    <a:cubicBezTo>
                      <a:pt x="10" y="53"/>
                      <a:pt x="10" y="53"/>
                      <a:pt x="10" y="53"/>
                    </a:cubicBezTo>
                    <a:cubicBezTo>
                      <a:pt x="5" y="53"/>
                      <a:pt x="5" y="53"/>
                      <a:pt x="5" y="53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10" y="7"/>
                      <a:pt x="10" y="7"/>
                      <a:pt x="10" y="7"/>
                    </a:cubicBezTo>
                    <a:lnTo>
                      <a:pt x="10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41" name="Freeform: Shape 86"/>
              <p:cNvSpPr>
                <a:spLocks/>
              </p:cNvSpPr>
              <p:nvPr/>
            </p:nvSpPr>
            <p:spPr bwMode="auto">
              <a:xfrm>
                <a:off x="5205220" y="1330095"/>
                <a:ext cx="142148" cy="61271"/>
              </a:xfrm>
              <a:custGeom>
                <a:avLst/>
                <a:gdLst>
                  <a:gd name="T0" fmla="*/ 0 w 116"/>
                  <a:gd name="T1" fmla="*/ 28 h 50"/>
                  <a:gd name="T2" fmla="*/ 44 w 116"/>
                  <a:gd name="T3" fmla="*/ 50 h 50"/>
                  <a:gd name="T4" fmla="*/ 116 w 116"/>
                  <a:gd name="T5" fmla="*/ 50 h 50"/>
                  <a:gd name="T6" fmla="*/ 15 w 116"/>
                  <a:gd name="T7" fmla="*/ 0 h 50"/>
                  <a:gd name="T8" fmla="*/ 0 w 116"/>
                  <a:gd name="T9" fmla="*/ 28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6" h="50">
                    <a:moveTo>
                      <a:pt x="0" y="28"/>
                    </a:moveTo>
                    <a:lnTo>
                      <a:pt x="44" y="50"/>
                    </a:lnTo>
                    <a:lnTo>
                      <a:pt x="116" y="50"/>
                    </a:lnTo>
                    <a:lnTo>
                      <a:pt x="15" y="0"/>
                    </a:lnTo>
                    <a:lnTo>
                      <a:pt x="0" y="2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42" name="Freeform: Shape 87"/>
              <p:cNvSpPr>
                <a:spLocks/>
              </p:cNvSpPr>
              <p:nvPr/>
            </p:nvSpPr>
            <p:spPr bwMode="auto">
              <a:xfrm>
                <a:off x="5205220" y="1399944"/>
                <a:ext cx="349243" cy="176459"/>
              </a:xfrm>
              <a:custGeom>
                <a:avLst/>
                <a:gdLst>
                  <a:gd name="T0" fmla="*/ 56 w 79"/>
                  <a:gd name="T1" fmla="*/ 40 h 40"/>
                  <a:gd name="T2" fmla="*/ 64 w 79"/>
                  <a:gd name="T3" fmla="*/ 40 h 40"/>
                  <a:gd name="T4" fmla="*/ 64 w 79"/>
                  <a:gd name="T5" fmla="*/ 32 h 40"/>
                  <a:gd name="T6" fmla="*/ 79 w 79"/>
                  <a:gd name="T7" fmla="*/ 32 h 40"/>
                  <a:gd name="T8" fmla="*/ 79 w 79"/>
                  <a:gd name="T9" fmla="*/ 8 h 40"/>
                  <a:gd name="T10" fmla="*/ 64 w 79"/>
                  <a:gd name="T11" fmla="*/ 8 h 40"/>
                  <a:gd name="T12" fmla="*/ 64 w 79"/>
                  <a:gd name="T13" fmla="*/ 0 h 40"/>
                  <a:gd name="T14" fmla="*/ 37 w 79"/>
                  <a:gd name="T15" fmla="*/ 0 h 40"/>
                  <a:gd name="T16" fmla="*/ 17 w 79"/>
                  <a:gd name="T17" fmla="*/ 0 h 40"/>
                  <a:gd name="T18" fmla="*/ 0 w 79"/>
                  <a:gd name="T19" fmla="*/ 0 h 40"/>
                  <a:gd name="T20" fmla="*/ 0 w 79"/>
                  <a:gd name="T21" fmla="*/ 2 h 40"/>
                  <a:gd name="T22" fmla="*/ 24 w 79"/>
                  <a:gd name="T23" fmla="*/ 16 h 40"/>
                  <a:gd name="T24" fmla="*/ 48 w 79"/>
                  <a:gd name="T25" fmla="*/ 16 h 40"/>
                  <a:gd name="T26" fmla="*/ 48 w 79"/>
                  <a:gd name="T27" fmla="*/ 25 h 40"/>
                  <a:gd name="T28" fmla="*/ 36 w 79"/>
                  <a:gd name="T29" fmla="*/ 25 h 40"/>
                  <a:gd name="T30" fmla="*/ 56 w 79"/>
                  <a:gd name="T31" fmla="*/ 4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79" h="40">
                    <a:moveTo>
                      <a:pt x="56" y="40"/>
                    </a:moveTo>
                    <a:cubicBezTo>
                      <a:pt x="64" y="40"/>
                      <a:pt x="64" y="40"/>
                      <a:pt x="64" y="40"/>
                    </a:cubicBezTo>
                    <a:cubicBezTo>
                      <a:pt x="64" y="32"/>
                      <a:pt x="64" y="32"/>
                      <a:pt x="64" y="32"/>
                    </a:cubicBezTo>
                    <a:cubicBezTo>
                      <a:pt x="79" y="32"/>
                      <a:pt x="79" y="32"/>
                      <a:pt x="79" y="32"/>
                    </a:cubicBezTo>
                    <a:cubicBezTo>
                      <a:pt x="79" y="8"/>
                      <a:pt x="79" y="8"/>
                      <a:pt x="79" y="8"/>
                    </a:cubicBezTo>
                    <a:cubicBezTo>
                      <a:pt x="64" y="8"/>
                      <a:pt x="64" y="8"/>
                      <a:pt x="64" y="8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8" y="6"/>
                      <a:pt x="16" y="11"/>
                      <a:pt x="24" y="16"/>
                    </a:cubicBezTo>
                    <a:cubicBezTo>
                      <a:pt x="48" y="16"/>
                      <a:pt x="48" y="16"/>
                      <a:pt x="48" y="16"/>
                    </a:cubicBezTo>
                    <a:cubicBezTo>
                      <a:pt x="48" y="25"/>
                      <a:pt x="48" y="25"/>
                      <a:pt x="48" y="25"/>
                    </a:cubicBezTo>
                    <a:cubicBezTo>
                      <a:pt x="36" y="25"/>
                      <a:pt x="36" y="25"/>
                      <a:pt x="36" y="25"/>
                    </a:cubicBezTo>
                    <a:cubicBezTo>
                      <a:pt x="43" y="30"/>
                      <a:pt x="50" y="35"/>
                      <a:pt x="56" y="4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43" name="Freeform: Shape 88"/>
              <p:cNvSpPr>
                <a:spLocks/>
              </p:cNvSpPr>
              <p:nvPr/>
            </p:nvSpPr>
            <p:spPr bwMode="auto">
              <a:xfrm>
                <a:off x="4304542" y="4067667"/>
                <a:ext cx="296550" cy="79652"/>
              </a:xfrm>
              <a:custGeom>
                <a:avLst/>
                <a:gdLst>
                  <a:gd name="T0" fmla="*/ 33 w 242"/>
                  <a:gd name="T1" fmla="*/ 65 h 65"/>
                  <a:gd name="T2" fmla="*/ 36 w 242"/>
                  <a:gd name="T3" fmla="*/ 65 h 65"/>
                  <a:gd name="T4" fmla="*/ 202 w 242"/>
                  <a:gd name="T5" fmla="*/ 65 h 65"/>
                  <a:gd name="T6" fmla="*/ 206 w 242"/>
                  <a:gd name="T7" fmla="*/ 65 h 65"/>
                  <a:gd name="T8" fmla="*/ 242 w 242"/>
                  <a:gd name="T9" fmla="*/ 0 h 65"/>
                  <a:gd name="T10" fmla="*/ 238 w 242"/>
                  <a:gd name="T11" fmla="*/ 0 h 65"/>
                  <a:gd name="T12" fmla="*/ 206 w 242"/>
                  <a:gd name="T13" fmla="*/ 0 h 65"/>
                  <a:gd name="T14" fmla="*/ 177 w 242"/>
                  <a:gd name="T15" fmla="*/ 0 h 65"/>
                  <a:gd name="T16" fmla="*/ 65 w 242"/>
                  <a:gd name="T17" fmla="*/ 0 h 65"/>
                  <a:gd name="T18" fmla="*/ 36 w 242"/>
                  <a:gd name="T19" fmla="*/ 0 h 65"/>
                  <a:gd name="T20" fmla="*/ 0 w 242"/>
                  <a:gd name="T21" fmla="*/ 0 h 65"/>
                  <a:gd name="T22" fmla="*/ 33 w 242"/>
                  <a:gd name="T23" fmla="*/ 65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42" h="65">
                    <a:moveTo>
                      <a:pt x="33" y="65"/>
                    </a:moveTo>
                    <a:lnTo>
                      <a:pt x="36" y="65"/>
                    </a:lnTo>
                    <a:lnTo>
                      <a:pt x="202" y="65"/>
                    </a:lnTo>
                    <a:lnTo>
                      <a:pt x="206" y="65"/>
                    </a:lnTo>
                    <a:lnTo>
                      <a:pt x="242" y="0"/>
                    </a:lnTo>
                    <a:lnTo>
                      <a:pt x="238" y="0"/>
                    </a:lnTo>
                    <a:lnTo>
                      <a:pt x="206" y="0"/>
                    </a:lnTo>
                    <a:lnTo>
                      <a:pt x="177" y="0"/>
                    </a:lnTo>
                    <a:lnTo>
                      <a:pt x="65" y="0"/>
                    </a:lnTo>
                    <a:lnTo>
                      <a:pt x="36" y="0"/>
                    </a:lnTo>
                    <a:lnTo>
                      <a:pt x="0" y="0"/>
                    </a:lnTo>
                    <a:lnTo>
                      <a:pt x="33" y="6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44" name="Freeform: Shape 89"/>
              <p:cNvSpPr>
                <a:spLocks/>
              </p:cNvSpPr>
              <p:nvPr/>
            </p:nvSpPr>
            <p:spPr bwMode="auto">
              <a:xfrm>
                <a:off x="4300866" y="4086048"/>
                <a:ext cx="295324" cy="140922"/>
              </a:xfrm>
              <a:custGeom>
                <a:avLst/>
                <a:gdLst>
                  <a:gd name="T0" fmla="*/ 0 w 67"/>
                  <a:gd name="T1" fmla="*/ 32 h 32"/>
                  <a:gd name="T2" fmla="*/ 67 w 67"/>
                  <a:gd name="T3" fmla="*/ 32 h 32"/>
                  <a:gd name="T4" fmla="*/ 67 w 67"/>
                  <a:gd name="T5" fmla="*/ 0 h 32"/>
                  <a:gd name="T6" fmla="*/ 60 w 67"/>
                  <a:gd name="T7" fmla="*/ 15 h 32"/>
                  <a:gd name="T8" fmla="*/ 59 w 67"/>
                  <a:gd name="T9" fmla="*/ 16 h 32"/>
                  <a:gd name="T10" fmla="*/ 58 w 67"/>
                  <a:gd name="T11" fmla="*/ 16 h 32"/>
                  <a:gd name="T12" fmla="*/ 56 w 67"/>
                  <a:gd name="T13" fmla="*/ 16 h 32"/>
                  <a:gd name="T14" fmla="*/ 39 w 67"/>
                  <a:gd name="T15" fmla="*/ 16 h 32"/>
                  <a:gd name="T16" fmla="*/ 39 w 67"/>
                  <a:gd name="T17" fmla="*/ 17 h 32"/>
                  <a:gd name="T18" fmla="*/ 39 w 67"/>
                  <a:gd name="T19" fmla="*/ 20 h 32"/>
                  <a:gd name="T20" fmla="*/ 34 w 67"/>
                  <a:gd name="T21" fmla="*/ 22 h 32"/>
                  <a:gd name="T22" fmla="*/ 30 w 67"/>
                  <a:gd name="T23" fmla="*/ 20 h 32"/>
                  <a:gd name="T24" fmla="*/ 29 w 67"/>
                  <a:gd name="T25" fmla="*/ 17 h 32"/>
                  <a:gd name="T26" fmla="*/ 29 w 67"/>
                  <a:gd name="T27" fmla="*/ 16 h 32"/>
                  <a:gd name="T28" fmla="*/ 12 w 67"/>
                  <a:gd name="T29" fmla="*/ 16 h 32"/>
                  <a:gd name="T30" fmla="*/ 10 w 67"/>
                  <a:gd name="T31" fmla="*/ 16 h 32"/>
                  <a:gd name="T32" fmla="*/ 9 w 67"/>
                  <a:gd name="T33" fmla="*/ 16 h 32"/>
                  <a:gd name="T34" fmla="*/ 8 w 67"/>
                  <a:gd name="T35" fmla="*/ 15 h 32"/>
                  <a:gd name="T36" fmla="*/ 0 w 67"/>
                  <a:gd name="T37" fmla="*/ 1 h 32"/>
                  <a:gd name="T38" fmla="*/ 0 w 67"/>
                  <a:gd name="T39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7" h="32">
                    <a:moveTo>
                      <a:pt x="0" y="32"/>
                    </a:moveTo>
                    <a:cubicBezTo>
                      <a:pt x="67" y="32"/>
                      <a:pt x="67" y="32"/>
                      <a:pt x="67" y="32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60" y="15"/>
                      <a:pt x="60" y="15"/>
                      <a:pt x="60" y="15"/>
                    </a:cubicBezTo>
                    <a:cubicBezTo>
                      <a:pt x="59" y="16"/>
                      <a:pt x="59" y="16"/>
                      <a:pt x="59" y="16"/>
                    </a:cubicBezTo>
                    <a:cubicBezTo>
                      <a:pt x="58" y="16"/>
                      <a:pt x="58" y="16"/>
                      <a:pt x="58" y="16"/>
                    </a:cubicBezTo>
                    <a:cubicBezTo>
                      <a:pt x="56" y="16"/>
                      <a:pt x="56" y="16"/>
                      <a:pt x="56" y="16"/>
                    </a:cubicBezTo>
                    <a:cubicBezTo>
                      <a:pt x="39" y="16"/>
                      <a:pt x="39" y="16"/>
                      <a:pt x="39" y="16"/>
                    </a:cubicBezTo>
                    <a:cubicBezTo>
                      <a:pt x="39" y="16"/>
                      <a:pt x="39" y="17"/>
                      <a:pt x="39" y="17"/>
                    </a:cubicBezTo>
                    <a:cubicBezTo>
                      <a:pt x="39" y="18"/>
                      <a:pt x="39" y="19"/>
                      <a:pt x="39" y="20"/>
                    </a:cubicBezTo>
                    <a:cubicBezTo>
                      <a:pt x="38" y="21"/>
                      <a:pt x="36" y="22"/>
                      <a:pt x="34" y="22"/>
                    </a:cubicBezTo>
                    <a:cubicBezTo>
                      <a:pt x="32" y="22"/>
                      <a:pt x="31" y="21"/>
                      <a:pt x="30" y="20"/>
                    </a:cubicBezTo>
                    <a:cubicBezTo>
                      <a:pt x="29" y="19"/>
                      <a:pt x="29" y="18"/>
                      <a:pt x="29" y="17"/>
                    </a:cubicBezTo>
                    <a:cubicBezTo>
                      <a:pt x="29" y="17"/>
                      <a:pt x="29" y="16"/>
                      <a:pt x="29" y="16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10" y="16"/>
                      <a:pt x="10" y="16"/>
                      <a:pt x="10" y="16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8" y="15"/>
                      <a:pt x="8" y="15"/>
                      <a:pt x="8" y="15"/>
                    </a:cubicBezTo>
                    <a:cubicBezTo>
                      <a:pt x="0" y="1"/>
                      <a:pt x="0" y="1"/>
                      <a:pt x="0" y="1"/>
                    </a:cubicBezTo>
                    <a:lnTo>
                      <a:pt x="0" y="3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45" name="Freeform: Shape 90"/>
              <p:cNvSpPr>
                <a:spLocks/>
              </p:cNvSpPr>
              <p:nvPr/>
            </p:nvSpPr>
            <p:spPr bwMode="auto">
              <a:xfrm>
                <a:off x="4348657" y="3962282"/>
                <a:ext cx="208320" cy="96808"/>
              </a:xfrm>
              <a:custGeom>
                <a:avLst/>
                <a:gdLst>
                  <a:gd name="T0" fmla="*/ 47 w 47"/>
                  <a:gd name="T1" fmla="*/ 22 h 22"/>
                  <a:gd name="T2" fmla="*/ 47 w 47"/>
                  <a:gd name="T3" fmla="*/ 10 h 22"/>
                  <a:gd name="T4" fmla="*/ 38 w 47"/>
                  <a:gd name="T5" fmla="*/ 0 h 22"/>
                  <a:gd name="T6" fmla="*/ 9 w 47"/>
                  <a:gd name="T7" fmla="*/ 0 h 22"/>
                  <a:gd name="T8" fmla="*/ 0 w 47"/>
                  <a:gd name="T9" fmla="*/ 10 h 22"/>
                  <a:gd name="T10" fmla="*/ 0 w 47"/>
                  <a:gd name="T11" fmla="*/ 22 h 22"/>
                  <a:gd name="T12" fmla="*/ 8 w 47"/>
                  <a:gd name="T13" fmla="*/ 22 h 22"/>
                  <a:gd name="T14" fmla="*/ 8 w 47"/>
                  <a:gd name="T15" fmla="*/ 10 h 22"/>
                  <a:gd name="T16" fmla="*/ 9 w 47"/>
                  <a:gd name="T17" fmla="*/ 8 h 22"/>
                  <a:gd name="T18" fmla="*/ 38 w 47"/>
                  <a:gd name="T19" fmla="*/ 8 h 22"/>
                  <a:gd name="T20" fmla="*/ 39 w 47"/>
                  <a:gd name="T21" fmla="*/ 10 h 22"/>
                  <a:gd name="T22" fmla="*/ 39 w 47"/>
                  <a:gd name="T23" fmla="*/ 22 h 22"/>
                  <a:gd name="T24" fmla="*/ 47 w 47"/>
                  <a:gd name="T25" fmla="*/ 2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7" h="22">
                    <a:moveTo>
                      <a:pt x="47" y="22"/>
                    </a:moveTo>
                    <a:cubicBezTo>
                      <a:pt x="47" y="10"/>
                      <a:pt x="47" y="10"/>
                      <a:pt x="47" y="10"/>
                    </a:cubicBezTo>
                    <a:cubicBezTo>
                      <a:pt x="47" y="5"/>
                      <a:pt x="43" y="0"/>
                      <a:pt x="38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4" y="0"/>
                      <a:pt x="0" y="5"/>
                      <a:pt x="0" y="10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8" y="10"/>
                      <a:pt x="8" y="10"/>
                      <a:pt x="8" y="10"/>
                    </a:cubicBezTo>
                    <a:cubicBezTo>
                      <a:pt x="8" y="9"/>
                      <a:pt x="8" y="8"/>
                      <a:pt x="9" y="8"/>
                    </a:cubicBezTo>
                    <a:cubicBezTo>
                      <a:pt x="38" y="8"/>
                      <a:pt x="38" y="8"/>
                      <a:pt x="38" y="8"/>
                    </a:cubicBezTo>
                    <a:cubicBezTo>
                      <a:pt x="38" y="8"/>
                      <a:pt x="39" y="9"/>
                      <a:pt x="39" y="10"/>
                    </a:cubicBezTo>
                    <a:cubicBezTo>
                      <a:pt x="39" y="22"/>
                      <a:pt x="39" y="22"/>
                      <a:pt x="39" y="22"/>
                    </a:cubicBezTo>
                    <a:lnTo>
                      <a:pt x="47" y="2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46" name="Freeform: Shape 91"/>
              <p:cNvSpPr>
                <a:spLocks/>
              </p:cNvSpPr>
              <p:nvPr/>
            </p:nvSpPr>
            <p:spPr bwMode="auto">
              <a:xfrm>
                <a:off x="3519053" y="1250443"/>
                <a:ext cx="308804" cy="308804"/>
              </a:xfrm>
              <a:custGeom>
                <a:avLst/>
                <a:gdLst>
                  <a:gd name="T0" fmla="*/ 35 w 70"/>
                  <a:gd name="T1" fmla="*/ 70 h 70"/>
                  <a:gd name="T2" fmla="*/ 46 w 70"/>
                  <a:gd name="T3" fmla="*/ 68 h 70"/>
                  <a:gd name="T4" fmla="*/ 63 w 70"/>
                  <a:gd name="T5" fmla="*/ 55 h 70"/>
                  <a:gd name="T6" fmla="*/ 70 w 70"/>
                  <a:gd name="T7" fmla="*/ 35 h 70"/>
                  <a:gd name="T8" fmla="*/ 35 w 70"/>
                  <a:gd name="T9" fmla="*/ 0 h 70"/>
                  <a:gd name="T10" fmla="*/ 35 w 70"/>
                  <a:gd name="T11" fmla="*/ 24 h 70"/>
                  <a:gd name="T12" fmla="*/ 45 w 70"/>
                  <a:gd name="T13" fmla="*/ 35 h 70"/>
                  <a:gd name="T14" fmla="*/ 35 w 70"/>
                  <a:gd name="T15" fmla="*/ 45 h 70"/>
                  <a:gd name="T16" fmla="*/ 35 w 70"/>
                  <a:gd name="T17" fmla="*/ 70 h 70"/>
                  <a:gd name="T18" fmla="*/ 35 w 70"/>
                  <a:gd name="T19" fmla="*/ 0 h 70"/>
                  <a:gd name="T20" fmla="*/ 0 w 70"/>
                  <a:gd name="T21" fmla="*/ 35 h 70"/>
                  <a:gd name="T22" fmla="*/ 35 w 70"/>
                  <a:gd name="T23" fmla="*/ 70 h 70"/>
                  <a:gd name="T24" fmla="*/ 35 w 70"/>
                  <a:gd name="T25" fmla="*/ 70 h 70"/>
                  <a:gd name="T26" fmla="*/ 35 w 70"/>
                  <a:gd name="T27" fmla="*/ 45 h 70"/>
                  <a:gd name="T28" fmla="*/ 35 w 70"/>
                  <a:gd name="T29" fmla="*/ 45 h 70"/>
                  <a:gd name="T30" fmla="*/ 35 w 70"/>
                  <a:gd name="T31" fmla="*/ 45 h 70"/>
                  <a:gd name="T32" fmla="*/ 25 w 70"/>
                  <a:gd name="T33" fmla="*/ 35 h 70"/>
                  <a:gd name="T34" fmla="*/ 35 w 70"/>
                  <a:gd name="T35" fmla="*/ 24 h 70"/>
                  <a:gd name="T36" fmla="*/ 35 w 70"/>
                  <a:gd name="T37" fmla="*/ 24 h 70"/>
                  <a:gd name="T38" fmla="*/ 35 w 70"/>
                  <a:gd name="T39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0" h="70">
                    <a:moveTo>
                      <a:pt x="35" y="70"/>
                    </a:moveTo>
                    <a:cubicBezTo>
                      <a:pt x="39" y="70"/>
                      <a:pt x="43" y="69"/>
                      <a:pt x="46" y="68"/>
                    </a:cubicBezTo>
                    <a:cubicBezTo>
                      <a:pt x="52" y="63"/>
                      <a:pt x="57" y="59"/>
                      <a:pt x="63" y="55"/>
                    </a:cubicBezTo>
                    <a:cubicBezTo>
                      <a:pt x="67" y="49"/>
                      <a:pt x="70" y="42"/>
                      <a:pt x="70" y="35"/>
                    </a:cubicBezTo>
                    <a:cubicBezTo>
                      <a:pt x="70" y="15"/>
                      <a:pt x="54" y="0"/>
                      <a:pt x="35" y="0"/>
                    </a:cubicBezTo>
                    <a:cubicBezTo>
                      <a:pt x="35" y="24"/>
                      <a:pt x="35" y="24"/>
                      <a:pt x="35" y="24"/>
                    </a:cubicBezTo>
                    <a:cubicBezTo>
                      <a:pt x="40" y="24"/>
                      <a:pt x="45" y="29"/>
                      <a:pt x="45" y="35"/>
                    </a:cubicBezTo>
                    <a:cubicBezTo>
                      <a:pt x="45" y="40"/>
                      <a:pt x="40" y="45"/>
                      <a:pt x="35" y="45"/>
                    </a:cubicBezTo>
                    <a:lnTo>
                      <a:pt x="35" y="70"/>
                    </a:lnTo>
                    <a:close/>
                    <a:moveTo>
                      <a:pt x="35" y="0"/>
                    </a:moveTo>
                    <a:cubicBezTo>
                      <a:pt x="15" y="0"/>
                      <a:pt x="0" y="15"/>
                      <a:pt x="0" y="35"/>
                    </a:cubicBezTo>
                    <a:cubicBezTo>
                      <a:pt x="0" y="54"/>
                      <a:pt x="15" y="70"/>
                      <a:pt x="35" y="70"/>
                    </a:cubicBezTo>
                    <a:cubicBezTo>
                      <a:pt x="35" y="70"/>
                      <a:pt x="35" y="70"/>
                      <a:pt x="35" y="70"/>
                    </a:cubicBezTo>
                    <a:cubicBezTo>
                      <a:pt x="35" y="45"/>
                      <a:pt x="35" y="45"/>
                      <a:pt x="35" y="45"/>
                    </a:cubicBezTo>
                    <a:cubicBezTo>
                      <a:pt x="35" y="45"/>
                      <a:pt x="35" y="45"/>
                      <a:pt x="35" y="45"/>
                    </a:cubicBezTo>
                    <a:cubicBezTo>
                      <a:pt x="35" y="45"/>
                      <a:pt x="35" y="45"/>
                      <a:pt x="35" y="45"/>
                    </a:cubicBezTo>
                    <a:cubicBezTo>
                      <a:pt x="29" y="45"/>
                      <a:pt x="25" y="40"/>
                      <a:pt x="25" y="35"/>
                    </a:cubicBezTo>
                    <a:cubicBezTo>
                      <a:pt x="25" y="29"/>
                      <a:pt x="29" y="24"/>
                      <a:pt x="35" y="24"/>
                    </a:cubicBezTo>
                    <a:cubicBezTo>
                      <a:pt x="35" y="24"/>
                      <a:pt x="35" y="24"/>
                      <a:pt x="35" y="24"/>
                    </a:cubicBezTo>
                    <a:cubicBezTo>
                      <a:pt x="35" y="0"/>
                      <a:pt x="35" y="0"/>
                      <a:pt x="3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47" name="Freeform: Shape 92"/>
              <p:cNvSpPr>
                <a:spLocks/>
              </p:cNvSpPr>
              <p:nvPr/>
            </p:nvSpPr>
            <p:spPr bwMode="auto">
              <a:xfrm>
                <a:off x="3376905" y="1625420"/>
                <a:ext cx="257337" cy="216898"/>
              </a:xfrm>
              <a:custGeom>
                <a:avLst/>
                <a:gdLst>
                  <a:gd name="T0" fmla="*/ 15 w 58"/>
                  <a:gd name="T1" fmla="*/ 49 h 49"/>
                  <a:gd name="T2" fmla="*/ 17 w 58"/>
                  <a:gd name="T3" fmla="*/ 49 h 49"/>
                  <a:gd name="T4" fmla="*/ 21 w 58"/>
                  <a:gd name="T5" fmla="*/ 43 h 49"/>
                  <a:gd name="T6" fmla="*/ 15 w 58"/>
                  <a:gd name="T7" fmla="*/ 43 h 49"/>
                  <a:gd name="T8" fmla="*/ 15 w 58"/>
                  <a:gd name="T9" fmla="*/ 49 h 49"/>
                  <a:gd name="T10" fmla="*/ 15 w 58"/>
                  <a:gd name="T11" fmla="*/ 31 h 49"/>
                  <a:gd name="T12" fmla="*/ 19 w 58"/>
                  <a:gd name="T13" fmla="*/ 25 h 49"/>
                  <a:gd name="T14" fmla="*/ 27 w 58"/>
                  <a:gd name="T15" fmla="*/ 36 h 49"/>
                  <a:gd name="T16" fmla="*/ 35 w 58"/>
                  <a:gd name="T17" fmla="*/ 26 h 49"/>
                  <a:gd name="T18" fmla="*/ 41 w 58"/>
                  <a:gd name="T19" fmla="*/ 16 h 49"/>
                  <a:gd name="T20" fmla="*/ 41 w 58"/>
                  <a:gd name="T21" fmla="*/ 16 h 49"/>
                  <a:gd name="T22" fmla="*/ 42 w 58"/>
                  <a:gd name="T23" fmla="*/ 17 h 49"/>
                  <a:gd name="T24" fmla="*/ 58 w 58"/>
                  <a:gd name="T25" fmla="*/ 0 h 49"/>
                  <a:gd name="T26" fmla="*/ 15 w 58"/>
                  <a:gd name="T27" fmla="*/ 0 h 49"/>
                  <a:gd name="T28" fmla="*/ 15 w 58"/>
                  <a:gd name="T29" fmla="*/ 7 h 49"/>
                  <a:gd name="T30" fmla="*/ 20 w 58"/>
                  <a:gd name="T31" fmla="*/ 12 h 49"/>
                  <a:gd name="T32" fmla="*/ 15 w 58"/>
                  <a:gd name="T33" fmla="*/ 17 h 49"/>
                  <a:gd name="T34" fmla="*/ 15 w 58"/>
                  <a:gd name="T35" fmla="*/ 31 h 49"/>
                  <a:gd name="T36" fmla="*/ 0 w 58"/>
                  <a:gd name="T37" fmla="*/ 49 h 49"/>
                  <a:gd name="T38" fmla="*/ 15 w 58"/>
                  <a:gd name="T39" fmla="*/ 49 h 49"/>
                  <a:gd name="T40" fmla="*/ 15 w 58"/>
                  <a:gd name="T41" fmla="*/ 43 h 49"/>
                  <a:gd name="T42" fmla="*/ 5 w 58"/>
                  <a:gd name="T43" fmla="*/ 43 h 49"/>
                  <a:gd name="T44" fmla="*/ 5 w 58"/>
                  <a:gd name="T45" fmla="*/ 43 h 49"/>
                  <a:gd name="T46" fmla="*/ 15 w 58"/>
                  <a:gd name="T47" fmla="*/ 31 h 49"/>
                  <a:gd name="T48" fmla="*/ 15 w 58"/>
                  <a:gd name="T49" fmla="*/ 17 h 49"/>
                  <a:gd name="T50" fmla="*/ 15 w 58"/>
                  <a:gd name="T51" fmla="*/ 17 h 49"/>
                  <a:gd name="T52" fmla="*/ 9 w 58"/>
                  <a:gd name="T53" fmla="*/ 12 h 49"/>
                  <a:gd name="T54" fmla="*/ 15 w 58"/>
                  <a:gd name="T55" fmla="*/ 7 h 49"/>
                  <a:gd name="T56" fmla="*/ 15 w 58"/>
                  <a:gd name="T57" fmla="*/ 7 h 49"/>
                  <a:gd name="T58" fmla="*/ 15 w 58"/>
                  <a:gd name="T59" fmla="*/ 7 h 49"/>
                  <a:gd name="T60" fmla="*/ 15 w 58"/>
                  <a:gd name="T61" fmla="*/ 0 h 49"/>
                  <a:gd name="T62" fmla="*/ 0 w 58"/>
                  <a:gd name="T63" fmla="*/ 0 h 49"/>
                  <a:gd name="T64" fmla="*/ 0 w 58"/>
                  <a:gd name="T65" fmla="*/ 49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58" h="49">
                    <a:moveTo>
                      <a:pt x="15" y="49"/>
                    </a:moveTo>
                    <a:cubicBezTo>
                      <a:pt x="17" y="49"/>
                      <a:pt x="17" y="49"/>
                      <a:pt x="17" y="49"/>
                    </a:cubicBezTo>
                    <a:cubicBezTo>
                      <a:pt x="18" y="47"/>
                      <a:pt x="20" y="45"/>
                      <a:pt x="21" y="43"/>
                    </a:cubicBezTo>
                    <a:cubicBezTo>
                      <a:pt x="15" y="43"/>
                      <a:pt x="15" y="43"/>
                      <a:pt x="15" y="43"/>
                    </a:cubicBezTo>
                    <a:cubicBezTo>
                      <a:pt x="15" y="49"/>
                      <a:pt x="15" y="49"/>
                      <a:pt x="15" y="49"/>
                    </a:cubicBezTo>
                    <a:close/>
                    <a:moveTo>
                      <a:pt x="15" y="31"/>
                    </a:moveTo>
                    <a:cubicBezTo>
                      <a:pt x="19" y="25"/>
                      <a:pt x="19" y="25"/>
                      <a:pt x="19" y="25"/>
                    </a:cubicBezTo>
                    <a:cubicBezTo>
                      <a:pt x="27" y="36"/>
                      <a:pt x="27" y="36"/>
                      <a:pt x="27" y="36"/>
                    </a:cubicBezTo>
                    <a:cubicBezTo>
                      <a:pt x="29" y="32"/>
                      <a:pt x="32" y="29"/>
                      <a:pt x="35" y="26"/>
                    </a:cubicBezTo>
                    <a:cubicBezTo>
                      <a:pt x="41" y="16"/>
                      <a:pt x="41" y="16"/>
                      <a:pt x="41" y="16"/>
                    </a:cubicBezTo>
                    <a:cubicBezTo>
                      <a:pt x="41" y="16"/>
                      <a:pt x="41" y="16"/>
                      <a:pt x="41" y="16"/>
                    </a:cubicBezTo>
                    <a:cubicBezTo>
                      <a:pt x="42" y="17"/>
                      <a:pt x="42" y="17"/>
                      <a:pt x="42" y="17"/>
                    </a:cubicBezTo>
                    <a:cubicBezTo>
                      <a:pt x="47" y="11"/>
                      <a:pt x="53" y="6"/>
                      <a:pt x="58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8" y="7"/>
                      <a:pt x="20" y="9"/>
                      <a:pt x="20" y="12"/>
                    </a:cubicBezTo>
                    <a:cubicBezTo>
                      <a:pt x="20" y="15"/>
                      <a:pt x="18" y="17"/>
                      <a:pt x="15" y="17"/>
                    </a:cubicBezTo>
                    <a:lnTo>
                      <a:pt x="15" y="31"/>
                    </a:lnTo>
                    <a:close/>
                    <a:moveTo>
                      <a:pt x="0" y="49"/>
                    </a:moveTo>
                    <a:cubicBezTo>
                      <a:pt x="15" y="49"/>
                      <a:pt x="15" y="49"/>
                      <a:pt x="15" y="49"/>
                    </a:cubicBezTo>
                    <a:cubicBezTo>
                      <a:pt x="15" y="43"/>
                      <a:pt x="15" y="43"/>
                      <a:pt x="15" y="43"/>
                    </a:cubicBezTo>
                    <a:cubicBezTo>
                      <a:pt x="5" y="43"/>
                      <a:pt x="5" y="43"/>
                      <a:pt x="5" y="43"/>
                    </a:cubicBezTo>
                    <a:cubicBezTo>
                      <a:pt x="5" y="43"/>
                      <a:pt x="5" y="43"/>
                      <a:pt x="5" y="43"/>
                    </a:cubicBezTo>
                    <a:cubicBezTo>
                      <a:pt x="15" y="31"/>
                      <a:pt x="15" y="31"/>
                      <a:pt x="15" y="31"/>
                    </a:cubicBezTo>
                    <a:cubicBezTo>
                      <a:pt x="15" y="17"/>
                      <a:pt x="15" y="17"/>
                      <a:pt x="15" y="17"/>
                    </a:cubicBezTo>
                    <a:cubicBezTo>
                      <a:pt x="15" y="17"/>
                      <a:pt x="15" y="17"/>
                      <a:pt x="15" y="17"/>
                    </a:cubicBezTo>
                    <a:cubicBezTo>
                      <a:pt x="12" y="17"/>
                      <a:pt x="9" y="15"/>
                      <a:pt x="9" y="12"/>
                    </a:cubicBezTo>
                    <a:cubicBezTo>
                      <a:pt x="9" y="9"/>
                      <a:pt x="12" y="7"/>
                      <a:pt x="15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4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48" name="Freeform: Shape 93"/>
              <p:cNvSpPr>
                <a:spLocks/>
              </p:cNvSpPr>
              <p:nvPr/>
            </p:nvSpPr>
            <p:spPr bwMode="auto">
              <a:xfrm>
                <a:off x="3946722" y="1143832"/>
                <a:ext cx="164205" cy="234054"/>
              </a:xfrm>
              <a:custGeom>
                <a:avLst/>
                <a:gdLst>
                  <a:gd name="T0" fmla="*/ 37 w 37"/>
                  <a:gd name="T1" fmla="*/ 35 h 53"/>
                  <a:gd name="T2" fmla="*/ 37 w 37"/>
                  <a:gd name="T3" fmla="*/ 0 h 53"/>
                  <a:gd name="T4" fmla="*/ 19 w 37"/>
                  <a:gd name="T5" fmla="*/ 0 h 53"/>
                  <a:gd name="T6" fmla="*/ 0 w 37"/>
                  <a:gd name="T7" fmla="*/ 49 h 53"/>
                  <a:gd name="T8" fmla="*/ 10 w 37"/>
                  <a:gd name="T9" fmla="*/ 53 h 53"/>
                  <a:gd name="T10" fmla="*/ 34 w 37"/>
                  <a:gd name="T11" fmla="*/ 43 h 53"/>
                  <a:gd name="T12" fmla="*/ 37 w 37"/>
                  <a:gd name="T13" fmla="*/ 35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7" h="53">
                    <a:moveTo>
                      <a:pt x="37" y="35"/>
                    </a:moveTo>
                    <a:cubicBezTo>
                      <a:pt x="37" y="0"/>
                      <a:pt x="37" y="0"/>
                      <a:pt x="37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0" y="49"/>
                      <a:pt x="0" y="49"/>
                      <a:pt x="0" y="49"/>
                    </a:cubicBezTo>
                    <a:cubicBezTo>
                      <a:pt x="10" y="53"/>
                      <a:pt x="10" y="53"/>
                      <a:pt x="10" y="53"/>
                    </a:cubicBezTo>
                    <a:cubicBezTo>
                      <a:pt x="18" y="50"/>
                      <a:pt x="26" y="46"/>
                      <a:pt x="34" y="43"/>
                    </a:cubicBezTo>
                    <a:lnTo>
                      <a:pt x="37" y="3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49" name="Freeform: Shape 94"/>
              <p:cNvSpPr>
                <a:spLocks/>
              </p:cNvSpPr>
              <p:nvPr/>
            </p:nvSpPr>
            <p:spPr bwMode="auto">
              <a:xfrm>
                <a:off x="4124407" y="1143832"/>
                <a:ext cx="30635" cy="84553"/>
              </a:xfrm>
              <a:custGeom>
                <a:avLst/>
                <a:gdLst>
                  <a:gd name="T0" fmla="*/ 0 w 7"/>
                  <a:gd name="T1" fmla="*/ 19 h 19"/>
                  <a:gd name="T2" fmla="*/ 6 w 7"/>
                  <a:gd name="T3" fmla="*/ 0 h 19"/>
                  <a:gd name="T4" fmla="*/ 7 w 7"/>
                  <a:gd name="T5" fmla="*/ 0 h 19"/>
                  <a:gd name="T6" fmla="*/ 0 w 7"/>
                  <a:gd name="T7" fmla="*/ 0 h 19"/>
                  <a:gd name="T8" fmla="*/ 0 w 7"/>
                  <a:gd name="T9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19">
                    <a:moveTo>
                      <a:pt x="0" y="19"/>
                    </a:moveTo>
                    <a:cubicBezTo>
                      <a:pt x="6" y="15"/>
                      <a:pt x="6" y="7"/>
                      <a:pt x="6" y="0"/>
                    </a:cubicBezTo>
                    <a:cubicBezTo>
                      <a:pt x="6" y="0"/>
                      <a:pt x="6" y="0"/>
                      <a:pt x="7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1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50" name="Freeform: Shape 95"/>
              <p:cNvSpPr>
                <a:spLocks/>
              </p:cNvSpPr>
              <p:nvPr/>
            </p:nvSpPr>
            <p:spPr bwMode="auto">
              <a:xfrm>
                <a:off x="4124407" y="1143832"/>
                <a:ext cx="136021" cy="181361"/>
              </a:xfrm>
              <a:custGeom>
                <a:avLst/>
                <a:gdLst>
                  <a:gd name="T0" fmla="*/ 9 w 31"/>
                  <a:gd name="T1" fmla="*/ 0 h 41"/>
                  <a:gd name="T2" fmla="*/ 9 w 31"/>
                  <a:gd name="T3" fmla="*/ 0 h 41"/>
                  <a:gd name="T4" fmla="*/ 0 w 31"/>
                  <a:gd name="T5" fmla="*/ 21 h 41"/>
                  <a:gd name="T6" fmla="*/ 0 w 31"/>
                  <a:gd name="T7" fmla="*/ 35 h 41"/>
                  <a:gd name="T8" fmla="*/ 2 w 31"/>
                  <a:gd name="T9" fmla="*/ 41 h 41"/>
                  <a:gd name="T10" fmla="*/ 31 w 31"/>
                  <a:gd name="T11" fmla="*/ 32 h 41"/>
                  <a:gd name="T12" fmla="*/ 18 w 31"/>
                  <a:gd name="T13" fmla="*/ 0 h 41"/>
                  <a:gd name="T14" fmla="*/ 9 w 31"/>
                  <a:gd name="T15" fmla="*/ 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1" h="41">
                    <a:moveTo>
                      <a:pt x="9" y="0"/>
                    </a:moveTo>
                    <a:cubicBezTo>
                      <a:pt x="9" y="0"/>
                      <a:pt x="9" y="0"/>
                      <a:pt x="9" y="0"/>
                    </a:cubicBezTo>
                    <a:cubicBezTo>
                      <a:pt x="9" y="8"/>
                      <a:pt x="8" y="18"/>
                      <a:pt x="0" y="21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2" y="41"/>
                      <a:pt x="2" y="41"/>
                      <a:pt x="2" y="41"/>
                    </a:cubicBezTo>
                    <a:cubicBezTo>
                      <a:pt x="11" y="37"/>
                      <a:pt x="21" y="35"/>
                      <a:pt x="31" y="32"/>
                    </a:cubicBezTo>
                    <a:cubicBezTo>
                      <a:pt x="18" y="0"/>
                      <a:pt x="18" y="0"/>
                      <a:pt x="18" y="0"/>
                    </a:cubicBezTo>
                    <a:lnTo>
                      <a:pt x="9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51" name="Freeform: Shape 96"/>
              <p:cNvSpPr>
                <a:spLocks/>
              </p:cNvSpPr>
              <p:nvPr/>
            </p:nvSpPr>
            <p:spPr bwMode="auto">
              <a:xfrm>
                <a:off x="4031275" y="1113197"/>
                <a:ext cx="171558" cy="22057"/>
              </a:xfrm>
              <a:custGeom>
                <a:avLst/>
                <a:gdLst>
                  <a:gd name="T0" fmla="*/ 140 w 140"/>
                  <a:gd name="T1" fmla="*/ 0 h 18"/>
                  <a:gd name="T2" fmla="*/ 0 w 140"/>
                  <a:gd name="T3" fmla="*/ 0 h 18"/>
                  <a:gd name="T4" fmla="*/ 0 w 140"/>
                  <a:gd name="T5" fmla="*/ 18 h 18"/>
                  <a:gd name="T6" fmla="*/ 65 w 140"/>
                  <a:gd name="T7" fmla="*/ 18 h 18"/>
                  <a:gd name="T8" fmla="*/ 76 w 140"/>
                  <a:gd name="T9" fmla="*/ 18 h 18"/>
                  <a:gd name="T10" fmla="*/ 140 w 140"/>
                  <a:gd name="T11" fmla="*/ 18 h 18"/>
                  <a:gd name="T12" fmla="*/ 140 w 140"/>
                  <a:gd name="T13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0" h="18">
                    <a:moveTo>
                      <a:pt x="140" y="0"/>
                    </a:moveTo>
                    <a:lnTo>
                      <a:pt x="0" y="0"/>
                    </a:lnTo>
                    <a:lnTo>
                      <a:pt x="0" y="18"/>
                    </a:lnTo>
                    <a:lnTo>
                      <a:pt x="65" y="18"/>
                    </a:lnTo>
                    <a:lnTo>
                      <a:pt x="76" y="18"/>
                    </a:lnTo>
                    <a:lnTo>
                      <a:pt x="140" y="18"/>
                    </a:lnTo>
                    <a:lnTo>
                      <a:pt x="14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52" name="Freeform: Shape 97"/>
              <p:cNvSpPr>
                <a:spLocks/>
              </p:cNvSpPr>
              <p:nvPr/>
            </p:nvSpPr>
            <p:spPr bwMode="auto">
              <a:xfrm>
                <a:off x="3351171" y="3599560"/>
                <a:ext cx="247533" cy="145824"/>
              </a:xfrm>
              <a:custGeom>
                <a:avLst/>
                <a:gdLst>
                  <a:gd name="T0" fmla="*/ 32 w 56"/>
                  <a:gd name="T1" fmla="*/ 0 h 33"/>
                  <a:gd name="T2" fmla="*/ 32 w 56"/>
                  <a:gd name="T3" fmla="*/ 6 h 33"/>
                  <a:gd name="T4" fmla="*/ 0 w 56"/>
                  <a:gd name="T5" fmla="*/ 33 h 33"/>
                  <a:gd name="T6" fmla="*/ 32 w 56"/>
                  <a:gd name="T7" fmla="*/ 27 h 33"/>
                  <a:gd name="T8" fmla="*/ 32 w 56"/>
                  <a:gd name="T9" fmla="*/ 32 h 33"/>
                  <a:gd name="T10" fmla="*/ 56 w 56"/>
                  <a:gd name="T11" fmla="*/ 16 h 33"/>
                  <a:gd name="T12" fmla="*/ 32 w 56"/>
                  <a:gd name="T13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6" h="33">
                    <a:moveTo>
                      <a:pt x="32" y="0"/>
                    </a:moveTo>
                    <a:cubicBezTo>
                      <a:pt x="32" y="6"/>
                      <a:pt x="32" y="6"/>
                      <a:pt x="32" y="6"/>
                    </a:cubicBezTo>
                    <a:cubicBezTo>
                      <a:pt x="4" y="6"/>
                      <a:pt x="0" y="33"/>
                      <a:pt x="0" y="33"/>
                    </a:cubicBezTo>
                    <a:cubicBezTo>
                      <a:pt x="0" y="33"/>
                      <a:pt x="9" y="27"/>
                      <a:pt x="32" y="27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56" y="16"/>
                      <a:pt x="56" y="16"/>
                      <a:pt x="56" y="16"/>
                    </a:cubicBezTo>
                    <a:lnTo>
                      <a:pt x="3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53" name="Freeform: Shape 98"/>
              <p:cNvSpPr>
                <a:spLocks/>
              </p:cNvSpPr>
              <p:nvPr/>
            </p:nvSpPr>
            <p:spPr bwMode="auto">
              <a:xfrm>
                <a:off x="3329114" y="3728228"/>
                <a:ext cx="242632" cy="145824"/>
              </a:xfrm>
              <a:custGeom>
                <a:avLst/>
                <a:gdLst>
                  <a:gd name="T0" fmla="*/ 24 w 55"/>
                  <a:gd name="T1" fmla="*/ 33 h 33"/>
                  <a:gd name="T2" fmla="*/ 24 w 55"/>
                  <a:gd name="T3" fmla="*/ 28 h 33"/>
                  <a:gd name="T4" fmla="*/ 55 w 55"/>
                  <a:gd name="T5" fmla="*/ 0 h 33"/>
                  <a:gd name="T6" fmla="*/ 24 w 55"/>
                  <a:gd name="T7" fmla="*/ 7 h 33"/>
                  <a:gd name="T8" fmla="*/ 24 w 55"/>
                  <a:gd name="T9" fmla="*/ 1 h 33"/>
                  <a:gd name="T10" fmla="*/ 0 w 55"/>
                  <a:gd name="T11" fmla="*/ 17 h 33"/>
                  <a:gd name="T12" fmla="*/ 24 w 55"/>
                  <a:gd name="T13" fmla="*/ 33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5" h="33">
                    <a:moveTo>
                      <a:pt x="24" y="33"/>
                    </a:moveTo>
                    <a:cubicBezTo>
                      <a:pt x="24" y="28"/>
                      <a:pt x="24" y="28"/>
                      <a:pt x="24" y="28"/>
                    </a:cubicBezTo>
                    <a:cubicBezTo>
                      <a:pt x="52" y="28"/>
                      <a:pt x="55" y="0"/>
                      <a:pt x="55" y="0"/>
                    </a:cubicBezTo>
                    <a:cubicBezTo>
                      <a:pt x="55" y="0"/>
                      <a:pt x="47" y="7"/>
                      <a:pt x="24" y="7"/>
                    </a:cubicBezTo>
                    <a:cubicBezTo>
                      <a:pt x="24" y="1"/>
                      <a:pt x="24" y="1"/>
                      <a:pt x="24" y="1"/>
                    </a:cubicBezTo>
                    <a:cubicBezTo>
                      <a:pt x="0" y="17"/>
                      <a:pt x="0" y="17"/>
                      <a:pt x="0" y="17"/>
                    </a:cubicBezTo>
                    <a:lnTo>
                      <a:pt x="24" y="3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54" name="Freeform: Shape 99"/>
              <p:cNvSpPr>
                <a:spLocks/>
              </p:cNvSpPr>
              <p:nvPr/>
            </p:nvSpPr>
            <p:spPr bwMode="auto">
              <a:xfrm>
                <a:off x="5196643" y="1104619"/>
                <a:ext cx="203418" cy="203419"/>
              </a:xfrm>
              <a:custGeom>
                <a:avLst/>
                <a:gdLst>
                  <a:gd name="T0" fmla="*/ 34 w 46"/>
                  <a:gd name="T1" fmla="*/ 43 h 46"/>
                  <a:gd name="T2" fmla="*/ 43 w 46"/>
                  <a:gd name="T3" fmla="*/ 34 h 46"/>
                  <a:gd name="T4" fmla="*/ 45 w 46"/>
                  <a:gd name="T5" fmla="*/ 27 h 46"/>
                  <a:gd name="T6" fmla="*/ 45 w 46"/>
                  <a:gd name="T7" fmla="*/ 18 h 46"/>
                  <a:gd name="T8" fmla="*/ 43 w 46"/>
                  <a:gd name="T9" fmla="*/ 11 h 46"/>
                  <a:gd name="T10" fmla="*/ 34 w 46"/>
                  <a:gd name="T11" fmla="*/ 3 h 46"/>
                  <a:gd name="T12" fmla="*/ 31 w 46"/>
                  <a:gd name="T13" fmla="*/ 1 h 46"/>
                  <a:gd name="T14" fmla="*/ 24 w 46"/>
                  <a:gd name="T15" fmla="*/ 0 h 46"/>
                  <a:gd name="T16" fmla="*/ 25 w 46"/>
                  <a:gd name="T17" fmla="*/ 2 h 46"/>
                  <a:gd name="T18" fmla="*/ 28 w 46"/>
                  <a:gd name="T19" fmla="*/ 2 h 46"/>
                  <a:gd name="T20" fmla="*/ 31 w 46"/>
                  <a:gd name="T21" fmla="*/ 3 h 46"/>
                  <a:gd name="T22" fmla="*/ 30 w 46"/>
                  <a:gd name="T23" fmla="*/ 3 h 46"/>
                  <a:gd name="T24" fmla="*/ 26 w 46"/>
                  <a:gd name="T25" fmla="*/ 5 h 46"/>
                  <a:gd name="T26" fmla="*/ 27 w 46"/>
                  <a:gd name="T27" fmla="*/ 7 h 46"/>
                  <a:gd name="T28" fmla="*/ 29 w 46"/>
                  <a:gd name="T29" fmla="*/ 8 h 46"/>
                  <a:gd name="T30" fmla="*/ 32 w 46"/>
                  <a:gd name="T31" fmla="*/ 4 h 46"/>
                  <a:gd name="T32" fmla="*/ 35 w 46"/>
                  <a:gd name="T33" fmla="*/ 5 h 46"/>
                  <a:gd name="T34" fmla="*/ 37 w 46"/>
                  <a:gd name="T35" fmla="*/ 6 h 46"/>
                  <a:gd name="T36" fmla="*/ 38 w 46"/>
                  <a:gd name="T37" fmla="*/ 9 h 46"/>
                  <a:gd name="T38" fmla="*/ 37 w 46"/>
                  <a:gd name="T39" fmla="*/ 11 h 46"/>
                  <a:gd name="T40" fmla="*/ 36 w 46"/>
                  <a:gd name="T41" fmla="*/ 9 h 46"/>
                  <a:gd name="T42" fmla="*/ 33 w 46"/>
                  <a:gd name="T43" fmla="*/ 10 h 46"/>
                  <a:gd name="T44" fmla="*/ 35 w 46"/>
                  <a:gd name="T45" fmla="*/ 11 h 46"/>
                  <a:gd name="T46" fmla="*/ 30 w 46"/>
                  <a:gd name="T47" fmla="*/ 13 h 46"/>
                  <a:gd name="T48" fmla="*/ 28 w 46"/>
                  <a:gd name="T49" fmla="*/ 15 h 46"/>
                  <a:gd name="T50" fmla="*/ 25 w 46"/>
                  <a:gd name="T51" fmla="*/ 17 h 46"/>
                  <a:gd name="T52" fmla="*/ 26 w 46"/>
                  <a:gd name="T53" fmla="*/ 27 h 46"/>
                  <a:gd name="T54" fmla="*/ 29 w 46"/>
                  <a:gd name="T55" fmla="*/ 28 h 46"/>
                  <a:gd name="T56" fmla="*/ 31 w 46"/>
                  <a:gd name="T57" fmla="*/ 28 h 46"/>
                  <a:gd name="T58" fmla="*/ 36 w 46"/>
                  <a:gd name="T59" fmla="*/ 31 h 46"/>
                  <a:gd name="T60" fmla="*/ 38 w 46"/>
                  <a:gd name="T61" fmla="*/ 33 h 46"/>
                  <a:gd name="T62" fmla="*/ 41 w 46"/>
                  <a:gd name="T63" fmla="*/ 34 h 46"/>
                  <a:gd name="T64" fmla="*/ 26 w 46"/>
                  <a:gd name="T65" fmla="*/ 40 h 46"/>
                  <a:gd name="T66" fmla="*/ 0 w 46"/>
                  <a:gd name="T67" fmla="*/ 19 h 46"/>
                  <a:gd name="T68" fmla="*/ 0 w 46"/>
                  <a:gd name="T69" fmla="*/ 28 h 46"/>
                  <a:gd name="T70" fmla="*/ 4 w 46"/>
                  <a:gd name="T71" fmla="*/ 37 h 46"/>
                  <a:gd name="T72" fmla="*/ 14 w 46"/>
                  <a:gd name="T73" fmla="*/ 44 h 46"/>
                  <a:gd name="T74" fmla="*/ 23 w 46"/>
                  <a:gd name="T75" fmla="*/ 36 h 46"/>
                  <a:gd name="T76" fmla="*/ 22 w 46"/>
                  <a:gd name="T77" fmla="*/ 33 h 46"/>
                  <a:gd name="T78" fmla="*/ 23 w 46"/>
                  <a:gd name="T79" fmla="*/ 29 h 46"/>
                  <a:gd name="T80" fmla="*/ 21 w 46"/>
                  <a:gd name="T81" fmla="*/ 28 h 46"/>
                  <a:gd name="T82" fmla="*/ 18 w 46"/>
                  <a:gd name="T83" fmla="*/ 26 h 46"/>
                  <a:gd name="T84" fmla="*/ 13 w 46"/>
                  <a:gd name="T85" fmla="*/ 24 h 46"/>
                  <a:gd name="T86" fmla="*/ 11 w 46"/>
                  <a:gd name="T87" fmla="*/ 20 h 46"/>
                  <a:gd name="T88" fmla="*/ 10 w 46"/>
                  <a:gd name="T89" fmla="*/ 20 h 46"/>
                  <a:gd name="T90" fmla="*/ 9 w 46"/>
                  <a:gd name="T91" fmla="*/ 21 h 46"/>
                  <a:gd name="T92" fmla="*/ 8 w 46"/>
                  <a:gd name="T93" fmla="*/ 17 h 46"/>
                  <a:gd name="T94" fmla="*/ 8 w 46"/>
                  <a:gd name="T95" fmla="*/ 13 h 46"/>
                  <a:gd name="T96" fmla="*/ 10 w 46"/>
                  <a:gd name="T97" fmla="*/ 9 h 46"/>
                  <a:gd name="T98" fmla="*/ 9 w 46"/>
                  <a:gd name="T99" fmla="*/ 6 h 46"/>
                  <a:gd name="T100" fmla="*/ 20 w 46"/>
                  <a:gd name="T101" fmla="*/ 1 h 46"/>
                  <a:gd name="T102" fmla="*/ 24 w 46"/>
                  <a:gd name="T103" fmla="*/ 0 h 46"/>
                  <a:gd name="T104" fmla="*/ 14 w 46"/>
                  <a:gd name="T105" fmla="*/ 1 h 46"/>
                  <a:gd name="T106" fmla="*/ 6 w 46"/>
                  <a:gd name="T107" fmla="*/ 6 h 46"/>
                  <a:gd name="T108" fmla="*/ 1 w 46"/>
                  <a:gd name="T109" fmla="*/ 14 h 46"/>
                  <a:gd name="T110" fmla="*/ 24 w 46"/>
                  <a:gd name="T111" fmla="*/ 29 h 46"/>
                  <a:gd name="T112" fmla="*/ 21 w 46"/>
                  <a:gd name="T113" fmla="*/ 25 h 46"/>
                  <a:gd name="T114" fmla="*/ 20 w 46"/>
                  <a:gd name="T115" fmla="*/ 23 h 46"/>
                  <a:gd name="T116" fmla="*/ 16 w 46"/>
                  <a:gd name="T117" fmla="*/ 24 h 46"/>
                  <a:gd name="T118" fmla="*/ 18 w 46"/>
                  <a:gd name="T119" fmla="*/ 19 h 46"/>
                  <a:gd name="T120" fmla="*/ 22 w 46"/>
                  <a:gd name="T121" fmla="*/ 19 h 46"/>
                  <a:gd name="T122" fmla="*/ 24 w 46"/>
                  <a:gd name="T123" fmla="*/ 19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6" h="46">
                    <a:moveTo>
                      <a:pt x="24" y="46"/>
                    </a:moveTo>
                    <a:cubicBezTo>
                      <a:pt x="25" y="46"/>
                      <a:pt x="27" y="45"/>
                      <a:pt x="28" y="45"/>
                    </a:cubicBezTo>
                    <a:cubicBezTo>
                      <a:pt x="29" y="45"/>
                      <a:pt x="29" y="45"/>
                      <a:pt x="30" y="45"/>
                    </a:cubicBezTo>
                    <a:cubicBezTo>
                      <a:pt x="30" y="44"/>
                      <a:pt x="31" y="44"/>
                      <a:pt x="31" y="44"/>
                    </a:cubicBezTo>
                    <a:cubicBezTo>
                      <a:pt x="32" y="44"/>
                      <a:pt x="32" y="44"/>
                      <a:pt x="33" y="43"/>
                    </a:cubicBezTo>
                    <a:cubicBezTo>
                      <a:pt x="33" y="43"/>
                      <a:pt x="34" y="43"/>
                      <a:pt x="34" y="43"/>
                    </a:cubicBezTo>
                    <a:cubicBezTo>
                      <a:pt x="36" y="42"/>
                      <a:pt x="37" y="41"/>
                      <a:pt x="38" y="40"/>
                    </a:cubicBezTo>
                    <a:cubicBezTo>
                      <a:pt x="38" y="40"/>
                      <a:pt x="39" y="39"/>
                      <a:pt x="39" y="39"/>
                    </a:cubicBezTo>
                    <a:cubicBezTo>
                      <a:pt x="39" y="39"/>
                      <a:pt x="39" y="39"/>
                      <a:pt x="40" y="38"/>
                    </a:cubicBezTo>
                    <a:cubicBezTo>
                      <a:pt x="40" y="38"/>
                      <a:pt x="40" y="37"/>
                      <a:pt x="41" y="37"/>
                    </a:cubicBezTo>
                    <a:cubicBezTo>
                      <a:pt x="41" y="36"/>
                      <a:pt x="42" y="36"/>
                      <a:pt x="42" y="35"/>
                    </a:cubicBezTo>
                    <a:cubicBezTo>
                      <a:pt x="42" y="35"/>
                      <a:pt x="43" y="34"/>
                      <a:pt x="43" y="34"/>
                    </a:cubicBezTo>
                    <a:cubicBezTo>
                      <a:pt x="43" y="34"/>
                      <a:pt x="43" y="34"/>
                      <a:pt x="43" y="33"/>
                    </a:cubicBezTo>
                    <a:cubicBezTo>
                      <a:pt x="43" y="33"/>
                      <a:pt x="43" y="33"/>
                      <a:pt x="43" y="33"/>
                    </a:cubicBezTo>
                    <a:cubicBezTo>
                      <a:pt x="44" y="32"/>
                      <a:pt x="44" y="32"/>
                      <a:pt x="44" y="32"/>
                    </a:cubicBezTo>
                    <a:cubicBezTo>
                      <a:pt x="44" y="31"/>
                      <a:pt x="44" y="31"/>
                      <a:pt x="44" y="31"/>
                    </a:cubicBezTo>
                    <a:cubicBezTo>
                      <a:pt x="45" y="30"/>
                      <a:pt x="45" y="29"/>
                      <a:pt x="45" y="28"/>
                    </a:cubicBezTo>
                    <a:cubicBezTo>
                      <a:pt x="45" y="28"/>
                      <a:pt x="45" y="28"/>
                      <a:pt x="45" y="27"/>
                    </a:cubicBezTo>
                    <a:cubicBezTo>
                      <a:pt x="45" y="27"/>
                      <a:pt x="45" y="27"/>
                      <a:pt x="45" y="26"/>
                    </a:cubicBezTo>
                    <a:cubicBezTo>
                      <a:pt x="45" y="26"/>
                      <a:pt x="46" y="25"/>
                      <a:pt x="46" y="25"/>
                    </a:cubicBezTo>
                    <a:cubicBezTo>
                      <a:pt x="46" y="24"/>
                      <a:pt x="46" y="23"/>
                      <a:pt x="46" y="23"/>
                    </a:cubicBezTo>
                    <a:cubicBezTo>
                      <a:pt x="46" y="22"/>
                      <a:pt x="46" y="21"/>
                      <a:pt x="46" y="20"/>
                    </a:cubicBezTo>
                    <a:cubicBezTo>
                      <a:pt x="46" y="20"/>
                      <a:pt x="46" y="20"/>
                      <a:pt x="45" y="19"/>
                    </a:cubicBezTo>
                    <a:cubicBezTo>
                      <a:pt x="45" y="19"/>
                      <a:pt x="45" y="18"/>
                      <a:pt x="45" y="18"/>
                    </a:cubicBezTo>
                    <a:cubicBezTo>
                      <a:pt x="45" y="18"/>
                      <a:pt x="45" y="17"/>
                      <a:pt x="45" y="17"/>
                    </a:cubicBezTo>
                    <a:cubicBezTo>
                      <a:pt x="45" y="16"/>
                      <a:pt x="45" y="15"/>
                      <a:pt x="44" y="15"/>
                    </a:cubicBezTo>
                    <a:cubicBezTo>
                      <a:pt x="44" y="15"/>
                      <a:pt x="44" y="14"/>
                      <a:pt x="44" y="14"/>
                    </a:cubicBezTo>
                    <a:cubicBezTo>
                      <a:pt x="44" y="14"/>
                      <a:pt x="44" y="13"/>
                      <a:pt x="43" y="13"/>
                    </a:cubicBezTo>
                    <a:cubicBezTo>
                      <a:pt x="43" y="13"/>
                      <a:pt x="43" y="12"/>
                      <a:pt x="43" y="12"/>
                    </a:cubicBezTo>
                    <a:cubicBezTo>
                      <a:pt x="43" y="12"/>
                      <a:pt x="43" y="12"/>
                      <a:pt x="43" y="11"/>
                    </a:cubicBezTo>
                    <a:cubicBezTo>
                      <a:pt x="42" y="10"/>
                      <a:pt x="41" y="9"/>
                      <a:pt x="41" y="8"/>
                    </a:cubicBezTo>
                    <a:cubicBezTo>
                      <a:pt x="40" y="8"/>
                      <a:pt x="40" y="8"/>
                      <a:pt x="40" y="7"/>
                    </a:cubicBezTo>
                    <a:cubicBezTo>
                      <a:pt x="39" y="7"/>
                      <a:pt x="39" y="7"/>
                      <a:pt x="39" y="6"/>
                    </a:cubicBezTo>
                    <a:cubicBezTo>
                      <a:pt x="39" y="6"/>
                      <a:pt x="38" y="6"/>
                      <a:pt x="38" y="6"/>
                    </a:cubicBezTo>
                    <a:cubicBezTo>
                      <a:pt x="38" y="5"/>
                      <a:pt x="37" y="5"/>
                      <a:pt x="36" y="4"/>
                    </a:cubicBezTo>
                    <a:cubicBezTo>
                      <a:pt x="36" y="4"/>
                      <a:pt x="35" y="3"/>
                      <a:pt x="34" y="3"/>
                    </a:cubicBezTo>
                    <a:cubicBezTo>
                      <a:pt x="34" y="2"/>
                      <a:pt x="33" y="2"/>
                      <a:pt x="33" y="2"/>
                    </a:cubicBezTo>
                    <a:cubicBezTo>
                      <a:pt x="33" y="2"/>
                      <a:pt x="33" y="2"/>
                      <a:pt x="33" y="2"/>
                    </a:cubicBezTo>
                    <a:cubicBezTo>
                      <a:pt x="32" y="2"/>
                      <a:pt x="32" y="2"/>
                      <a:pt x="32" y="2"/>
                    </a:cubicBezTo>
                    <a:cubicBezTo>
                      <a:pt x="32" y="2"/>
                      <a:pt x="32" y="2"/>
                      <a:pt x="32" y="2"/>
                    </a:cubicBezTo>
                    <a:cubicBezTo>
                      <a:pt x="32" y="1"/>
                      <a:pt x="31" y="1"/>
                      <a:pt x="31" y="1"/>
                    </a:cubicBezTo>
                    <a:cubicBezTo>
                      <a:pt x="31" y="1"/>
                      <a:pt x="31" y="1"/>
                      <a:pt x="31" y="1"/>
                    </a:cubicBezTo>
                    <a:cubicBezTo>
                      <a:pt x="31" y="1"/>
                      <a:pt x="30" y="1"/>
                      <a:pt x="30" y="1"/>
                    </a:cubicBezTo>
                    <a:cubicBezTo>
                      <a:pt x="30" y="1"/>
                      <a:pt x="30" y="1"/>
                      <a:pt x="30" y="1"/>
                    </a:cubicBezTo>
                    <a:cubicBezTo>
                      <a:pt x="29" y="1"/>
                      <a:pt x="29" y="0"/>
                      <a:pt x="28" y="0"/>
                    </a:cubicBezTo>
                    <a:cubicBezTo>
                      <a:pt x="28" y="0"/>
                      <a:pt x="27" y="0"/>
                      <a:pt x="27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6" y="0"/>
                      <a:pt x="25" y="0"/>
                      <a:pt x="24" y="0"/>
                    </a:cubicBezTo>
                    <a:cubicBezTo>
                      <a:pt x="24" y="1"/>
                      <a:pt x="24" y="1"/>
                      <a:pt x="24" y="1"/>
                    </a:cubicBezTo>
                    <a:cubicBezTo>
                      <a:pt x="25" y="1"/>
                      <a:pt x="26" y="1"/>
                      <a:pt x="27" y="1"/>
                    </a:cubicBezTo>
                    <a:cubicBezTo>
                      <a:pt x="27" y="1"/>
                      <a:pt x="27" y="1"/>
                      <a:pt x="27" y="1"/>
                    </a:cubicBezTo>
                    <a:cubicBezTo>
                      <a:pt x="26" y="2"/>
                      <a:pt x="26" y="2"/>
                      <a:pt x="26" y="2"/>
                    </a:cubicBezTo>
                    <a:cubicBezTo>
                      <a:pt x="26" y="2"/>
                      <a:pt x="25" y="2"/>
                      <a:pt x="25" y="2"/>
                    </a:cubicBezTo>
                    <a:cubicBezTo>
                      <a:pt x="25" y="2"/>
                      <a:pt x="25" y="2"/>
                      <a:pt x="25" y="2"/>
                    </a:cubicBezTo>
                    <a:cubicBezTo>
                      <a:pt x="26" y="2"/>
                      <a:pt x="26" y="2"/>
                      <a:pt x="26" y="2"/>
                    </a:cubicBezTo>
                    <a:cubicBezTo>
                      <a:pt x="27" y="2"/>
                      <a:pt x="27" y="2"/>
                      <a:pt x="27" y="2"/>
                    </a:cubicBezTo>
                    <a:cubicBezTo>
                      <a:pt x="27" y="2"/>
                      <a:pt x="27" y="2"/>
                      <a:pt x="27" y="2"/>
                    </a:cubicBezTo>
                    <a:cubicBezTo>
                      <a:pt x="27" y="2"/>
                      <a:pt x="28" y="1"/>
                      <a:pt x="28" y="1"/>
                    </a:cubicBezTo>
                    <a:cubicBezTo>
                      <a:pt x="28" y="1"/>
                      <a:pt x="28" y="2"/>
                      <a:pt x="28" y="2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28" y="2"/>
                      <a:pt x="29" y="2"/>
                      <a:pt x="29" y="2"/>
                    </a:cubicBezTo>
                    <a:cubicBezTo>
                      <a:pt x="29" y="2"/>
                      <a:pt x="29" y="2"/>
                      <a:pt x="29" y="2"/>
                    </a:cubicBezTo>
                    <a:cubicBezTo>
                      <a:pt x="29" y="2"/>
                      <a:pt x="30" y="2"/>
                      <a:pt x="30" y="2"/>
                    </a:cubicBezTo>
                    <a:cubicBezTo>
                      <a:pt x="30" y="2"/>
                      <a:pt x="31" y="2"/>
                      <a:pt x="31" y="3"/>
                    </a:cubicBezTo>
                    <a:cubicBezTo>
                      <a:pt x="31" y="3"/>
                      <a:pt x="31" y="3"/>
                      <a:pt x="31" y="3"/>
                    </a:cubicBezTo>
                    <a:cubicBezTo>
                      <a:pt x="31" y="3"/>
                      <a:pt x="31" y="3"/>
                      <a:pt x="31" y="3"/>
                    </a:cubicBezTo>
                    <a:cubicBezTo>
                      <a:pt x="31" y="3"/>
                      <a:pt x="31" y="3"/>
                      <a:pt x="31" y="3"/>
                    </a:cubicBezTo>
                    <a:cubicBezTo>
                      <a:pt x="31" y="3"/>
                      <a:pt x="32" y="3"/>
                      <a:pt x="32" y="4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30" y="4"/>
                      <a:pt x="30" y="4"/>
                      <a:pt x="30" y="4"/>
                    </a:cubicBezTo>
                    <a:cubicBezTo>
                      <a:pt x="30" y="3"/>
                      <a:pt x="30" y="3"/>
                      <a:pt x="30" y="3"/>
                    </a:cubicBezTo>
                    <a:cubicBezTo>
                      <a:pt x="30" y="3"/>
                      <a:pt x="30" y="3"/>
                      <a:pt x="30" y="3"/>
                    </a:cubicBezTo>
                    <a:cubicBezTo>
                      <a:pt x="30" y="3"/>
                      <a:pt x="30" y="3"/>
                      <a:pt x="30" y="3"/>
                    </a:cubicBezTo>
                    <a:cubicBezTo>
                      <a:pt x="29" y="3"/>
                      <a:pt x="29" y="4"/>
                      <a:pt x="29" y="4"/>
                    </a:cubicBezTo>
                    <a:cubicBezTo>
                      <a:pt x="29" y="4"/>
                      <a:pt x="29" y="4"/>
                      <a:pt x="29" y="4"/>
                    </a:cubicBezTo>
                    <a:cubicBezTo>
                      <a:pt x="28" y="4"/>
                      <a:pt x="28" y="4"/>
                      <a:pt x="28" y="4"/>
                    </a:cubicBezTo>
                    <a:cubicBezTo>
                      <a:pt x="28" y="4"/>
                      <a:pt x="27" y="4"/>
                      <a:pt x="27" y="4"/>
                    </a:cubicBezTo>
                    <a:cubicBezTo>
                      <a:pt x="27" y="4"/>
                      <a:pt x="27" y="4"/>
                      <a:pt x="26" y="5"/>
                    </a:cubicBezTo>
                    <a:cubicBezTo>
                      <a:pt x="26" y="5"/>
                      <a:pt x="26" y="5"/>
                      <a:pt x="25" y="5"/>
                    </a:cubicBezTo>
                    <a:cubicBezTo>
                      <a:pt x="25" y="5"/>
                      <a:pt x="25" y="6"/>
                      <a:pt x="25" y="6"/>
                    </a:cubicBezTo>
                    <a:cubicBezTo>
                      <a:pt x="25" y="6"/>
                      <a:pt x="25" y="6"/>
                      <a:pt x="25" y="6"/>
                    </a:cubicBezTo>
                    <a:cubicBezTo>
                      <a:pt x="25" y="6"/>
                      <a:pt x="25" y="6"/>
                      <a:pt x="25" y="6"/>
                    </a:cubicBezTo>
                    <a:cubicBezTo>
                      <a:pt x="25" y="7"/>
                      <a:pt x="26" y="6"/>
                      <a:pt x="26" y="6"/>
                    </a:cubicBezTo>
                    <a:cubicBezTo>
                      <a:pt x="26" y="6"/>
                      <a:pt x="26" y="7"/>
                      <a:pt x="27" y="7"/>
                    </a:cubicBezTo>
                    <a:cubicBezTo>
                      <a:pt x="27" y="7"/>
                      <a:pt x="27" y="7"/>
                      <a:pt x="28" y="7"/>
                    </a:cubicBezTo>
                    <a:cubicBezTo>
                      <a:pt x="28" y="7"/>
                      <a:pt x="28" y="7"/>
                      <a:pt x="28" y="7"/>
                    </a:cubicBezTo>
                    <a:cubicBezTo>
                      <a:pt x="28" y="8"/>
                      <a:pt x="28" y="8"/>
                      <a:pt x="28" y="8"/>
                    </a:cubicBezTo>
                    <a:cubicBezTo>
                      <a:pt x="28" y="8"/>
                      <a:pt x="28" y="8"/>
                      <a:pt x="28" y="9"/>
                    </a:cubicBezTo>
                    <a:cubicBezTo>
                      <a:pt x="28" y="9"/>
                      <a:pt x="28" y="9"/>
                      <a:pt x="28" y="9"/>
                    </a:cubicBezTo>
                    <a:cubicBezTo>
                      <a:pt x="29" y="9"/>
                      <a:pt x="29" y="9"/>
                      <a:pt x="29" y="8"/>
                    </a:cubicBezTo>
                    <a:cubicBezTo>
                      <a:pt x="29" y="8"/>
                      <a:pt x="29" y="8"/>
                      <a:pt x="29" y="8"/>
                    </a:cubicBezTo>
                    <a:cubicBezTo>
                      <a:pt x="30" y="8"/>
                      <a:pt x="31" y="7"/>
                      <a:pt x="31" y="6"/>
                    </a:cubicBezTo>
                    <a:cubicBezTo>
                      <a:pt x="31" y="6"/>
                      <a:pt x="31" y="6"/>
                      <a:pt x="31" y="5"/>
                    </a:cubicBezTo>
                    <a:cubicBezTo>
                      <a:pt x="31" y="5"/>
                      <a:pt x="32" y="5"/>
                      <a:pt x="32" y="5"/>
                    </a:cubicBezTo>
                    <a:cubicBezTo>
                      <a:pt x="32" y="5"/>
                      <a:pt x="32" y="5"/>
                      <a:pt x="32" y="5"/>
                    </a:cubicBezTo>
                    <a:cubicBezTo>
                      <a:pt x="32" y="4"/>
                      <a:pt x="32" y="4"/>
                      <a:pt x="32" y="4"/>
                    </a:cubicBezTo>
                    <a:cubicBezTo>
                      <a:pt x="32" y="4"/>
                      <a:pt x="32" y="4"/>
                      <a:pt x="32" y="4"/>
                    </a:cubicBezTo>
                    <a:cubicBezTo>
                      <a:pt x="32" y="4"/>
                      <a:pt x="32" y="4"/>
                      <a:pt x="33" y="4"/>
                    </a:cubicBezTo>
                    <a:cubicBezTo>
                      <a:pt x="33" y="4"/>
                      <a:pt x="33" y="4"/>
                      <a:pt x="33" y="4"/>
                    </a:cubicBezTo>
                    <a:cubicBezTo>
                      <a:pt x="33" y="4"/>
                      <a:pt x="34" y="4"/>
                      <a:pt x="34" y="4"/>
                    </a:cubicBezTo>
                    <a:cubicBezTo>
                      <a:pt x="34" y="4"/>
                      <a:pt x="34" y="5"/>
                      <a:pt x="34" y="5"/>
                    </a:cubicBezTo>
                    <a:cubicBezTo>
                      <a:pt x="34" y="5"/>
                      <a:pt x="35" y="5"/>
                      <a:pt x="35" y="5"/>
                    </a:cubicBezTo>
                    <a:cubicBezTo>
                      <a:pt x="35" y="5"/>
                      <a:pt x="34" y="5"/>
                      <a:pt x="34" y="5"/>
                    </a:cubicBezTo>
                    <a:cubicBezTo>
                      <a:pt x="34" y="5"/>
                      <a:pt x="34" y="5"/>
                      <a:pt x="34" y="5"/>
                    </a:cubicBezTo>
                    <a:cubicBezTo>
                      <a:pt x="34" y="6"/>
                      <a:pt x="35" y="6"/>
                      <a:pt x="35" y="6"/>
                    </a:cubicBezTo>
                    <a:cubicBezTo>
                      <a:pt x="35" y="6"/>
                      <a:pt x="35" y="6"/>
                      <a:pt x="35" y="6"/>
                    </a:cubicBezTo>
                    <a:cubicBezTo>
                      <a:pt x="36" y="6"/>
                      <a:pt x="36" y="5"/>
                      <a:pt x="36" y="5"/>
                    </a:cubicBezTo>
                    <a:cubicBezTo>
                      <a:pt x="36" y="6"/>
                      <a:pt x="36" y="6"/>
                      <a:pt x="37" y="6"/>
                    </a:cubicBezTo>
                    <a:cubicBezTo>
                      <a:pt x="37" y="6"/>
                      <a:pt x="37" y="6"/>
                      <a:pt x="37" y="6"/>
                    </a:cubicBezTo>
                    <a:cubicBezTo>
                      <a:pt x="37" y="6"/>
                      <a:pt x="37" y="7"/>
                      <a:pt x="37" y="7"/>
                    </a:cubicBezTo>
                    <a:cubicBezTo>
                      <a:pt x="37" y="7"/>
                      <a:pt x="37" y="7"/>
                      <a:pt x="37" y="8"/>
                    </a:cubicBezTo>
                    <a:cubicBezTo>
                      <a:pt x="38" y="8"/>
                      <a:pt x="38" y="8"/>
                      <a:pt x="38" y="8"/>
                    </a:cubicBezTo>
                    <a:cubicBezTo>
                      <a:pt x="38" y="8"/>
                      <a:pt x="38" y="8"/>
                      <a:pt x="38" y="8"/>
                    </a:cubicBezTo>
                    <a:cubicBezTo>
                      <a:pt x="38" y="9"/>
                      <a:pt x="38" y="9"/>
                      <a:pt x="38" y="9"/>
                    </a:cubicBezTo>
                    <a:cubicBezTo>
                      <a:pt x="37" y="9"/>
                      <a:pt x="37" y="9"/>
                      <a:pt x="37" y="10"/>
                    </a:cubicBezTo>
                    <a:cubicBezTo>
                      <a:pt x="37" y="10"/>
                      <a:pt x="38" y="10"/>
                      <a:pt x="38" y="10"/>
                    </a:cubicBezTo>
                    <a:cubicBezTo>
                      <a:pt x="38" y="10"/>
                      <a:pt x="38" y="10"/>
                      <a:pt x="38" y="10"/>
                    </a:cubicBezTo>
                    <a:cubicBezTo>
                      <a:pt x="38" y="11"/>
                      <a:pt x="38" y="11"/>
                      <a:pt x="38" y="11"/>
                    </a:cubicBezTo>
                    <a:cubicBezTo>
                      <a:pt x="38" y="11"/>
                      <a:pt x="38" y="11"/>
                      <a:pt x="37" y="11"/>
                    </a:cubicBezTo>
                    <a:cubicBezTo>
                      <a:pt x="37" y="11"/>
                      <a:pt x="37" y="11"/>
                      <a:pt x="37" y="11"/>
                    </a:cubicBezTo>
                    <a:cubicBezTo>
                      <a:pt x="37" y="11"/>
                      <a:pt x="37" y="11"/>
                      <a:pt x="37" y="11"/>
                    </a:cubicBezTo>
                    <a:cubicBezTo>
                      <a:pt x="36" y="11"/>
                      <a:pt x="36" y="11"/>
                      <a:pt x="36" y="11"/>
                    </a:cubicBezTo>
                    <a:cubicBezTo>
                      <a:pt x="36" y="10"/>
                      <a:pt x="36" y="10"/>
                      <a:pt x="37" y="9"/>
                    </a:cubicBezTo>
                    <a:cubicBezTo>
                      <a:pt x="37" y="9"/>
                      <a:pt x="37" y="9"/>
                      <a:pt x="37" y="9"/>
                    </a:cubicBezTo>
                    <a:cubicBezTo>
                      <a:pt x="37" y="9"/>
                      <a:pt x="37" y="9"/>
                      <a:pt x="36" y="9"/>
                    </a:cubicBezTo>
                    <a:cubicBezTo>
                      <a:pt x="36" y="9"/>
                      <a:pt x="36" y="9"/>
                      <a:pt x="36" y="9"/>
                    </a:cubicBezTo>
                    <a:cubicBezTo>
                      <a:pt x="35" y="10"/>
                      <a:pt x="35" y="9"/>
                      <a:pt x="34" y="10"/>
                    </a:cubicBezTo>
                    <a:cubicBezTo>
                      <a:pt x="34" y="10"/>
                      <a:pt x="35" y="10"/>
                      <a:pt x="35" y="10"/>
                    </a:cubicBezTo>
                    <a:cubicBezTo>
                      <a:pt x="35" y="10"/>
                      <a:pt x="34" y="10"/>
                      <a:pt x="34" y="10"/>
                    </a:cubicBezTo>
                    <a:cubicBezTo>
                      <a:pt x="34" y="10"/>
                      <a:pt x="34" y="10"/>
                      <a:pt x="34" y="10"/>
                    </a:cubicBezTo>
                    <a:cubicBezTo>
                      <a:pt x="34" y="9"/>
                      <a:pt x="34" y="9"/>
                      <a:pt x="33" y="9"/>
                    </a:cubicBezTo>
                    <a:cubicBezTo>
                      <a:pt x="33" y="10"/>
                      <a:pt x="33" y="10"/>
                      <a:pt x="33" y="10"/>
                    </a:cubicBezTo>
                    <a:cubicBezTo>
                      <a:pt x="33" y="10"/>
                      <a:pt x="34" y="10"/>
                      <a:pt x="34" y="10"/>
                    </a:cubicBezTo>
                    <a:cubicBezTo>
                      <a:pt x="34" y="10"/>
                      <a:pt x="33" y="11"/>
                      <a:pt x="33" y="11"/>
                    </a:cubicBezTo>
                    <a:cubicBezTo>
                      <a:pt x="33" y="11"/>
                      <a:pt x="33" y="11"/>
                      <a:pt x="34" y="11"/>
                    </a:cubicBezTo>
                    <a:cubicBezTo>
                      <a:pt x="34" y="11"/>
                      <a:pt x="34" y="11"/>
                      <a:pt x="34" y="11"/>
                    </a:cubicBezTo>
                    <a:cubicBezTo>
                      <a:pt x="34" y="11"/>
                      <a:pt x="34" y="11"/>
                      <a:pt x="34" y="11"/>
                    </a:cubicBezTo>
                    <a:cubicBezTo>
                      <a:pt x="34" y="11"/>
                      <a:pt x="35" y="11"/>
                      <a:pt x="35" y="11"/>
                    </a:cubicBezTo>
                    <a:cubicBezTo>
                      <a:pt x="35" y="11"/>
                      <a:pt x="35" y="12"/>
                      <a:pt x="34" y="12"/>
                    </a:cubicBezTo>
                    <a:cubicBezTo>
                      <a:pt x="34" y="12"/>
                      <a:pt x="33" y="12"/>
                      <a:pt x="33" y="12"/>
                    </a:cubicBezTo>
                    <a:cubicBezTo>
                      <a:pt x="33" y="12"/>
                      <a:pt x="32" y="13"/>
                      <a:pt x="32" y="12"/>
                    </a:cubicBezTo>
                    <a:cubicBezTo>
                      <a:pt x="32" y="12"/>
                      <a:pt x="32" y="12"/>
                      <a:pt x="33" y="12"/>
                    </a:cubicBezTo>
                    <a:cubicBezTo>
                      <a:pt x="32" y="12"/>
                      <a:pt x="32" y="12"/>
                      <a:pt x="31" y="12"/>
                    </a:cubicBezTo>
                    <a:cubicBezTo>
                      <a:pt x="31" y="12"/>
                      <a:pt x="30" y="12"/>
                      <a:pt x="30" y="13"/>
                    </a:cubicBezTo>
                    <a:cubicBezTo>
                      <a:pt x="30" y="13"/>
                      <a:pt x="30" y="13"/>
                      <a:pt x="30" y="13"/>
                    </a:cubicBezTo>
                    <a:cubicBezTo>
                      <a:pt x="30" y="13"/>
                      <a:pt x="30" y="13"/>
                      <a:pt x="29" y="14"/>
                    </a:cubicBezTo>
                    <a:cubicBezTo>
                      <a:pt x="29" y="14"/>
                      <a:pt x="29" y="14"/>
                      <a:pt x="29" y="14"/>
                    </a:cubicBezTo>
                    <a:cubicBezTo>
                      <a:pt x="29" y="14"/>
                      <a:pt x="28" y="14"/>
                      <a:pt x="28" y="14"/>
                    </a:cubicBezTo>
                    <a:cubicBezTo>
                      <a:pt x="28" y="14"/>
                      <a:pt x="28" y="14"/>
                      <a:pt x="28" y="14"/>
                    </a:cubicBezTo>
                    <a:cubicBezTo>
                      <a:pt x="28" y="14"/>
                      <a:pt x="28" y="14"/>
                      <a:pt x="28" y="15"/>
                    </a:cubicBezTo>
                    <a:cubicBezTo>
                      <a:pt x="27" y="15"/>
                      <a:pt x="27" y="15"/>
                      <a:pt x="27" y="15"/>
                    </a:cubicBezTo>
                    <a:cubicBezTo>
                      <a:pt x="27" y="15"/>
                      <a:pt x="27" y="15"/>
                      <a:pt x="27" y="15"/>
                    </a:cubicBezTo>
                    <a:cubicBezTo>
                      <a:pt x="27" y="15"/>
                      <a:pt x="27" y="16"/>
                      <a:pt x="27" y="16"/>
                    </a:cubicBezTo>
                    <a:cubicBezTo>
                      <a:pt x="26" y="16"/>
                      <a:pt x="26" y="17"/>
                      <a:pt x="26" y="17"/>
                    </a:cubicBezTo>
                    <a:cubicBezTo>
                      <a:pt x="26" y="17"/>
                      <a:pt x="25" y="17"/>
                      <a:pt x="25" y="17"/>
                    </a:cubicBezTo>
                    <a:cubicBezTo>
                      <a:pt x="25" y="17"/>
                      <a:pt x="25" y="17"/>
                      <a:pt x="25" y="17"/>
                    </a:cubicBezTo>
                    <a:cubicBezTo>
                      <a:pt x="24" y="17"/>
                      <a:pt x="24" y="18"/>
                      <a:pt x="24" y="18"/>
                    </a:cubicBezTo>
                    <a:cubicBezTo>
                      <a:pt x="24" y="28"/>
                      <a:pt x="24" y="28"/>
                      <a:pt x="24" y="28"/>
                    </a:cubicBezTo>
                    <a:cubicBezTo>
                      <a:pt x="24" y="28"/>
                      <a:pt x="24" y="28"/>
                      <a:pt x="25" y="28"/>
                    </a:cubicBezTo>
                    <a:cubicBezTo>
                      <a:pt x="25" y="28"/>
                      <a:pt x="25" y="28"/>
                      <a:pt x="25" y="27"/>
                    </a:cubicBezTo>
                    <a:cubicBezTo>
                      <a:pt x="25" y="27"/>
                      <a:pt x="25" y="27"/>
                      <a:pt x="26" y="27"/>
                    </a:cubicBezTo>
                    <a:cubicBezTo>
                      <a:pt x="26" y="27"/>
                      <a:pt x="26" y="27"/>
                      <a:pt x="26" y="27"/>
                    </a:cubicBezTo>
                    <a:cubicBezTo>
                      <a:pt x="26" y="27"/>
                      <a:pt x="26" y="27"/>
                      <a:pt x="27" y="27"/>
                    </a:cubicBezTo>
                    <a:cubicBezTo>
                      <a:pt x="27" y="27"/>
                      <a:pt x="26" y="27"/>
                      <a:pt x="26" y="27"/>
                    </a:cubicBezTo>
                    <a:cubicBezTo>
                      <a:pt x="27" y="28"/>
                      <a:pt x="27" y="27"/>
                      <a:pt x="27" y="27"/>
                    </a:cubicBezTo>
                    <a:cubicBezTo>
                      <a:pt x="27" y="27"/>
                      <a:pt x="28" y="27"/>
                      <a:pt x="28" y="27"/>
                    </a:cubicBezTo>
                    <a:cubicBezTo>
                      <a:pt x="28" y="27"/>
                      <a:pt x="28" y="28"/>
                      <a:pt x="28" y="28"/>
                    </a:cubicBezTo>
                    <a:cubicBezTo>
                      <a:pt x="28" y="28"/>
                      <a:pt x="29" y="28"/>
                      <a:pt x="29" y="28"/>
                    </a:cubicBezTo>
                    <a:cubicBezTo>
                      <a:pt x="29" y="28"/>
                      <a:pt x="29" y="28"/>
                      <a:pt x="29" y="28"/>
                    </a:cubicBezTo>
                    <a:cubicBezTo>
                      <a:pt x="30" y="28"/>
                      <a:pt x="30" y="28"/>
                      <a:pt x="30" y="28"/>
                    </a:cubicBezTo>
                    <a:cubicBezTo>
                      <a:pt x="30" y="27"/>
                      <a:pt x="31" y="28"/>
                      <a:pt x="31" y="28"/>
                    </a:cubicBezTo>
                    <a:cubicBezTo>
                      <a:pt x="31" y="28"/>
                      <a:pt x="31" y="28"/>
                      <a:pt x="31" y="28"/>
                    </a:cubicBezTo>
                    <a:cubicBezTo>
                      <a:pt x="31" y="28"/>
                      <a:pt x="31" y="28"/>
                      <a:pt x="31" y="28"/>
                    </a:cubicBezTo>
                    <a:cubicBezTo>
                      <a:pt x="31" y="28"/>
                      <a:pt x="31" y="28"/>
                      <a:pt x="31" y="28"/>
                    </a:cubicBezTo>
                    <a:cubicBezTo>
                      <a:pt x="31" y="29"/>
                      <a:pt x="32" y="29"/>
                      <a:pt x="32" y="29"/>
                    </a:cubicBezTo>
                    <a:cubicBezTo>
                      <a:pt x="32" y="29"/>
                      <a:pt x="32" y="29"/>
                      <a:pt x="32" y="29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4" y="30"/>
                      <a:pt x="34" y="30"/>
                      <a:pt x="34" y="30"/>
                    </a:cubicBezTo>
                    <a:cubicBezTo>
                      <a:pt x="34" y="30"/>
                      <a:pt x="35" y="30"/>
                      <a:pt x="35" y="30"/>
                    </a:cubicBezTo>
                    <a:cubicBezTo>
                      <a:pt x="35" y="30"/>
                      <a:pt x="36" y="31"/>
                      <a:pt x="36" y="31"/>
                    </a:cubicBezTo>
                    <a:cubicBezTo>
                      <a:pt x="36" y="31"/>
                      <a:pt x="36" y="31"/>
                      <a:pt x="36" y="31"/>
                    </a:cubicBezTo>
                    <a:cubicBezTo>
                      <a:pt x="36" y="32"/>
                      <a:pt x="36" y="32"/>
                      <a:pt x="36" y="32"/>
                    </a:cubicBezTo>
                    <a:cubicBezTo>
                      <a:pt x="36" y="32"/>
                      <a:pt x="36" y="32"/>
                      <a:pt x="36" y="33"/>
                    </a:cubicBezTo>
                    <a:cubicBezTo>
                      <a:pt x="37" y="33"/>
                      <a:pt x="37" y="33"/>
                      <a:pt x="37" y="33"/>
                    </a:cubicBezTo>
                    <a:cubicBezTo>
                      <a:pt x="37" y="33"/>
                      <a:pt x="37" y="33"/>
                      <a:pt x="37" y="33"/>
                    </a:cubicBezTo>
                    <a:cubicBezTo>
                      <a:pt x="37" y="33"/>
                      <a:pt x="38" y="33"/>
                      <a:pt x="38" y="33"/>
                    </a:cubicBezTo>
                    <a:cubicBezTo>
                      <a:pt x="38" y="33"/>
                      <a:pt x="38" y="33"/>
                      <a:pt x="38" y="33"/>
                    </a:cubicBezTo>
                    <a:cubicBezTo>
                      <a:pt x="38" y="33"/>
                      <a:pt x="39" y="34"/>
                      <a:pt x="39" y="34"/>
                    </a:cubicBezTo>
                    <a:cubicBezTo>
                      <a:pt x="39" y="34"/>
                      <a:pt x="39" y="34"/>
                      <a:pt x="39" y="34"/>
                    </a:cubicBezTo>
                    <a:cubicBezTo>
                      <a:pt x="39" y="34"/>
                      <a:pt x="40" y="34"/>
                      <a:pt x="40" y="34"/>
                    </a:cubicBezTo>
                    <a:cubicBezTo>
                      <a:pt x="40" y="34"/>
                      <a:pt x="40" y="34"/>
                      <a:pt x="40" y="34"/>
                    </a:cubicBezTo>
                    <a:cubicBezTo>
                      <a:pt x="41" y="34"/>
                      <a:pt x="41" y="34"/>
                      <a:pt x="41" y="34"/>
                    </a:cubicBezTo>
                    <a:cubicBezTo>
                      <a:pt x="38" y="39"/>
                      <a:pt x="33" y="43"/>
                      <a:pt x="28" y="44"/>
                    </a:cubicBezTo>
                    <a:cubicBezTo>
                      <a:pt x="28" y="44"/>
                      <a:pt x="28" y="44"/>
                      <a:pt x="28" y="43"/>
                    </a:cubicBezTo>
                    <a:cubicBezTo>
                      <a:pt x="28" y="43"/>
                      <a:pt x="28" y="42"/>
                      <a:pt x="28" y="42"/>
                    </a:cubicBezTo>
                    <a:cubicBezTo>
                      <a:pt x="28" y="42"/>
                      <a:pt x="27" y="41"/>
                      <a:pt x="27" y="41"/>
                    </a:cubicBezTo>
                    <a:cubicBezTo>
                      <a:pt x="27" y="41"/>
                      <a:pt x="27" y="40"/>
                      <a:pt x="26" y="40"/>
                    </a:cubicBezTo>
                    <a:cubicBezTo>
                      <a:pt x="26" y="40"/>
                      <a:pt x="26" y="40"/>
                      <a:pt x="26" y="40"/>
                    </a:cubicBezTo>
                    <a:cubicBezTo>
                      <a:pt x="25" y="40"/>
                      <a:pt x="25" y="39"/>
                      <a:pt x="25" y="39"/>
                    </a:cubicBezTo>
                    <a:cubicBezTo>
                      <a:pt x="24" y="39"/>
                      <a:pt x="24" y="39"/>
                      <a:pt x="24" y="39"/>
                    </a:cubicBezTo>
                    <a:cubicBezTo>
                      <a:pt x="24" y="39"/>
                      <a:pt x="24" y="38"/>
                      <a:pt x="24" y="38"/>
                    </a:cubicBezTo>
                    <a:lnTo>
                      <a:pt x="24" y="46"/>
                    </a:lnTo>
                    <a:close/>
                    <a:moveTo>
                      <a:pt x="0" y="18"/>
                    </a:moveTo>
                    <a:cubicBezTo>
                      <a:pt x="0" y="18"/>
                      <a:pt x="0" y="19"/>
                      <a:pt x="0" y="19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1"/>
                      <a:pt x="0" y="22"/>
                      <a:pt x="0" y="23"/>
                    </a:cubicBezTo>
                    <a:cubicBezTo>
                      <a:pt x="0" y="23"/>
                      <a:pt x="0" y="24"/>
                      <a:pt x="0" y="25"/>
                    </a:cubicBezTo>
                    <a:cubicBezTo>
                      <a:pt x="0" y="25"/>
                      <a:pt x="0" y="26"/>
                      <a:pt x="0" y="26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9"/>
                      <a:pt x="1" y="30"/>
                      <a:pt x="1" y="31"/>
                    </a:cubicBezTo>
                    <a:cubicBezTo>
                      <a:pt x="1" y="31"/>
                      <a:pt x="1" y="31"/>
                      <a:pt x="1" y="32"/>
                    </a:cubicBezTo>
                    <a:cubicBezTo>
                      <a:pt x="1" y="32"/>
                      <a:pt x="2" y="32"/>
                      <a:pt x="2" y="33"/>
                    </a:cubicBezTo>
                    <a:cubicBezTo>
                      <a:pt x="2" y="33"/>
                      <a:pt x="2" y="33"/>
                      <a:pt x="2" y="33"/>
                    </a:cubicBezTo>
                    <a:cubicBezTo>
                      <a:pt x="2" y="34"/>
                      <a:pt x="2" y="34"/>
                      <a:pt x="3" y="34"/>
                    </a:cubicBezTo>
                    <a:cubicBezTo>
                      <a:pt x="3" y="35"/>
                      <a:pt x="4" y="36"/>
                      <a:pt x="4" y="37"/>
                    </a:cubicBezTo>
                    <a:cubicBezTo>
                      <a:pt x="5" y="37"/>
                      <a:pt x="5" y="38"/>
                      <a:pt x="6" y="38"/>
                    </a:cubicBezTo>
                    <a:cubicBezTo>
                      <a:pt x="6" y="39"/>
                      <a:pt x="6" y="39"/>
                      <a:pt x="6" y="39"/>
                    </a:cubicBezTo>
                    <a:cubicBezTo>
                      <a:pt x="7" y="39"/>
                      <a:pt x="7" y="40"/>
                      <a:pt x="7" y="40"/>
                    </a:cubicBezTo>
                    <a:cubicBezTo>
                      <a:pt x="8" y="41"/>
                      <a:pt x="10" y="42"/>
                      <a:pt x="11" y="43"/>
                    </a:cubicBezTo>
                    <a:cubicBezTo>
                      <a:pt x="11" y="43"/>
                      <a:pt x="12" y="43"/>
                      <a:pt x="12" y="43"/>
                    </a:cubicBezTo>
                    <a:cubicBezTo>
                      <a:pt x="13" y="44"/>
                      <a:pt x="13" y="44"/>
                      <a:pt x="14" y="44"/>
                    </a:cubicBezTo>
                    <a:cubicBezTo>
                      <a:pt x="14" y="44"/>
                      <a:pt x="15" y="44"/>
                      <a:pt x="15" y="45"/>
                    </a:cubicBezTo>
                    <a:cubicBezTo>
                      <a:pt x="18" y="45"/>
                      <a:pt x="20" y="46"/>
                      <a:pt x="23" y="46"/>
                    </a:cubicBezTo>
                    <a:cubicBezTo>
                      <a:pt x="23" y="46"/>
                      <a:pt x="24" y="46"/>
                      <a:pt x="24" y="46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24" y="37"/>
                      <a:pt x="23" y="37"/>
                      <a:pt x="23" y="36"/>
                    </a:cubicBezTo>
                    <a:cubicBezTo>
                      <a:pt x="23" y="36"/>
                      <a:pt x="23" y="36"/>
                      <a:pt x="23" y="36"/>
                    </a:cubicBezTo>
                    <a:cubicBezTo>
                      <a:pt x="22" y="36"/>
                      <a:pt x="22" y="35"/>
                      <a:pt x="22" y="35"/>
                    </a:cubicBezTo>
                    <a:cubicBezTo>
                      <a:pt x="22" y="35"/>
                      <a:pt x="22" y="35"/>
                      <a:pt x="22" y="35"/>
                    </a:cubicBezTo>
                    <a:cubicBezTo>
                      <a:pt x="22" y="34"/>
                      <a:pt x="22" y="34"/>
                      <a:pt x="22" y="34"/>
                    </a:cubicBezTo>
                    <a:cubicBezTo>
                      <a:pt x="22" y="34"/>
                      <a:pt x="22" y="34"/>
                      <a:pt x="22" y="33"/>
                    </a:cubicBezTo>
                    <a:cubicBezTo>
                      <a:pt x="22" y="33"/>
                      <a:pt x="22" y="33"/>
                      <a:pt x="22" y="33"/>
                    </a:cubicBezTo>
                    <a:cubicBezTo>
                      <a:pt x="22" y="32"/>
                      <a:pt x="22" y="32"/>
                      <a:pt x="22" y="32"/>
                    </a:cubicBezTo>
                    <a:cubicBezTo>
                      <a:pt x="23" y="32"/>
                      <a:pt x="23" y="32"/>
                      <a:pt x="23" y="32"/>
                    </a:cubicBezTo>
                    <a:cubicBezTo>
                      <a:pt x="23" y="32"/>
                      <a:pt x="23" y="32"/>
                      <a:pt x="23" y="31"/>
                    </a:cubicBezTo>
                    <a:cubicBezTo>
                      <a:pt x="23" y="31"/>
                      <a:pt x="24" y="31"/>
                      <a:pt x="24" y="31"/>
                    </a:cubicBezTo>
                    <a:cubicBezTo>
                      <a:pt x="24" y="31"/>
                      <a:pt x="24" y="30"/>
                      <a:pt x="24" y="30"/>
                    </a:cubicBezTo>
                    <a:cubicBezTo>
                      <a:pt x="24" y="29"/>
                      <a:pt x="23" y="29"/>
                      <a:pt x="23" y="29"/>
                    </a:cubicBezTo>
                    <a:cubicBezTo>
                      <a:pt x="23" y="29"/>
                      <a:pt x="23" y="28"/>
                      <a:pt x="23" y="28"/>
                    </a:cubicBezTo>
                    <a:cubicBezTo>
                      <a:pt x="23" y="28"/>
                      <a:pt x="23" y="29"/>
                      <a:pt x="23" y="29"/>
                    </a:cubicBezTo>
                    <a:cubicBezTo>
                      <a:pt x="22" y="29"/>
                      <a:pt x="22" y="29"/>
                      <a:pt x="22" y="29"/>
                    </a:cubicBezTo>
                    <a:cubicBezTo>
                      <a:pt x="22" y="29"/>
                      <a:pt x="22" y="29"/>
                      <a:pt x="22" y="29"/>
                    </a:cubicBezTo>
                    <a:cubicBezTo>
                      <a:pt x="21" y="29"/>
                      <a:pt x="21" y="29"/>
                      <a:pt x="21" y="29"/>
                    </a:cubicBezTo>
                    <a:cubicBezTo>
                      <a:pt x="21" y="29"/>
                      <a:pt x="21" y="28"/>
                      <a:pt x="21" y="28"/>
                    </a:cubicBezTo>
                    <a:cubicBezTo>
                      <a:pt x="20" y="28"/>
                      <a:pt x="20" y="28"/>
                      <a:pt x="20" y="28"/>
                    </a:cubicBezTo>
                    <a:cubicBezTo>
                      <a:pt x="20" y="28"/>
                      <a:pt x="20" y="28"/>
                      <a:pt x="20" y="27"/>
                    </a:cubicBezTo>
                    <a:cubicBezTo>
                      <a:pt x="20" y="27"/>
                      <a:pt x="20" y="27"/>
                      <a:pt x="19" y="26"/>
                    </a:cubicBezTo>
                    <a:cubicBezTo>
                      <a:pt x="19" y="26"/>
                      <a:pt x="19" y="26"/>
                      <a:pt x="18" y="26"/>
                    </a:cubicBezTo>
                    <a:cubicBezTo>
                      <a:pt x="18" y="26"/>
                      <a:pt x="18" y="26"/>
                      <a:pt x="18" y="26"/>
                    </a:cubicBezTo>
                    <a:cubicBezTo>
                      <a:pt x="18" y="26"/>
                      <a:pt x="18" y="26"/>
                      <a:pt x="18" y="26"/>
                    </a:cubicBezTo>
                    <a:cubicBezTo>
                      <a:pt x="17" y="26"/>
                      <a:pt x="17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5" y="25"/>
                      <a:pt x="15" y="25"/>
                      <a:pt x="15" y="25"/>
                    </a:cubicBezTo>
                    <a:cubicBezTo>
                      <a:pt x="14" y="25"/>
                      <a:pt x="14" y="25"/>
                      <a:pt x="14" y="25"/>
                    </a:cubicBezTo>
                    <a:cubicBezTo>
                      <a:pt x="14" y="25"/>
                      <a:pt x="13" y="24"/>
                      <a:pt x="13" y="24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3" y="24"/>
                      <a:pt x="12" y="24"/>
                      <a:pt x="12" y="24"/>
                    </a:cubicBezTo>
                    <a:cubicBezTo>
                      <a:pt x="12" y="24"/>
                      <a:pt x="12" y="23"/>
                      <a:pt x="12" y="23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2" y="22"/>
                      <a:pt x="12" y="22"/>
                      <a:pt x="11" y="21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1" y="20"/>
                      <a:pt x="11" y="20"/>
                      <a:pt x="11" y="20"/>
                    </a:cubicBezTo>
                    <a:cubicBezTo>
                      <a:pt x="11" y="20"/>
                      <a:pt x="10" y="20"/>
                      <a:pt x="10" y="20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10" y="19"/>
                      <a:pt x="10" y="19"/>
                      <a:pt x="10" y="18"/>
                    </a:cubicBezTo>
                    <a:cubicBezTo>
                      <a:pt x="10" y="18"/>
                      <a:pt x="9" y="18"/>
                      <a:pt x="9" y="19"/>
                    </a:cubicBezTo>
                    <a:cubicBezTo>
                      <a:pt x="9" y="19"/>
                      <a:pt x="9" y="19"/>
                      <a:pt x="9" y="19"/>
                    </a:cubicBezTo>
                    <a:cubicBezTo>
                      <a:pt x="10" y="19"/>
                      <a:pt x="9" y="20"/>
                      <a:pt x="10" y="20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10" y="21"/>
                      <a:pt x="10" y="21"/>
                      <a:pt x="10" y="21"/>
                    </a:cubicBezTo>
                    <a:cubicBezTo>
                      <a:pt x="10" y="21"/>
                      <a:pt x="10" y="22"/>
                      <a:pt x="10" y="22"/>
                    </a:cubicBezTo>
                    <a:cubicBezTo>
                      <a:pt x="10" y="22"/>
                      <a:pt x="10" y="22"/>
                      <a:pt x="10" y="21"/>
                    </a:cubicBezTo>
                    <a:cubicBezTo>
                      <a:pt x="10" y="21"/>
                      <a:pt x="9" y="21"/>
                      <a:pt x="9" y="21"/>
                    </a:cubicBezTo>
                    <a:cubicBezTo>
                      <a:pt x="9" y="21"/>
                      <a:pt x="10" y="21"/>
                      <a:pt x="9" y="21"/>
                    </a:cubicBezTo>
                    <a:cubicBezTo>
                      <a:pt x="9" y="20"/>
                      <a:pt x="9" y="20"/>
                      <a:pt x="9" y="20"/>
                    </a:cubicBezTo>
                    <a:cubicBezTo>
                      <a:pt x="9" y="20"/>
                      <a:pt x="9" y="20"/>
                      <a:pt x="9" y="19"/>
                    </a:cubicBezTo>
                    <a:cubicBezTo>
                      <a:pt x="9" y="19"/>
                      <a:pt x="9" y="19"/>
                      <a:pt x="9" y="19"/>
                    </a:cubicBezTo>
                    <a:cubicBezTo>
                      <a:pt x="8" y="19"/>
                      <a:pt x="8" y="18"/>
                      <a:pt x="8" y="18"/>
                    </a:cubicBezTo>
                    <a:cubicBezTo>
                      <a:pt x="8" y="18"/>
                      <a:pt x="8" y="17"/>
                      <a:pt x="8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8" y="17"/>
                      <a:pt x="8" y="17"/>
                      <a:pt x="7" y="17"/>
                    </a:cubicBezTo>
                    <a:cubicBezTo>
                      <a:pt x="7" y="16"/>
                      <a:pt x="7" y="16"/>
                      <a:pt x="7" y="16"/>
                    </a:cubicBezTo>
                    <a:cubicBezTo>
                      <a:pt x="7" y="16"/>
                      <a:pt x="7" y="15"/>
                      <a:pt x="7" y="15"/>
                    </a:cubicBezTo>
                    <a:cubicBezTo>
                      <a:pt x="7" y="15"/>
                      <a:pt x="7" y="14"/>
                      <a:pt x="7" y="14"/>
                    </a:cubicBezTo>
                    <a:cubicBezTo>
                      <a:pt x="7" y="14"/>
                      <a:pt x="8" y="14"/>
                      <a:pt x="8" y="13"/>
                    </a:cubicBezTo>
                    <a:cubicBezTo>
                      <a:pt x="8" y="13"/>
                      <a:pt x="8" y="13"/>
                      <a:pt x="8" y="13"/>
                    </a:cubicBezTo>
                    <a:cubicBezTo>
                      <a:pt x="8" y="13"/>
                      <a:pt x="8" y="12"/>
                      <a:pt x="9" y="12"/>
                    </a:cubicBezTo>
                    <a:cubicBezTo>
                      <a:pt x="9" y="12"/>
                      <a:pt x="9" y="11"/>
                      <a:pt x="9" y="11"/>
                    </a:cubicBezTo>
                    <a:cubicBezTo>
                      <a:pt x="10" y="11"/>
                      <a:pt x="10" y="10"/>
                      <a:pt x="10" y="10"/>
                    </a:cubicBezTo>
                    <a:cubicBezTo>
                      <a:pt x="10" y="10"/>
                      <a:pt x="9" y="10"/>
                      <a:pt x="9" y="9"/>
                    </a:cubicBezTo>
                    <a:cubicBezTo>
                      <a:pt x="9" y="9"/>
                      <a:pt x="10" y="9"/>
                      <a:pt x="10" y="9"/>
                    </a:cubicBezTo>
                    <a:cubicBezTo>
                      <a:pt x="10" y="9"/>
                      <a:pt x="10" y="9"/>
                      <a:pt x="10" y="9"/>
                    </a:cubicBezTo>
                    <a:cubicBezTo>
                      <a:pt x="10" y="8"/>
                      <a:pt x="10" y="8"/>
                      <a:pt x="10" y="8"/>
                    </a:cubicBezTo>
                    <a:cubicBezTo>
                      <a:pt x="10" y="8"/>
                      <a:pt x="10" y="8"/>
                      <a:pt x="10" y="7"/>
                    </a:cubicBezTo>
                    <a:cubicBezTo>
                      <a:pt x="10" y="7"/>
                      <a:pt x="9" y="8"/>
                      <a:pt x="9" y="7"/>
                    </a:cubicBezTo>
                    <a:cubicBezTo>
                      <a:pt x="9" y="7"/>
                      <a:pt x="9" y="7"/>
                      <a:pt x="9" y="7"/>
                    </a:cubicBezTo>
                    <a:cubicBezTo>
                      <a:pt x="9" y="7"/>
                      <a:pt x="9" y="7"/>
                      <a:pt x="9" y="7"/>
                    </a:cubicBezTo>
                    <a:cubicBezTo>
                      <a:pt x="9" y="6"/>
                      <a:pt x="9" y="6"/>
                      <a:pt x="9" y="6"/>
                    </a:cubicBezTo>
                    <a:cubicBezTo>
                      <a:pt x="9" y="6"/>
                      <a:pt x="9" y="6"/>
                      <a:pt x="9" y="6"/>
                    </a:cubicBezTo>
                    <a:cubicBezTo>
                      <a:pt x="12" y="3"/>
                      <a:pt x="15" y="2"/>
                      <a:pt x="19" y="1"/>
                    </a:cubicBezTo>
                    <a:cubicBezTo>
                      <a:pt x="19" y="1"/>
                      <a:pt x="19" y="1"/>
                      <a:pt x="19" y="1"/>
                    </a:cubicBezTo>
                    <a:cubicBezTo>
                      <a:pt x="19" y="1"/>
                      <a:pt x="19" y="1"/>
                      <a:pt x="19" y="1"/>
                    </a:cubicBezTo>
                    <a:cubicBezTo>
                      <a:pt x="19" y="1"/>
                      <a:pt x="19" y="1"/>
                      <a:pt x="20" y="1"/>
                    </a:cubicBezTo>
                    <a:cubicBezTo>
                      <a:pt x="20" y="1"/>
                      <a:pt x="20" y="1"/>
                      <a:pt x="20" y="1"/>
                    </a:cubicBezTo>
                    <a:cubicBezTo>
                      <a:pt x="21" y="1"/>
                      <a:pt x="21" y="2"/>
                      <a:pt x="22" y="2"/>
                    </a:cubicBezTo>
                    <a:cubicBezTo>
                      <a:pt x="22" y="2"/>
                      <a:pt x="22" y="1"/>
                      <a:pt x="22" y="1"/>
                    </a:cubicBezTo>
                    <a:cubicBezTo>
                      <a:pt x="22" y="1"/>
                      <a:pt x="22" y="1"/>
                      <a:pt x="22" y="1"/>
                    </a:cubicBezTo>
                    <a:cubicBezTo>
                      <a:pt x="22" y="1"/>
                      <a:pt x="22" y="1"/>
                      <a:pt x="23" y="1"/>
                    </a:cubicBezTo>
                    <a:cubicBezTo>
                      <a:pt x="23" y="1"/>
                      <a:pt x="24" y="1"/>
                      <a:pt x="24" y="1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4" y="0"/>
                      <a:pt x="23" y="0"/>
                      <a:pt x="23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0" y="0"/>
                      <a:pt x="17" y="0"/>
                      <a:pt x="15" y="1"/>
                    </a:cubicBezTo>
                    <a:cubicBezTo>
                      <a:pt x="15" y="1"/>
                      <a:pt x="14" y="1"/>
                      <a:pt x="14" y="1"/>
                    </a:cubicBezTo>
                    <a:cubicBezTo>
                      <a:pt x="14" y="1"/>
                      <a:pt x="14" y="1"/>
                      <a:pt x="14" y="1"/>
                    </a:cubicBezTo>
                    <a:cubicBezTo>
                      <a:pt x="14" y="1"/>
                      <a:pt x="13" y="2"/>
                      <a:pt x="13" y="2"/>
                    </a:cubicBezTo>
                    <a:cubicBezTo>
                      <a:pt x="13" y="2"/>
                      <a:pt x="12" y="2"/>
                      <a:pt x="12" y="2"/>
                    </a:cubicBezTo>
                    <a:cubicBezTo>
                      <a:pt x="12" y="2"/>
                      <a:pt x="11" y="2"/>
                      <a:pt x="11" y="3"/>
                    </a:cubicBezTo>
                    <a:cubicBezTo>
                      <a:pt x="10" y="3"/>
                      <a:pt x="9" y="4"/>
                      <a:pt x="7" y="5"/>
                    </a:cubicBezTo>
                    <a:cubicBezTo>
                      <a:pt x="7" y="5"/>
                      <a:pt x="7" y="5"/>
                      <a:pt x="7" y="6"/>
                    </a:cubicBezTo>
                    <a:cubicBezTo>
                      <a:pt x="7" y="6"/>
                      <a:pt x="7" y="6"/>
                      <a:pt x="6" y="6"/>
                    </a:cubicBezTo>
                    <a:cubicBezTo>
                      <a:pt x="6" y="7"/>
                      <a:pt x="6" y="7"/>
                      <a:pt x="6" y="7"/>
                    </a:cubicBezTo>
                    <a:cubicBezTo>
                      <a:pt x="5" y="8"/>
                      <a:pt x="5" y="8"/>
                      <a:pt x="4" y="8"/>
                    </a:cubicBezTo>
                    <a:cubicBezTo>
                      <a:pt x="4" y="9"/>
                      <a:pt x="3" y="10"/>
                      <a:pt x="3" y="11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2" y="12"/>
                      <a:pt x="2" y="13"/>
                      <a:pt x="2" y="13"/>
                    </a:cubicBezTo>
                    <a:cubicBezTo>
                      <a:pt x="2" y="13"/>
                      <a:pt x="1" y="14"/>
                      <a:pt x="1" y="14"/>
                    </a:cubicBezTo>
                    <a:cubicBezTo>
                      <a:pt x="1" y="14"/>
                      <a:pt x="1" y="15"/>
                      <a:pt x="1" y="15"/>
                    </a:cubicBezTo>
                    <a:cubicBezTo>
                      <a:pt x="1" y="15"/>
                      <a:pt x="0" y="16"/>
                      <a:pt x="0" y="17"/>
                    </a:cubicBezTo>
                    <a:cubicBezTo>
                      <a:pt x="0" y="17"/>
                      <a:pt x="0" y="18"/>
                      <a:pt x="0" y="18"/>
                    </a:cubicBezTo>
                    <a:close/>
                    <a:moveTo>
                      <a:pt x="24" y="18"/>
                    </a:moveTo>
                    <a:cubicBezTo>
                      <a:pt x="24" y="28"/>
                      <a:pt x="24" y="28"/>
                      <a:pt x="24" y="28"/>
                    </a:cubicBezTo>
                    <a:cubicBezTo>
                      <a:pt x="24" y="29"/>
                      <a:pt x="24" y="29"/>
                      <a:pt x="24" y="29"/>
                    </a:cubicBezTo>
                    <a:cubicBezTo>
                      <a:pt x="24" y="29"/>
                      <a:pt x="24" y="28"/>
                      <a:pt x="23" y="28"/>
                    </a:cubicBezTo>
                    <a:cubicBezTo>
                      <a:pt x="23" y="28"/>
                      <a:pt x="23" y="28"/>
                      <a:pt x="22" y="28"/>
                    </a:cubicBezTo>
                    <a:cubicBezTo>
                      <a:pt x="22" y="28"/>
                      <a:pt x="21" y="28"/>
                      <a:pt x="21" y="27"/>
                    </a:cubicBezTo>
                    <a:cubicBezTo>
                      <a:pt x="21" y="27"/>
                      <a:pt x="21" y="27"/>
                      <a:pt x="21" y="26"/>
                    </a:cubicBezTo>
                    <a:cubicBezTo>
                      <a:pt x="21" y="26"/>
                      <a:pt x="21" y="26"/>
                      <a:pt x="21" y="26"/>
                    </a:cubicBezTo>
                    <a:cubicBezTo>
                      <a:pt x="21" y="25"/>
                      <a:pt x="21" y="25"/>
                      <a:pt x="21" y="25"/>
                    </a:cubicBezTo>
                    <a:cubicBezTo>
                      <a:pt x="20" y="25"/>
                      <a:pt x="20" y="25"/>
                      <a:pt x="19" y="25"/>
                    </a:cubicBezTo>
                    <a:cubicBezTo>
                      <a:pt x="19" y="25"/>
                      <a:pt x="19" y="25"/>
                      <a:pt x="19" y="25"/>
                    </a:cubicBezTo>
                    <a:cubicBezTo>
                      <a:pt x="19" y="25"/>
                      <a:pt x="19" y="24"/>
                      <a:pt x="19" y="24"/>
                    </a:cubicBezTo>
                    <a:cubicBezTo>
                      <a:pt x="19" y="24"/>
                      <a:pt x="20" y="24"/>
                      <a:pt x="20" y="24"/>
                    </a:cubicBezTo>
                    <a:cubicBezTo>
                      <a:pt x="20" y="24"/>
                      <a:pt x="20" y="24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19" y="23"/>
                      <a:pt x="19" y="23"/>
                      <a:pt x="19" y="23"/>
                    </a:cubicBezTo>
                    <a:cubicBezTo>
                      <a:pt x="18" y="23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6" y="24"/>
                      <a:pt x="16" y="24"/>
                    </a:cubicBezTo>
                    <a:cubicBezTo>
                      <a:pt x="16" y="24"/>
                      <a:pt x="16" y="23"/>
                      <a:pt x="16" y="23"/>
                    </a:cubicBezTo>
                    <a:cubicBezTo>
                      <a:pt x="15" y="22"/>
                      <a:pt x="16" y="21"/>
                      <a:pt x="16" y="21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6" y="20"/>
                      <a:pt x="16" y="20"/>
                      <a:pt x="16" y="20"/>
                    </a:cubicBezTo>
                    <a:cubicBezTo>
                      <a:pt x="16" y="20"/>
                      <a:pt x="17" y="19"/>
                      <a:pt x="17" y="19"/>
                    </a:cubicBezTo>
                    <a:cubicBezTo>
                      <a:pt x="17" y="19"/>
                      <a:pt x="18" y="19"/>
                      <a:pt x="18" y="19"/>
                    </a:cubicBezTo>
                    <a:cubicBezTo>
                      <a:pt x="18" y="19"/>
                      <a:pt x="19" y="19"/>
                      <a:pt x="19" y="19"/>
                    </a:cubicBezTo>
                    <a:cubicBezTo>
                      <a:pt x="19" y="19"/>
                      <a:pt x="19" y="19"/>
                      <a:pt x="19" y="19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1" y="19"/>
                      <a:pt x="21" y="18"/>
                      <a:pt x="21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3" y="19"/>
                      <a:pt x="23" y="19"/>
                    </a:cubicBezTo>
                    <a:cubicBezTo>
                      <a:pt x="23" y="19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4" y="20"/>
                    </a:cubicBezTo>
                    <a:cubicBezTo>
                      <a:pt x="24" y="20"/>
                      <a:pt x="24" y="20"/>
                      <a:pt x="24" y="20"/>
                    </a:cubicBezTo>
                    <a:cubicBezTo>
                      <a:pt x="24" y="19"/>
                      <a:pt x="24" y="19"/>
                      <a:pt x="24" y="19"/>
                    </a:cubicBezTo>
                    <a:cubicBezTo>
                      <a:pt x="24" y="19"/>
                      <a:pt x="24" y="19"/>
                      <a:pt x="24" y="19"/>
                    </a:cubicBezTo>
                    <a:cubicBezTo>
                      <a:pt x="24" y="18"/>
                      <a:pt x="24" y="18"/>
                      <a:pt x="24" y="1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55" name="Freeform: Shape 100"/>
              <p:cNvSpPr>
                <a:spLocks/>
              </p:cNvSpPr>
              <p:nvPr/>
            </p:nvSpPr>
            <p:spPr bwMode="auto">
              <a:xfrm>
                <a:off x="3152654" y="1776145"/>
                <a:ext cx="113963" cy="185037"/>
              </a:xfrm>
              <a:custGeom>
                <a:avLst/>
                <a:gdLst>
                  <a:gd name="T0" fmla="*/ 0 w 26"/>
                  <a:gd name="T1" fmla="*/ 29 h 42"/>
                  <a:gd name="T2" fmla="*/ 0 w 26"/>
                  <a:gd name="T3" fmla="*/ 35 h 42"/>
                  <a:gd name="T4" fmla="*/ 8 w 26"/>
                  <a:gd name="T5" fmla="*/ 42 h 42"/>
                  <a:gd name="T6" fmla="*/ 18 w 26"/>
                  <a:gd name="T7" fmla="*/ 42 h 42"/>
                  <a:gd name="T8" fmla="*/ 26 w 26"/>
                  <a:gd name="T9" fmla="*/ 35 h 42"/>
                  <a:gd name="T10" fmla="*/ 26 w 26"/>
                  <a:gd name="T11" fmla="*/ 29 h 42"/>
                  <a:gd name="T12" fmla="*/ 17 w 26"/>
                  <a:gd name="T13" fmla="*/ 29 h 42"/>
                  <a:gd name="T14" fmla="*/ 17 w 26"/>
                  <a:gd name="T15" fmla="*/ 24 h 42"/>
                  <a:gd name="T16" fmla="*/ 26 w 26"/>
                  <a:gd name="T17" fmla="*/ 24 h 42"/>
                  <a:gd name="T18" fmla="*/ 26 w 26"/>
                  <a:gd name="T19" fmla="*/ 16 h 42"/>
                  <a:gd name="T20" fmla="*/ 17 w 26"/>
                  <a:gd name="T21" fmla="*/ 16 h 42"/>
                  <a:gd name="T22" fmla="*/ 17 w 26"/>
                  <a:gd name="T23" fmla="*/ 10 h 42"/>
                  <a:gd name="T24" fmla="*/ 26 w 26"/>
                  <a:gd name="T25" fmla="*/ 10 h 42"/>
                  <a:gd name="T26" fmla="*/ 26 w 26"/>
                  <a:gd name="T27" fmla="*/ 7 h 42"/>
                  <a:gd name="T28" fmla="*/ 18 w 26"/>
                  <a:gd name="T29" fmla="*/ 0 h 42"/>
                  <a:gd name="T30" fmla="*/ 8 w 26"/>
                  <a:gd name="T31" fmla="*/ 0 h 42"/>
                  <a:gd name="T32" fmla="*/ 0 w 26"/>
                  <a:gd name="T33" fmla="*/ 7 h 42"/>
                  <a:gd name="T34" fmla="*/ 0 w 26"/>
                  <a:gd name="T35" fmla="*/ 10 h 42"/>
                  <a:gd name="T36" fmla="*/ 9 w 26"/>
                  <a:gd name="T37" fmla="*/ 10 h 42"/>
                  <a:gd name="T38" fmla="*/ 9 w 26"/>
                  <a:gd name="T39" fmla="*/ 16 h 42"/>
                  <a:gd name="T40" fmla="*/ 0 w 26"/>
                  <a:gd name="T41" fmla="*/ 16 h 42"/>
                  <a:gd name="T42" fmla="*/ 0 w 26"/>
                  <a:gd name="T43" fmla="*/ 24 h 42"/>
                  <a:gd name="T44" fmla="*/ 9 w 26"/>
                  <a:gd name="T45" fmla="*/ 24 h 42"/>
                  <a:gd name="T46" fmla="*/ 9 w 26"/>
                  <a:gd name="T47" fmla="*/ 29 h 42"/>
                  <a:gd name="T48" fmla="*/ 0 w 26"/>
                  <a:gd name="T49" fmla="*/ 29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6" h="42">
                    <a:moveTo>
                      <a:pt x="0" y="29"/>
                    </a:moveTo>
                    <a:cubicBezTo>
                      <a:pt x="0" y="35"/>
                      <a:pt x="0" y="35"/>
                      <a:pt x="0" y="35"/>
                    </a:cubicBezTo>
                    <a:cubicBezTo>
                      <a:pt x="0" y="39"/>
                      <a:pt x="4" y="42"/>
                      <a:pt x="8" y="42"/>
                    </a:cubicBezTo>
                    <a:cubicBezTo>
                      <a:pt x="18" y="42"/>
                      <a:pt x="18" y="42"/>
                      <a:pt x="18" y="42"/>
                    </a:cubicBezTo>
                    <a:cubicBezTo>
                      <a:pt x="22" y="42"/>
                      <a:pt x="26" y="39"/>
                      <a:pt x="26" y="35"/>
                    </a:cubicBezTo>
                    <a:cubicBezTo>
                      <a:pt x="26" y="29"/>
                      <a:pt x="26" y="29"/>
                      <a:pt x="26" y="29"/>
                    </a:cubicBezTo>
                    <a:cubicBezTo>
                      <a:pt x="17" y="29"/>
                      <a:pt x="17" y="29"/>
                      <a:pt x="17" y="29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16"/>
                      <a:pt x="26" y="16"/>
                      <a:pt x="26" y="16"/>
                    </a:cubicBezTo>
                    <a:cubicBezTo>
                      <a:pt x="17" y="16"/>
                      <a:pt x="17" y="16"/>
                      <a:pt x="17" y="16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26" y="10"/>
                      <a:pt x="26" y="10"/>
                      <a:pt x="26" y="10"/>
                    </a:cubicBezTo>
                    <a:cubicBezTo>
                      <a:pt x="26" y="7"/>
                      <a:pt x="26" y="7"/>
                      <a:pt x="26" y="7"/>
                    </a:cubicBezTo>
                    <a:cubicBezTo>
                      <a:pt x="26" y="3"/>
                      <a:pt x="22" y="0"/>
                      <a:pt x="18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4" y="0"/>
                      <a:pt x="0" y="3"/>
                      <a:pt x="0" y="7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9" y="24"/>
                      <a:pt x="9" y="24"/>
                      <a:pt x="9" y="24"/>
                    </a:cubicBezTo>
                    <a:cubicBezTo>
                      <a:pt x="9" y="29"/>
                      <a:pt x="9" y="29"/>
                      <a:pt x="9" y="29"/>
                    </a:cubicBezTo>
                    <a:lnTo>
                      <a:pt x="0" y="2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56" name="Freeform: Shape 101"/>
              <p:cNvSpPr>
                <a:spLocks/>
              </p:cNvSpPr>
              <p:nvPr/>
            </p:nvSpPr>
            <p:spPr bwMode="auto">
              <a:xfrm>
                <a:off x="3120794" y="1944027"/>
                <a:ext cx="177685" cy="113963"/>
              </a:xfrm>
              <a:custGeom>
                <a:avLst/>
                <a:gdLst>
                  <a:gd name="T0" fmla="*/ 0 w 40"/>
                  <a:gd name="T1" fmla="*/ 1 h 26"/>
                  <a:gd name="T2" fmla="*/ 13 w 40"/>
                  <a:gd name="T3" fmla="*/ 12 h 26"/>
                  <a:gd name="T4" fmla="*/ 17 w 40"/>
                  <a:gd name="T5" fmla="*/ 12 h 26"/>
                  <a:gd name="T6" fmla="*/ 17 w 40"/>
                  <a:gd name="T7" fmla="*/ 20 h 26"/>
                  <a:gd name="T8" fmla="*/ 12 w 40"/>
                  <a:gd name="T9" fmla="*/ 20 h 26"/>
                  <a:gd name="T10" fmla="*/ 12 w 40"/>
                  <a:gd name="T11" fmla="*/ 26 h 26"/>
                  <a:gd name="T12" fmla="*/ 28 w 40"/>
                  <a:gd name="T13" fmla="*/ 26 h 26"/>
                  <a:gd name="T14" fmla="*/ 28 w 40"/>
                  <a:gd name="T15" fmla="*/ 20 h 26"/>
                  <a:gd name="T16" fmla="*/ 23 w 40"/>
                  <a:gd name="T17" fmla="*/ 20 h 26"/>
                  <a:gd name="T18" fmla="*/ 23 w 40"/>
                  <a:gd name="T19" fmla="*/ 12 h 26"/>
                  <a:gd name="T20" fmla="*/ 27 w 40"/>
                  <a:gd name="T21" fmla="*/ 12 h 26"/>
                  <a:gd name="T22" fmla="*/ 40 w 40"/>
                  <a:gd name="T23" fmla="*/ 1 h 26"/>
                  <a:gd name="T24" fmla="*/ 35 w 40"/>
                  <a:gd name="T25" fmla="*/ 0 h 26"/>
                  <a:gd name="T26" fmla="*/ 27 w 40"/>
                  <a:gd name="T27" fmla="*/ 7 h 26"/>
                  <a:gd name="T28" fmla="*/ 13 w 40"/>
                  <a:gd name="T29" fmla="*/ 7 h 26"/>
                  <a:gd name="T30" fmla="*/ 5 w 40"/>
                  <a:gd name="T31" fmla="*/ 0 h 26"/>
                  <a:gd name="T32" fmla="*/ 0 w 40"/>
                  <a:gd name="T33" fmla="*/ 1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0" h="26">
                    <a:moveTo>
                      <a:pt x="0" y="1"/>
                    </a:moveTo>
                    <a:cubicBezTo>
                      <a:pt x="1" y="7"/>
                      <a:pt x="7" y="12"/>
                      <a:pt x="13" y="12"/>
                    </a:cubicBezTo>
                    <a:cubicBezTo>
                      <a:pt x="17" y="12"/>
                      <a:pt x="17" y="12"/>
                      <a:pt x="17" y="12"/>
                    </a:cubicBezTo>
                    <a:cubicBezTo>
                      <a:pt x="17" y="20"/>
                      <a:pt x="17" y="20"/>
                      <a:pt x="17" y="20"/>
                    </a:cubicBezTo>
                    <a:cubicBezTo>
                      <a:pt x="12" y="20"/>
                      <a:pt x="12" y="20"/>
                      <a:pt x="12" y="20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28" y="26"/>
                      <a:pt x="28" y="26"/>
                      <a:pt x="28" y="26"/>
                    </a:cubicBezTo>
                    <a:cubicBezTo>
                      <a:pt x="28" y="20"/>
                      <a:pt x="28" y="20"/>
                      <a:pt x="28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7" y="12"/>
                      <a:pt x="27" y="12"/>
                      <a:pt x="27" y="12"/>
                    </a:cubicBezTo>
                    <a:cubicBezTo>
                      <a:pt x="33" y="12"/>
                      <a:pt x="39" y="6"/>
                      <a:pt x="40" y="1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34" y="3"/>
                      <a:pt x="31" y="7"/>
                      <a:pt x="27" y="7"/>
                    </a:cubicBezTo>
                    <a:cubicBezTo>
                      <a:pt x="13" y="7"/>
                      <a:pt x="13" y="7"/>
                      <a:pt x="13" y="7"/>
                    </a:cubicBezTo>
                    <a:cubicBezTo>
                      <a:pt x="10" y="7"/>
                      <a:pt x="6" y="4"/>
                      <a:pt x="5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57" name="Freeform: Shape 102"/>
              <p:cNvSpPr>
                <a:spLocks/>
              </p:cNvSpPr>
              <p:nvPr/>
            </p:nvSpPr>
            <p:spPr bwMode="auto">
              <a:xfrm>
                <a:off x="2949236" y="2720939"/>
                <a:ext cx="159304" cy="251210"/>
              </a:xfrm>
              <a:custGeom>
                <a:avLst/>
                <a:gdLst>
                  <a:gd name="T0" fmla="*/ 130 w 130"/>
                  <a:gd name="T1" fmla="*/ 205 h 205"/>
                  <a:gd name="T2" fmla="*/ 115 w 130"/>
                  <a:gd name="T3" fmla="*/ 4 h 205"/>
                  <a:gd name="T4" fmla="*/ 101 w 130"/>
                  <a:gd name="T5" fmla="*/ 0 h 205"/>
                  <a:gd name="T6" fmla="*/ 115 w 130"/>
                  <a:gd name="T7" fmla="*/ 14 h 205"/>
                  <a:gd name="T8" fmla="*/ 115 w 130"/>
                  <a:gd name="T9" fmla="*/ 133 h 205"/>
                  <a:gd name="T10" fmla="*/ 101 w 130"/>
                  <a:gd name="T11" fmla="*/ 148 h 205"/>
                  <a:gd name="T12" fmla="*/ 115 w 130"/>
                  <a:gd name="T13" fmla="*/ 162 h 205"/>
                  <a:gd name="T14" fmla="*/ 101 w 130"/>
                  <a:gd name="T15" fmla="*/ 162 h 205"/>
                  <a:gd name="T16" fmla="*/ 115 w 130"/>
                  <a:gd name="T17" fmla="*/ 173 h 205"/>
                  <a:gd name="T18" fmla="*/ 115 w 130"/>
                  <a:gd name="T19" fmla="*/ 191 h 205"/>
                  <a:gd name="T20" fmla="*/ 101 w 130"/>
                  <a:gd name="T21" fmla="*/ 205 h 205"/>
                  <a:gd name="T22" fmla="*/ 90 w 130"/>
                  <a:gd name="T23" fmla="*/ 4 h 205"/>
                  <a:gd name="T24" fmla="*/ 65 w 130"/>
                  <a:gd name="T25" fmla="*/ 14 h 205"/>
                  <a:gd name="T26" fmla="*/ 101 w 130"/>
                  <a:gd name="T27" fmla="*/ 0 h 205"/>
                  <a:gd name="T28" fmla="*/ 90 w 130"/>
                  <a:gd name="T29" fmla="*/ 0 h 205"/>
                  <a:gd name="T30" fmla="*/ 101 w 130"/>
                  <a:gd name="T31" fmla="*/ 205 h 205"/>
                  <a:gd name="T32" fmla="*/ 90 w 130"/>
                  <a:gd name="T33" fmla="*/ 191 h 205"/>
                  <a:gd name="T34" fmla="*/ 101 w 130"/>
                  <a:gd name="T35" fmla="*/ 173 h 205"/>
                  <a:gd name="T36" fmla="*/ 90 w 130"/>
                  <a:gd name="T37" fmla="*/ 162 h 205"/>
                  <a:gd name="T38" fmla="*/ 101 w 130"/>
                  <a:gd name="T39" fmla="*/ 148 h 205"/>
                  <a:gd name="T40" fmla="*/ 65 w 130"/>
                  <a:gd name="T41" fmla="*/ 133 h 205"/>
                  <a:gd name="T42" fmla="*/ 76 w 130"/>
                  <a:gd name="T43" fmla="*/ 148 h 205"/>
                  <a:gd name="T44" fmla="*/ 76 w 130"/>
                  <a:gd name="T45" fmla="*/ 162 h 205"/>
                  <a:gd name="T46" fmla="*/ 65 w 130"/>
                  <a:gd name="T47" fmla="*/ 173 h 205"/>
                  <a:gd name="T48" fmla="*/ 76 w 130"/>
                  <a:gd name="T49" fmla="*/ 191 h 205"/>
                  <a:gd name="T50" fmla="*/ 65 w 130"/>
                  <a:gd name="T51" fmla="*/ 191 h 205"/>
                  <a:gd name="T52" fmla="*/ 65 w 130"/>
                  <a:gd name="T53" fmla="*/ 4 h 205"/>
                  <a:gd name="T54" fmla="*/ 25 w 130"/>
                  <a:gd name="T55" fmla="*/ 14 h 205"/>
                  <a:gd name="T56" fmla="*/ 65 w 130"/>
                  <a:gd name="T57" fmla="*/ 4 h 205"/>
                  <a:gd name="T58" fmla="*/ 25 w 130"/>
                  <a:gd name="T59" fmla="*/ 205 h 205"/>
                  <a:gd name="T60" fmla="*/ 65 w 130"/>
                  <a:gd name="T61" fmla="*/ 191 h 205"/>
                  <a:gd name="T62" fmla="*/ 50 w 130"/>
                  <a:gd name="T63" fmla="*/ 173 h 205"/>
                  <a:gd name="T64" fmla="*/ 65 w 130"/>
                  <a:gd name="T65" fmla="*/ 162 h 205"/>
                  <a:gd name="T66" fmla="*/ 50 w 130"/>
                  <a:gd name="T67" fmla="*/ 148 h 205"/>
                  <a:gd name="T68" fmla="*/ 65 w 130"/>
                  <a:gd name="T69" fmla="*/ 133 h 205"/>
                  <a:gd name="T70" fmla="*/ 25 w 130"/>
                  <a:gd name="T71" fmla="*/ 148 h 205"/>
                  <a:gd name="T72" fmla="*/ 40 w 130"/>
                  <a:gd name="T73" fmla="*/ 162 h 205"/>
                  <a:gd name="T74" fmla="*/ 25 w 130"/>
                  <a:gd name="T75" fmla="*/ 162 h 205"/>
                  <a:gd name="T76" fmla="*/ 40 w 130"/>
                  <a:gd name="T77" fmla="*/ 173 h 205"/>
                  <a:gd name="T78" fmla="*/ 40 w 130"/>
                  <a:gd name="T79" fmla="*/ 191 h 205"/>
                  <a:gd name="T80" fmla="*/ 25 w 130"/>
                  <a:gd name="T81" fmla="*/ 205 h 205"/>
                  <a:gd name="T82" fmla="*/ 0 w 130"/>
                  <a:gd name="T83" fmla="*/ 4 h 205"/>
                  <a:gd name="T84" fmla="*/ 25 w 130"/>
                  <a:gd name="T85" fmla="*/ 205 h 205"/>
                  <a:gd name="T86" fmla="*/ 14 w 130"/>
                  <a:gd name="T87" fmla="*/ 191 h 205"/>
                  <a:gd name="T88" fmla="*/ 25 w 130"/>
                  <a:gd name="T89" fmla="*/ 173 h 205"/>
                  <a:gd name="T90" fmla="*/ 14 w 130"/>
                  <a:gd name="T91" fmla="*/ 162 h 205"/>
                  <a:gd name="T92" fmla="*/ 25 w 130"/>
                  <a:gd name="T93" fmla="*/ 148 h 205"/>
                  <a:gd name="T94" fmla="*/ 14 w 130"/>
                  <a:gd name="T95" fmla="*/ 133 h 205"/>
                  <a:gd name="T96" fmla="*/ 25 w 130"/>
                  <a:gd name="T97" fmla="*/ 14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30" h="205">
                    <a:moveTo>
                      <a:pt x="101" y="205"/>
                    </a:moveTo>
                    <a:lnTo>
                      <a:pt x="130" y="205"/>
                    </a:lnTo>
                    <a:lnTo>
                      <a:pt x="130" y="4"/>
                    </a:lnTo>
                    <a:lnTo>
                      <a:pt x="115" y="4"/>
                    </a:lnTo>
                    <a:lnTo>
                      <a:pt x="115" y="0"/>
                    </a:lnTo>
                    <a:lnTo>
                      <a:pt x="101" y="0"/>
                    </a:lnTo>
                    <a:lnTo>
                      <a:pt x="101" y="14"/>
                    </a:lnTo>
                    <a:lnTo>
                      <a:pt x="115" y="14"/>
                    </a:lnTo>
                    <a:lnTo>
                      <a:pt x="115" y="133"/>
                    </a:lnTo>
                    <a:lnTo>
                      <a:pt x="115" y="133"/>
                    </a:lnTo>
                    <a:lnTo>
                      <a:pt x="101" y="133"/>
                    </a:lnTo>
                    <a:lnTo>
                      <a:pt x="101" y="148"/>
                    </a:lnTo>
                    <a:lnTo>
                      <a:pt x="115" y="148"/>
                    </a:lnTo>
                    <a:lnTo>
                      <a:pt x="115" y="162"/>
                    </a:lnTo>
                    <a:lnTo>
                      <a:pt x="115" y="162"/>
                    </a:lnTo>
                    <a:lnTo>
                      <a:pt x="101" y="162"/>
                    </a:lnTo>
                    <a:lnTo>
                      <a:pt x="101" y="173"/>
                    </a:lnTo>
                    <a:lnTo>
                      <a:pt x="115" y="173"/>
                    </a:lnTo>
                    <a:lnTo>
                      <a:pt x="115" y="191"/>
                    </a:lnTo>
                    <a:lnTo>
                      <a:pt x="115" y="191"/>
                    </a:lnTo>
                    <a:lnTo>
                      <a:pt x="101" y="191"/>
                    </a:lnTo>
                    <a:lnTo>
                      <a:pt x="101" y="205"/>
                    </a:lnTo>
                    <a:close/>
                    <a:moveTo>
                      <a:pt x="90" y="0"/>
                    </a:moveTo>
                    <a:lnTo>
                      <a:pt x="90" y="4"/>
                    </a:lnTo>
                    <a:lnTo>
                      <a:pt x="65" y="4"/>
                    </a:lnTo>
                    <a:lnTo>
                      <a:pt x="65" y="14"/>
                    </a:lnTo>
                    <a:lnTo>
                      <a:pt x="101" y="14"/>
                    </a:lnTo>
                    <a:lnTo>
                      <a:pt x="101" y="0"/>
                    </a:lnTo>
                    <a:lnTo>
                      <a:pt x="90" y="0"/>
                    </a:lnTo>
                    <a:lnTo>
                      <a:pt x="90" y="0"/>
                    </a:lnTo>
                    <a:close/>
                    <a:moveTo>
                      <a:pt x="65" y="205"/>
                    </a:moveTo>
                    <a:lnTo>
                      <a:pt x="101" y="205"/>
                    </a:lnTo>
                    <a:lnTo>
                      <a:pt x="101" y="191"/>
                    </a:lnTo>
                    <a:lnTo>
                      <a:pt x="90" y="191"/>
                    </a:lnTo>
                    <a:lnTo>
                      <a:pt x="90" y="173"/>
                    </a:lnTo>
                    <a:lnTo>
                      <a:pt x="101" y="173"/>
                    </a:lnTo>
                    <a:lnTo>
                      <a:pt x="101" y="162"/>
                    </a:lnTo>
                    <a:lnTo>
                      <a:pt x="90" y="162"/>
                    </a:lnTo>
                    <a:lnTo>
                      <a:pt x="90" y="148"/>
                    </a:lnTo>
                    <a:lnTo>
                      <a:pt x="101" y="148"/>
                    </a:lnTo>
                    <a:lnTo>
                      <a:pt x="101" y="133"/>
                    </a:lnTo>
                    <a:lnTo>
                      <a:pt x="65" y="133"/>
                    </a:lnTo>
                    <a:lnTo>
                      <a:pt x="65" y="148"/>
                    </a:lnTo>
                    <a:lnTo>
                      <a:pt x="76" y="148"/>
                    </a:lnTo>
                    <a:lnTo>
                      <a:pt x="76" y="162"/>
                    </a:lnTo>
                    <a:lnTo>
                      <a:pt x="76" y="162"/>
                    </a:lnTo>
                    <a:lnTo>
                      <a:pt x="65" y="162"/>
                    </a:lnTo>
                    <a:lnTo>
                      <a:pt x="65" y="173"/>
                    </a:lnTo>
                    <a:lnTo>
                      <a:pt x="76" y="173"/>
                    </a:lnTo>
                    <a:lnTo>
                      <a:pt x="76" y="191"/>
                    </a:lnTo>
                    <a:lnTo>
                      <a:pt x="76" y="191"/>
                    </a:lnTo>
                    <a:lnTo>
                      <a:pt x="65" y="191"/>
                    </a:lnTo>
                    <a:lnTo>
                      <a:pt x="65" y="205"/>
                    </a:lnTo>
                    <a:close/>
                    <a:moveTo>
                      <a:pt x="65" y="4"/>
                    </a:moveTo>
                    <a:lnTo>
                      <a:pt x="25" y="4"/>
                    </a:lnTo>
                    <a:lnTo>
                      <a:pt x="25" y="14"/>
                    </a:lnTo>
                    <a:lnTo>
                      <a:pt x="65" y="14"/>
                    </a:lnTo>
                    <a:lnTo>
                      <a:pt x="65" y="4"/>
                    </a:lnTo>
                    <a:lnTo>
                      <a:pt x="65" y="4"/>
                    </a:lnTo>
                    <a:close/>
                    <a:moveTo>
                      <a:pt x="25" y="205"/>
                    </a:moveTo>
                    <a:lnTo>
                      <a:pt x="65" y="205"/>
                    </a:lnTo>
                    <a:lnTo>
                      <a:pt x="65" y="191"/>
                    </a:lnTo>
                    <a:lnTo>
                      <a:pt x="50" y="191"/>
                    </a:lnTo>
                    <a:lnTo>
                      <a:pt x="50" y="173"/>
                    </a:lnTo>
                    <a:lnTo>
                      <a:pt x="65" y="173"/>
                    </a:lnTo>
                    <a:lnTo>
                      <a:pt x="65" y="162"/>
                    </a:lnTo>
                    <a:lnTo>
                      <a:pt x="50" y="162"/>
                    </a:lnTo>
                    <a:lnTo>
                      <a:pt x="50" y="148"/>
                    </a:lnTo>
                    <a:lnTo>
                      <a:pt x="65" y="148"/>
                    </a:lnTo>
                    <a:lnTo>
                      <a:pt x="65" y="133"/>
                    </a:lnTo>
                    <a:lnTo>
                      <a:pt x="25" y="133"/>
                    </a:lnTo>
                    <a:lnTo>
                      <a:pt x="25" y="148"/>
                    </a:lnTo>
                    <a:lnTo>
                      <a:pt x="40" y="148"/>
                    </a:lnTo>
                    <a:lnTo>
                      <a:pt x="40" y="162"/>
                    </a:lnTo>
                    <a:lnTo>
                      <a:pt x="40" y="162"/>
                    </a:lnTo>
                    <a:lnTo>
                      <a:pt x="25" y="162"/>
                    </a:lnTo>
                    <a:lnTo>
                      <a:pt x="25" y="173"/>
                    </a:lnTo>
                    <a:lnTo>
                      <a:pt x="40" y="173"/>
                    </a:lnTo>
                    <a:lnTo>
                      <a:pt x="40" y="191"/>
                    </a:lnTo>
                    <a:lnTo>
                      <a:pt x="40" y="191"/>
                    </a:lnTo>
                    <a:lnTo>
                      <a:pt x="25" y="191"/>
                    </a:lnTo>
                    <a:lnTo>
                      <a:pt x="25" y="205"/>
                    </a:lnTo>
                    <a:close/>
                    <a:moveTo>
                      <a:pt x="25" y="4"/>
                    </a:moveTo>
                    <a:lnTo>
                      <a:pt x="0" y="4"/>
                    </a:lnTo>
                    <a:lnTo>
                      <a:pt x="0" y="205"/>
                    </a:lnTo>
                    <a:lnTo>
                      <a:pt x="25" y="205"/>
                    </a:lnTo>
                    <a:lnTo>
                      <a:pt x="25" y="191"/>
                    </a:lnTo>
                    <a:lnTo>
                      <a:pt x="14" y="191"/>
                    </a:lnTo>
                    <a:lnTo>
                      <a:pt x="14" y="173"/>
                    </a:lnTo>
                    <a:lnTo>
                      <a:pt x="25" y="173"/>
                    </a:lnTo>
                    <a:lnTo>
                      <a:pt x="25" y="162"/>
                    </a:lnTo>
                    <a:lnTo>
                      <a:pt x="14" y="162"/>
                    </a:lnTo>
                    <a:lnTo>
                      <a:pt x="14" y="148"/>
                    </a:lnTo>
                    <a:lnTo>
                      <a:pt x="25" y="148"/>
                    </a:lnTo>
                    <a:lnTo>
                      <a:pt x="25" y="133"/>
                    </a:lnTo>
                    <a:lnTo>
                      <a:pt x="14" y="133"/>
                    </a:lnTo>
                    <a:lnTo>
                      <a:pt x="14" y="14"/>
                    </a:lnTo>
                    <a:lnTo>
                      <a:pt x="25" y="14"/>
                    </a:lnTo>
                    <a:lnTo>
                      <a:pt x="25" y="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58" name="Freeform: Shape 103"/>
              <p:cNvSpPr>
                <a:spLocks/>
              </p:cNvSpPr>
              <p:nvPr/>
            </p:nvSpPr>
            <p:spPr bwMode="auto">
              <a:xfrm>
                <a:off x="5708865" y="1497977"/>
                <a:ext cx="145824" cy="145824"/>
              </a:xfrm>
              <a:custGeom>
                <a:avLst/>
                <a:gdLst>
                  <a:gd name="T0" fmla="*/ 16 w 33"/>
                  <a:gd name="T1" fmla="*/ 31 h 33"/>
                  <a:gd name="T2" fmla="*/ 19 w 33"/>
                  <a:gd name="T3" fmla="*/ 31 h 33"/>
                  <a:gd name="T4" fmla="*/ 20 w 33"/>
                  <a:gd name="T5" fmla="*/ 33 h 33"/>
                  <a:gd name="T6" fmla="*/ 26 w 33"/>
                  <a:gd name="T7" fmla="*/ 31 h 33"/>
                  <a:gd name="T8" fmla="*/ 25 w 33"/>
                  <a:gd name="T9" fmla="*/ 29 h 33"/>
                  <a:gd name="T10" fmla="*/ 28 w 33"/>
                  <a:gd name="T11" fmla="*/ 25 h 33"/>
                  <a:gd name="T12" fmla="*/ 30 w 33"/>
                  <a:gd name="T13" fmla="*/ 26 h 33"/>
                  <a:gd name="T14" fmla="*/ 33 w 33"/>
                  <a:gd name="T15" fmla="*/ 20 h 33"/>
                  <a:gd name="T16" fmla="*/ 30 w 33"/>
                  <a:gd name="T17" fmla="*/ 19 h 33"/>
                  <a:gd name="T18" fmla="*/ 30 w 33"/>
                  <a:gd name="T19" fmla="*/ 14 h 33"/>
                  <a:gd name="T20" fmla="*/ 33 w 33"/>
                  <a:gd name="T21" fmla="*/ 13 h 33"/>
                  <a:gd name="T22" fmla="*/ 30 w 33"/>
                  <a:gd name="T23" fmla="*/ 8 h 33"/>
                  <a:gd name="T24" fmla="*/ 28 w 33"/>
                  <a:gd name="T25" fmla="*/ 9 h 33"/>
                  <a:gd name="T26" fmla="*/ 24 w 33"/>
                  <a:gd name="T27" fmla="*/ 5 h 33"/>
                  <a:gd name="T28" fmla="*/ 25 w 33"/>
                  <a:gd name="T29" fmla="*/ 3 h 33"/>
                  <a:gd name="T30" fmla="*/ 20 w 33"/>
                  <a:gd name="T31" fmla="*/ 0 h 33"/>
                  <a:gd name="T32" fmla="*/ 19 w 33"/>
                  <a:gd name="T33" fmla="*/ 3 h 33"/>
                  <a:gd name="T34" fmla="*/ 16 w 33"/>
                  <a:gd name="T35" fmla="*/ 3 h 33"/>
                  <a:gd name="T36" fmla="*/ 16 w 33"/>
                  <a:gd name="T37" fmla="*/ 7 h 33"/>
                  <a:gd name="T38" fmla="*/ 25 w 33"/>
                  <a:gd name="T39" fmla="*/ 13 h 33"/>
                  <a:gd name="T40" fmla="*/ 20 w 33"/>
                  <a:gd name="T41" fmla="*/ 26 h 33"/>
                  <a:gd name="T42" fmla="*/ 16 w 33"/>
                  <a:gd name="T43" fmla="*/ 26 h 33"/>
                  <a:gd name="T44" fmla="*/ 16 w 33"/>
                  <a:gd name="T45" fmla="*/ 26 h 33"/>
                  <a:gd name="T46" fmla="*/ 16 w 33"/>
                  <a:gd name="T47" fmla="*/ 31 h 33"/>
                  <a:gd name="T48" fmla="*/ 2 w 33"/>
                  <a:gd name="T49" fmla="*/ 20 h 33"/>
                  <a:gd name="T50" fmla="*/ 0 w 33"/>
                  <a:gd name="T51" fmla="*/ 21 h 33"/>
                  <a:gd name="T52" fmla="*/ 2 w 33"/>
                  <a:gd name="T53" fmla="*/ 26 h 33"/>
                  <a:gd name="T54" fmla="*/ 5 w 33"/>
                  <a:gd name="T55" fmla="*/ 25 h 33"/>
                  <a:gd name="T56" fmla="*/ 8 w 33"/>
                  <a:gd name="T57" fmla="*/ 29 h 33"/>
                  <a:gd name="T58" fmla="*/ 7 w 33"/>
                  <a:gd name="T59" fmla="*/ 31 h 33"/>
                  <a:gd name="T60" fmla="*/ 13 w 33"/>
                  <a:gd name="T61" fmla="*/ 33 h 33"/>
                  <a:gd name="T62" fmla="*/ 14 w 33"/>
                  <a:gd name="T63" fmla="*/ 31 h 33"/>
                  <a:gd name="T64" fmla="*/ 16 w 33"/>
                  <a:gd name="T65" fmla="*/ 31 h 33"/>
                  <a:gd name="T66" fmla="*/ 16 w 33"/>
                  <a:gd name="T67" fmla="*/ 26 h 33"/>
                  <a:gd name="T68" fmla="*/ 8 w 33"/>
                  <a:gd name="T69" fmla="*/ 21 h 33"/>
                  <a:gd name="T70" fmla="*/ 13 w 33"/>
                  <a:gd name="T71" fmla="*/ 8 h 33"/>
                  <a:gd name="T72" fmla="*/ 13 w 33"/>
                  <a:gd name="T73" fmla="*/ 8 h 33"/>
                  <a:gd name="T74" fmla="*/ 16 w 33"/>
                  <a:gd name="T75" fmla="*/ 7 h 33"/>
                  <a:gd name="T76" fmla="*/ 16 w 33"/>
                  <a:gd name="T77" fmla="*/ 7 h 33"/>
                  <a:gd name="T78" fmla="*/ 16 w 33"/>
                  <a:gd name="T79" fmla="*/ 3 h 33"/>
                  <a:gd name="T80" fmla="*/ 14 w 33"/>
                  <a:gd name="T81" fmla="*/ 3 h 33"/>
                  <a:gd name="T82" fmla="*/ 13 w 33"/>
                  <a:gd name="T83" fmla="*/ 1 h 33"/>
                  <a:gd name="T84" fmla="*/ 7 w 33"/>
                  <a:gd name="T85" fmla="*/ 3 h 33"/>
                  <a:gd name="T86" fmla="*/ 8 w 33"/>
                  <a:gd name="T87" fmla="*/ 5 h 33"/>
                  <a:gd name="T88" fmla="*/ 5 w 33"/>
                  <a:gd name="T89" fmla="*/ 9 h 33"/>
                  <a:gd name="T90" fmla="*/ 2 w 33"/>
                  <a:gd name="T91" fmla="*/ 8 h 33"/>
                  <a:gd name="T92" fmla="*/ 0 w 33"/>
                  <a:gd name="T93" fmla="*/ 14 h 33"/>
                  <a:gd name="T94" fmla="*/ 2 w 33"/>
                  <a:gd name="T95" fmla="*/ 15 h 33"/>
                  <a:gd name="T96" fmla="*/ 2 w 33"/>
                  <a:gd name="T97" fmla="*/ 2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33" h="33">
                    <a:moveTo>
                      <a:pt x="16" y="31"/>
                    </a:moveTo>
                    <a:cubicBezTo>
                      <a:pt x="17" y="31"/>
                      <a:pt x="18" y="31"/>
                      <a:pt x="19" y="31"/>
                    </a:cubicBezTo>
                    <a:cubicBezTo>
                      <a:pt x="20" y="33"/>
                      <a:pt x="20" y="33"/>
                      <a:pt x="20" y="33"/>
                    </a:cubicBezTo>
                    <a:cubicBezTo>
                      <a:pt x="26" y="31"/>
                      <a:pt x="26" y="31"/>
                      <a:pt x="26" y="31"/>
                    </a:cubicBezTo>
                    <a:cubicBezTo>
                      <a:pt x="25" y="29"/>
                      <a:pt x="25" y="29"/>
                      <a:pt x="25" y="29"/>
                    </a:cubicBezTo>
                    <a:cubicBezTo>
                      <a:pt x="26" y="28"/>
                      <a:pt x="27" y="26"/>
                      <a:pt x="28" y="25"/>
                    </a:cubicBezTo>
                    <a:cubicBezTo>
                      <a:pt x="30" y="26"/>
                      <a:pt x="30" y="26"/>
                      <a:pt x="30" y="26"/>
                    </a:cubicBezTo>
                    <a:cubicBezTo>
                      <a:pt x="33" y="20"/>
                      <a:pt x="33" y="20"/>
                      <a:pt x="33" y="20"/>
                    </a:cubicBezTo>
                    <a:cubicBezTo>
                      <a:pt x="30" y="19"/>
                      <a:pt x="30" y="19"/>
                      <a:pt x="30" y="19"/>
                    </a:cubicBezTo>
                    <a:cubicBezTo>
                      <a:pt x="31" y="18"/>
                      <a:pt x="31" y="16"/>
                      <a:pt x="30" y="14"/>
                    </a:cubicBezTo>
                    <a:cubicBezTo>
                      <a:pt x="33" y="13"/>
                      <a:pt x="33" y="13"/>
                      <a:pt x="33" y="13"/>
                    </a:cubicBezTo>
                    <a:cubicBezTo>
                      <a:pt x="30" y="8"/>
                      <a:pt x="30" y="8"/>
                      <a:pt x="30" y="8"/>
                    </a:cubicBezTo>
                    <a:cubicBezTo>
                      <a:pt x="28" y="9"/>
                      <a:pt x="28" y="9"/>
                      <a:pt x="28" y="9"/>
                    </a:cubicBezTo>
                    <a:cubicBezTo>
                      <a:pt x="27" y="7"/>
                      <a:pt x="26" y="6"/>
                      <a:pt x="24" y="5"/>
                    </a:cubicBezTo>
                    <a:cubicBezTo>
                      <a:pt x="25" y="3"/>
                      <a:pt x="25" y="3"/>
                      <a:pt x="25" y="3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19" y="3"/>
                      <a:pt x="19" y="3"/>
                      <a:pt x="19" y="3"/>
                    </a:cubicBezTo>
                    <a:cubicBezTo>
                      <a:pt x="18" y="3"/>
                      <a:pt x="17" y="3"/>
                      <a:pt x="16" y="3"/>
                    </a:cubicBezTo>
                    <a:cubicBezTo>
                      <a:pt x="16" y="7"/>
                      <a:pt x="16" y="7"/>
                      <a:pt x="16" y="7"/>
                    </a:cubicBezTo>
                    <a:cubicBezTo>
                      <a:pt x="20" y="7"/>
                      <a:pt x="24" y="10"/>
                      <a:pt x="25" y="13"/>
                    </a:cubicBezTo>
                    <a:cubicBezTo>
                      <a:pt x="27" y="18"/>
                      <a:pt x="25" y="24"/>
                      <a:pt x="20" y="26"/>
                    </a:cubicBezTo>
                    <a:cubicBezTo>
                      <a:pt x="19" y="26"/>
                      <a:pt x="18" y="26"/>
                      <a:pt x="16" y="26"/>
                    </a:cubicBezTo>
                    <a:cubicBezTo>
                      <a:pt x="16" y="26"/>
                      <a:pt x="16" y="26"/>
                      <a:pt x="16" y="26"/>
                    </a:cubicBezTo>
                    <a:lnTo>
                      <a:pt x="16" y="31"/>
                    </a:lnTo>
                    <a:close/>
                    <a:moveTo>
                      <a:pt x="2" y="20"/>
                    </a:moveTo>
                    <a:cubicBezTo>
                      <a:pt x="0" y="21"/>
                      <a:pt x="0" y="21"/>
                      <a:pt x="0" y="21"/>
                    </a:cubicBezTo>
                    <a:cubicBezTo>
                      <a:pt x="2" y="26"/>
                      <a:pt x="2" y="26"/>
                      <a:pt x="2" y="26"/>
                    </a:cubicBezTo>
                    <a:cubicBezTo>
                      <a:pt x="5" y="25"/>
                      <a:pt x="5" y="25"/>
                      <a:pt x="5" y="25"/>
                    </a:cubicBezTo>
                    <a:cubicBezTo>
                      <a:pt x="6" y="27"/>
                      <a:pt x="7" y="28"/>
                      <a:pt x="8" y="29"/>
                    </a:cubicBezTo>
                    <a:cubicBezTo>
                      <a:pt x="7" y="31"/>
                      <a:pt x="7" y="31"/>
                      <a:pt x="7" y="31"/>
                    </a:cubicBezTo>
                    <a:cubicBezTo>
                      <a:pt x="13" y="33"/>
                      <a:pt x="13" y="33"/>
                      <a:pt x="13" y="33"/>
                    </a:cubicBezTo>
                    <a:cubicBezTo>
                      <a:pt x="14" y="31"/>
                      <a:pt x="14" y="31"/>
                      <a:pt x="14" y="31"/>
                    </a:cubicBezTo>
                    <a:cubicBezTo>
                      <a:pt x="15" y="31"/>
                      <a:pt x="16" y="31"/>
                      <a:pt x="16" y="31"/>
                    </a:cubicBezTo>
                    <a:cubicBezTo>
                      <a:pt x="16" y="26"/>
                      <a:pt x="16" y="26"/>
                      <a:pt x="16" y="26"/>
                    </a:cubicBezTo>
                    <a:cubicBezTo>
                      <a:pt x="13" y="26"/>
                      <a:pt x="9" y="24"/>
                      <a:pt x="8" y="21"/>
                    </a:cubicBezTo>
                    <a:cubicBezTo>
                      <a:pt x="5" y="16"/>
                      <a:pt x="8" y="10"/>
                      <a:pt x="13" y="8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4" y="8"/>
                      <a:pt x="15" y="7"/>
                      <a:pt x="16" y="7"/>
                    </a:cubicBezTo>
                    <a:cubicBezTo>
                      <a:pt x="16" y="7"/>
                      <a:pt x="16" y="7"/>
                      <a:pt x="16" y="7"/>
                    </a:cubicBezTo>
                    <a:cubicBezTo>
                      <a:pt x="16" y="3"/>
                      <a:pt x="16" y="3"/>
                      <a:pt x="16" y="3"/>
                    </a:cubicBezTo>
                    <a:cubicBezTo>
                      <a:pt x="15" y="3"/>
                      <a:pt x="15" y="3"/>
                      <a:pt x="14" y="3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7" y="3"/>
                      <a:pt x="7" y="3"/>
                      <a:pt x="7" y="3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7" y="6"/>
                      <a:pt x="6" y="7"/>
                      <a:pt x="5" y="9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2" y="15"/>
                      <a:pt x="2" y="15"/>
                      <a:pt x="2" y="15"/>
                    </a:cubicBezTo>
                    <a:cubicBezTo>
                      <a:pt x="2" y="16"/>
                      <a:pt x="2" y="18"/>
                      <a:pt x="2" y="2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59" name="Freeform: Shape 104"/>
              <p:cNvSpPr>
                <a:spLocks/>
              </p:cNvSpPr>
              <p:nvPr/>
            </p:nvSpPr>
            <p:spPr bwMode="auto">
              <a:xfrm>
                <a:off x="3876873" y="1241865"/>
                <a:ext cx="25734" cy="30635"/>
              </a:xfrm>
              <a:custGeom>
                <a:avLst/>
                <a:gdLst>
                  <a:gd name="T0" fmla="*/ 0 w 6"/>
                  <a:gd name="T1" fmla="*/ 0 h 7"/>
                  <a:gd name="T2" fmla="*/ 2 w 6"/>
                  <a:gd name="T3" fmla="*/ 7 h 7"/>
                  <a:gd name="T4" fmla="*/ 6 w 6"/>
                  <a:gd name="T5" fmla="*/ 0 h 7"/>
                  <a:gd name="T6" fmla="*/ 0 w 6"/>
                  <a:gd name="T7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7">
                    <a:moveTo>
                      <a:pt x="0" y="0"/>
                    </a:moveTo>
                    <a:cubicBezTo>
                      <a:pt x="0" y="3"/>
                      <a:pt x="1" y="5"/>
                      <a:pt x="2" y="7"/>
                    </a:cubicBezTo>
                    <a:cubicBezTo>
                      <a:pt x="5" y="5"/>
                      <a:pt x="6" y="3"/>
                      <a:pt x="6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60" name="Freeform: Shape 105"/>
              <p:cNvSpPr>
                <a:spLocks/>
              </p:cNvSpPr>
              <p:nvPr/>
            </p:nvSpPr>
            <p:spPr bwMode="auto">
              <a:xfrm>
                <a:off x="3876873" y="1197751"/>
                <a:ext cx="25734" cy="34312"/>
              </a:xfrm>
              <a:custGeom>
                <a:avLst/>
                <a:gdLst>
                  <a:gd name="T0" fmla="*/ 2 w 6"/>
                  <a:gd name="T1" fmla="*/ 0 h 8"/>
                  <a:gd name="T2" fmla="*/ 0 w 6"/>
                  <a:gd name="T3" fmla="*/ 8 h 8"/>
                  <a:gd name="T4" fmla="*/ 6 w 6"/>
                  <a:gd name="T5" fmla="*/ 8 h 8"/>
                  <a:gd name="T6" fmla="*/ 2 w 6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8">
                    <a:moveTo>
                      <a:pt x="2" y="0"/>
                    </a:moveTo>
                    <a:cubicBezTo>
                      <a:pt x="1" y="2"/>
                      <a:pt x="0" y="5"/>
                      <a:pt x="0" y="8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5"/>
                      <a:pt x="5" y="2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61" name="Freeform: Shape 106"/>
              <p:cNvSpPr>
                <a:spLocks/>
              </p:cNvSpPr>
              <p:nvPr/>
            </p:nvSpPr>
            <p:spPr bwMode="auto">
              <a:xfrm>
                <a:off x="3854816" y="1184271"/>
                <a:ext cx="25734" cy="47791"/>
              </a:xfrm>
              <a:custGeom>
                <a:avLst/>
                <a:gdLst>
                  <a:gd name="T0" fmla="*/ 0 w 6"/>
                  <a:gd name="T1" fmla="*/ 0 h 11"/>
                  <a:gd name="T2" fmla="*/ 0 w 6"/>
                  <a:gd name="T3" fmla="*/ 11 h 11"/>
                  <a:gd name="T4" fmla="*/ 3 w 6"/>
                  <a:gd name="T5" fmla="*/ 11 h 11"/>
                  <a:gd name="T6" fmla="*/ 6 w 6"/>
                  <a:gd name="T7" fmla="*/ 2 h 11"/>
                  <a:gd name="T8" fmla="*/ 0 w 6"/>
                  <a:gd name="T9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11">
                    <a:moveTo>
                      <a:pt x="0" y="0"/>
                    </a:moveTo>
                    <a:cubicBezTo>
                      <a:pt x="0" y="11"/>
                      <a:pt x="0" y="11"/>
                      <a:pt x="0" y="11"/>
                    </a:cubicBezTo>
                    <a:cubicBezTo>
                      <a:pt x="3" y="11"/>
                      <a:pt x="3" y="11"/>
                      <a:pt x="3" y="11"/>
                    </a:cubicBezTo>
                    <a:cubicBezTo>
                      <a:pt x="3" y="7"/>
                      <a:pt x="4" y="4"/>
                      <a:pt x="6" y="2"/>
                    </a:cubicBezTo>
                    <a:cubicBezTo>
                      <a:pt x="4" y="1"/>
                      <a:pt x="2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62" name="Freeform: Shape 107"/>
              <p:cNvSpPr>
                <a:spLocks/>
              </p:cNvSpPr>
              <p:nvPr/>
            </p:nvSpPr>
            <p:spPr bwMode="auto">
              <a:xfrm>
                <a:off x="3822955" y="1241865"/>
                <a:ext cx="26959" cy="44115"/>
              </a:xfrm>
              <a:custGeom>
                <a:avLst/>
                <a:gdLst>
                  <a:gd name="T0" fmla="*/ 6 w 6"/>
                  <a:gd name="T1" fmla="*/ 10 h 10"/>
                  <a:gd name="T2" fmla="*/ 6 w 6"/>
                  <a:gd name="T3" fmla="*/ 0 h 10"/>
                  <a:gd name="T4" fmla="*/ 3 w 6"/>
                  <a:gd name="T5" fmla="*/ 0 h 10"/>
                  <a:gd name="T6" fmla="*/ 0 w 6"/>
                  <a:gd name="T7" fmla="*/ 8 h 10"/>
                  <a:gd name="T8" fmla="*/ 6 w 6"/>
                  <a:gd name="T9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10">
                    <a:moveTo>
                      <a:pt x="6" y="10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3"/>
                      <a:pt x="2" y="6"/>
                      <a:pt x="0" y="8"/>
                    </a:cubicBezTo>
                    <a:cubicBezTo>
                      <a:pt x="2" y="9"/>
                      <a:pt x="4" y="10"/>
                      <a:pt x="6" y="1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63" name="Freeform: Shape 108"/>
              <p:cNvSpPr>
                <a:spLocks/>
              </p:cNvSpPr>
              <p:nvPr/>
            </p:nvSpPr>
            <p:spPr bwMode="auto">
              <a:xfrm>
                <a:off x="3822955" y="1184271"/>
                <a:ext cx="26959" cy="47791"/>
              </a:xfrm>
              <a:custGeom>
                <a:avLst/>
                <a:gdLst>
                  <a:gd name="T0" fmla="*/ 3 w 6"/>
                  <a:gd name="T1" fmla="*/ 11 h 11"/>
                  <a:gd name="T2" fmla="*/ 6 w 6"/>
                  <a:gd name="T3" fmla="*/ 11 h 11"/>
                  <a:gd name="T4" fmla="*/ 6 w 6"/>
                  <a:gd name="T5" fmla="*/ 0 h 11"/>
                  <a:gd name="T6" fmla="*/ 0 w 6"/>
                  <a:gd name="T7" fmla="*/ 2 h 11"/>
                  <a:gd name="T8" fmla="*/ 3 w 6"/>
                  <a:gd name="T9" fmla="*/ 1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11">
                    <a:moveTo>
                      <a:pt x="3" y="11"/>
                    </a:moveTo>
                    <a:cubicBezTo>
                      <a:pt x="6" y="11"/>
                      <a:pt x="6" y="11"/>
                      <a:pt x="6" y="11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4" y="0"/>
                      <a:pt x="2" y="1"/>
                      <a:pt x="0" y="2"/>
                    </a:cubicBezTo>
                    <a:cubicBezTo>
                      <a:pt x="2" y="4"/>
                      <a:pt x="3" y="7"/>
                      <a:pt x="3" y="1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64" name="Freeform: Shape 109"/>
              <p:cNvSpPr>
                <a:spLocks/>
              </p:cNvSpPr>
              <p:nvPr/>
            </p:nvSpPr>
            <p:spPr bwMode="auto">
              <a:xfrm>
                <a:off x="3800898" y="1241865"/>
                <a:ext cx="26959" cy="30635"/>
              </a:xfrm>
              <a:custGeom>
                <a:avLst/>
                <a:gdLst>
                  <a:gd name="T0" fmla="*/ 4 w 6"/>
                  <a:gd name="T1" fmla="*/ 7 h 7"/>
                  <a:gd name="T2" fmla="*/ 6 w 6"/>
                  <a:gd name="T3" fmla="*/ 0 h 7"/>
                  <a:gd name="T4" fmla="*/ 0 w 6"/>
                  <a:gd name="T5" fmla="*/ 0 h 7"/>
                  <a:gd name="T6" fmla="*/ 4 w 6"/>
                  <a:gd name="T7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7">
                    <a:moveTo>
                      <a:pt x="4" y="7"/>
                    </a:moveTo>
                    <a:cubicBezTo>
                      <a:pt x="5" y="5"/>
                      <a:pt x="6" y="3"/>
                      <a:pt x="6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3"/>
                      <a:pt x="1" y="5"/>
                      <a:pt x="4" y="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65" name="Freeform: Shape 110"/>
              <p:cNvSpPr>
                <a:spLocks/>
              </p:cNvSpPr>
              <p:nvPr/>
            </p:nvSpPr>
            <p:spPr bwMode="auto">
              <a:xfrm>
                <a:off x="3800898" y="1197751"/>
                <a:ext cx="26959" cy="34312"/>
              </a:xfrm>
              <a:custGeom>
                <a:avLst/>
                <a:gdLst>
                  <a:gd name="T0" fmla="*/ 4 w 6"/>
                  <a:gd name="T1" fmla="*/ 0 h 8"/>
                  <a:gd name="T2" fmla="*/ 0 w 6"/>
                  <a:gd name="T3" fmla="*/ 8 h 8"/>
                  <a:gd name="T4" fmla="*/ 6 w 6"/>
                  <a:gd name="T5" fmla="*/ 8 h 8"/>
                  <a:gd name="T6" fmla="*/ 4 w 6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8">
                    <a:moveTo>
                      <a:pt x="4" y="0"/>
                    </a:moveTo>
                    <a:cubicBezTo>
                      <a:pt x="1" y="2"/>
                      <a:pt x="0" y="5"/>
                      <a:pt x="0" y="8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5"/>
                      <a:pt x="5" y="2"/>
                      <a:pt x="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66" name="Freeform: Shape 111"/>
              <p:cNvSpPr>
                <a:spLocks/>
              </p:cNvSpPr>
              <p:nvPr/>
            </p:nvSpPr>
            <p:spPr bwMode="auto">
              <a:xfrm>
                <a:off x="3854816" y="1241865"/>
                <a:ext cx="25734" cy="44115"/>
              </a:xfrm>
              <a:custGeom>
                <a:avLst/>
                <a:gdLst>
                  <a:gd name="T0" fmla="*/ 0 w 6"/>
                  <a:gd name="T1" fmla="*/ 10 h 10"/>
                  <a:gd name="T2" fmla="*/ 6 w 6"/>
                  <a:gd name="T3" fmla="*/ 8 h 10"/>
                  <a:gd name="T4" fmla="*/ 3 w 6"/>
                  <a:gd name="T5" fmla="*/ 0 h 10"/>
                  <a:gd name="T6" fmla="*/ 0 w 6"/>
                  <a:gd name="T7" fmla="*/ 0 h 10"/>
                  <a:gd name="T8" fmla="*/ 0 w 6"/>
                  <a:gd name="T9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10">
                    <a:moveTo>
                      <a:pt x="0" y="10"/>
                    </a:moveTo>
                    <a:cubicBezTo>
                      <a:pt x="2" y="10"/>
                      <a:pt x="4" y="9"/>
                      <a:pt x="6" y="8"/>
                    </a:cubicBezTo>
                    <a:cubicBezTo>
                      <a:pt x="4" y="6"/>
                      <a:pt x="3" y="3"/>
                      <a:pt x="3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1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67" name="Freeform: Shape 112"/>
              <p:cNvSpPr>
                <a:spLocks/>
              </p:cNvSpPr>
              <p:nvPr/>
            </p:nvSpPr>
            <p:spPr bwMode="auto">
              <a:xfrm>
                <a:off x="4543498" y="972275"/>
                <a:ext cx="115189" cy="110287"/>
              </a:xfrm>
              <a:custGeom>
                <a:avLst/>
                <a:gdLst>
                  <a:gd name="T0" fmla="*/ 26 w 26"/>
                  <a:gd name="T1" fmla="*/ 10 h 25"/>
                  <a:gd name="T2" fmla="*/ 21 w 26"/>
                  <a:gd name="T3" fmla="*/ 12 h 25"/>
                  <a:gd name="T4" fmla="*/ 19 w 26"/>
                  <a:gd name="T5" fmla="*/ 12 h 25"/>
                  <a:gd name="T6" fmla="*/ 18 w 26"/>
                  <a:gd name="T7" fmla="*/ 9 h 25"/>
                  <a:gd name="T8" fmla="*/ 19 w 26"/>
                  <a:gd name="T9" fmla="*/ 8 h 25"/>
                  <a:gd name="T10" fmla="*/ 24 w 26"/>
                  <a:gd name="T11" fmla="*/ 6 h 25"/>
                  <a:gd name="T12" fmla="*/ 22 w 26"/>
                  <a:gd name="T13" fmla="*/ 3 h 25"/>
                  <a:gd name="T14" fmla="*/ 19 w 26"/>
                  <a:gd name="T15" fmla="*/ 2 h 25"/>
                  <a:gd name="T16" fmla="*/ 18 w 26"/>
                  <a:gd name="T17" fmla="*/ 6 h 25"/>
                  <a:gd name="T18" fmla="*/ 16 w 26"/>
                  <a:gd name="T19" fmla="*/ 9 h 25"/>
                  <a:gd name="T20" fmla="*/ 16 w 26"/>
                  <a:gd name="T21" fmla="*/ 5 h 25"/>
                  <a:gd name="T22" fmla="*/ 14 w 26"/>
                  <a:gd name="T23" fmla="*/ 4 h 25"/>
                  <a:gd name="T24" fmla="*/ 14 w 26"/>
                  <a:gd name="T25" fmla="*/ 2 h 25"/>
                  <a:gd name="T26" fmla="*/ 13 w 26"/>
                  <a:gd name="T27" fmla="*/ 2 h 25"/>
                  <a:gd name="T28" fmla="*/ 13 w 26"/>
                  <a:gd name="T29" fmla="*/ 4 h 25"/>
                  <a:gd name="T30" fmla="*/ 11 w 26"/>
                  <a:gd name="T31" fmla="*/ 5 h 25"/>
                  <a:gd name="T32" fmla="*/ 11 w 26"/>
                  <a:gd name="T33" fmla="*/ 9 h 25"/>
                  <a:gd name="T34" fmla="*/ 9 w 26"/>
                  <a:gd name="T35" fmla="*/ 6 h 25"/>
                  <a:gd name="T36" fmla="*/ 8 w 26"/>
                  <a:gd name="T37" fmla="*/ 2 h 25"/>
                  <a:gd name="T38" fmla="*/ 5 w 26"/>
                  <a:gd name="T39" fmla="*/ 3 h 25"/>
                  <a:gd name="T40" fmla="*/ 2 w 26"/>
                  <a:gd name="T41" fmla="*/ 6 h 25"/>
                  <a:gd name="T42" fmla="*/ 8 w 26"/>
                  <a:gd name="T43" fmla="*/ 8 h 25"/>
                  <a:gd name="T44" fmla="*/ 9 w 26"/>
                  <a:gd name="T45" fmla="*/ 9 h 25"/>
                  <a:gd name="T46" fmla="*/ 8 w 26"/>
                  <a:gd name="T47" fmla="*/ 12 h 25"/>
                  <a:gd name="T48" fmla="*/ 6 w 26"/>
                  <a:gd name="T49" fmla="*/ 12 h 25"/>
                  <a:gd name="T50" fmla="*/ 1 w 26"/>
                  <a:gd name="T51" fmla="*/ 10 h 25"/>
                  <a:gd name="T52" fmla="*/ 0 w 26"/>
                  <a:gd name="T53" fmla="*/ 13 h 25"/>
                  <a:gd name="T54" fmla="*/ 2 w 26"/>
                  <a:gd name="T55" fmla="*/ 17 h 25"/>
                  <a:gd name="T56" fmla="*/ 5 w 26"/>
                  <a:gd name="T57" fmla="*/ 14 h 25"/>
                  <a:gd name="T58" fmla="*/ 9 w 26"/>
                  <a:gd name="T59" fmla="*/ 13 h 25"/>
                  <a:gd name="T60" fmla="*/ 6 w 26"/>
                  <a:gd name="T61" fmla="*/ 16 h 25"/>
                  <a:gd name="T62" fmla="*/ 7 w 26"/>
                  <a:gd name="T63" fmla="*/ 18 h 25"/>
                  <a:gd name="T64" fmla="*/ 6 w 26"/>
                  <a:gd name="T65" fmla="*/ 19 h 25"/>
                  <a:gd name="T66" fmla="*/ 7 w 26"/>
                  <a:gd name="T67" fmla="*/ 20 h 25"/>
                  <a:gd name="T68" fmla="*/ 8 w 26"/>
                  <a:gd name="T69" fmla="*/ 19 h 25"/>
                  <a:gd name="T70" fmla="*/ 10 w 26"/>
                  <a:gd name="T71" fmla="*/ 19 h 25"/>
                  <a:gd name="T72" fmla="*/ 13 w 26"/>
                  <a:gd name="T73" fmla="*/ 16 h 25"/>
                  <a:gd name="T74" fmla="*/ 12 w 26"/>
                  <a:gd name="T75" fmla="*/ 21 h 25"/>
                  <a:gd name="T76" fmla="*/ 9 w 26"/>
                  <a:gd name="T77" fmla="*/ 24 h 25"/>
                  <a:gd name="T78" fmla="*/ 13 w 26"/>
                  <a:gd name="T79" fmla="*/ 25 h 25"/>
                  <a:gd name="T80" fmla="*/ 16 w 26"/>
                  <a:gd name="T81" fmla="*/ 25 h 25"/>
                  <a:gd name="T82" fmla="*/ 14 w 26"/>
                  <a:gd name="T83" fmla="*/ 20 h 25"/>
                  <a:gd name="T84" fmla="*/ 14 w 26"/>
                  <a:gd name="T85" fmla="*/ 18 h 25"/>
                  <a:gd name="T86" fmla="*/ 17 w 26"/>
                  <a:gd name="T87" fmla="*/ 17 h 25"/>
                  <a:gd name="T88" fmla="*/ 18 w 26"/>
                  <a:gd name="T89" fmla="*/ 18 h 25"/>
                  <a:gd name="T90" fmla="*/ 20 w 26"/>
                  <a:gd name="T91" fmla="*/ 24 h 25"/>
                  <a:gd name="T92" fmla="*/ 23 w 26"/>
                  <a:gd name="T93" fmla="*/ 21 h 25"/>
                  <a:gd name="T94" fmla="*/ 24 w 26"/>
                  <a:gd name="T95" fmla="*/ 18 h 25"/>
                  <a:gd name="T96" fmla="*/ 20 w 26"/>
                  <a:gd name="T97" fmla="*/ 17 h 25"/>
                  <a:gd name="T98" fmla="*/ 17 w 26"/>
                  <a:gd name="T99" fmla="*/ 15 h 25"/>
                  <a:gd name="T100" fmla="*/ 20 w 26"/>
                  <a:gd name="T101" fmla="*/ 15 h 25"/>
                  <a:gd name="T102" fmla="*/ 22 w 26"/>
                  <a:gd name="T103" fmla="*/ 13 h 25"/>
                  <a:gd name="T104" fmla="*/ 24 w 26"/>
                  <a:gd name="T105" fmla="*/ 13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6" h="25">
                    <a:moveTo>
                      <a:pt x="26" y="12"/>
                    </a:moveTo>
                    <a:cubicBezTo>
                      <a:pt x="24" y="12"/>
                      <a:pt x="24" y="12"/>
                      <a:pt x="24" y="12"/>
                    </a:cubicBezTo>
                    <a:cubicBezTo>
                      <a:pt x="26" y="10"/>
                      <a:pt x="26" y="10"/>
                      <a:pt x="26" y="10"/>
                    </a:cubicBezTo>
                    <a:cubicBezTo>
                      <a:pt x="25" y="9"/>
                      <a:pt x="25" y="9"/>
                      <a:pt x="25" y="9"/>
                    </a:cubicBezTo>
                    <a:cubicBezTo>
                      <a:pt x="22" y="12"/>
                      <a:pt x="22" y="12"/>
                      <a:pt x="22" y="12"/>
                    </a:cubicBezTo>
                    <a:cubicBezTo>
                      <a:pt x="21" y="12"/>
                      <a:pt x="21" y="12"/>
                      <a:pt x="21" y="12"/>
                    </a:cubicBezTo>
                    <a:cubicBezTo>
                      <a:pt x="21" y="11"/>
                      <a:pt x="21" y="11"/>
                      <a:pt x="21" y="11"/>
                    </a:cubicBezTo>
                    <a:cubicBezTo>
                      <a:pt x="20" y="10"/>
                      <a:pt x="20" y="10"/>
                      <a:pt x="20" y="10"/>
                    </a:cubicBezTo>
                    <a:cubicBezTo>
                      <a:pt x="19" y="12"/>
                      <a:pt x="19" y="12"/>
                      <a:pt x="19" y="12"/>
                    </a:cubicBezTo>
                    <a:cubicBezTo>
                      <a:pt x="17" y="12"/>
                      <a:pt x="17" y="12"/>
                      <a:pt x="17" y="12"/>
                    </a:cubicBezTo>
                    <a:cubicBezTo>
                      <a:pt x="17" y="11"/>
                      <a:pt x="17" y="11"/>
                      <a:pt x="17" y="10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9"/>
                      <a:pt x="20" y="9"/>
                      <a:pt x="20" y="9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19" y="8"/>
                      <a:pt x="19" y="8"/>
                      <a:pt x="19" y="8"/>
                    </a:cubicBezTo>
                    <a:cubicBezTo>
                      <a:pt x="20" y="7"/>
                      <a:pt x="20" y="7"/>
                      <a:pt x="20" y="7"/>
                    </a:cubicBezTo>
                    <a:cubicBezTo>
                      <a:pt x="24" y="7"/>
                      <a:pt x="24" y="7"/>
                      <a:pt x="24" y="7"/>
                    </a:cubicBezTo>
                    <a:cubicBezTo>
                      <a:pt x="24" y="6"/>
                      <a:pt x="24" y="6"/>
                      <a:pt x="24" y="6"/>
                    </a:cubicBezTo>
                    <a:cubicBezTo>
                      <a:pt x="21" y="6"/>
                      <a:pt x="21" y="6"/>
                      <a:pt x="21" y="6"/>
                    </a:cubicBezTo>
                    <a:cubicBezTo>
                      <a:pt x="23" y="4"/>
                      <a:pt x="23" y="4"/>
                      <a:pt x="23" y="4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20" y="2"/>
                      <a:pt x="20" y="2"/>
                      <a:pt x="20" y="2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8" y="6"/>
                      <a:pt x="18" y="6"/>
                      <a:pt x="18" y="6"/>
                    </a:cubicBezTo>
                    <a:cubicBezTo>
                      <a:pt x="17" y="6"/>
                      <a:pt x="17" y="6"/>
                      <a:pt x="17" y="6"/>
                    </a:cubicBezTo>
                    <a:cubicBezTo>
                      <a:pt x="17" y="8"/>
                      <a:pt x="17" y="8"/>
                      <a:pt x="17" y="8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5" y="9"/>
                      <a:pt x="15" y="9"/>
                      <a:pt x="14" y="9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15" y="4"/>
                      <a:pt x="15" y="4"/>
                      <a:pt x="15" y="4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7" y="1"/>
                      <a:pt x="17" y="1"/>
                      <a:pt x="17" y="1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1" y="5"/>
                      <a:pt x="11" y="5"/>
                      <a:pt x="11" y="5"/>
                    </a:cubicBezTo>
                    <a:cubicBezTo>
                      <a:pt x="13" y="7"/>
                      <a:pt x="13" y="7"/>
                      <a:pt x="13" y="7"/>
                    </a:cubicBezTo>
                    <a:cubicBezTo>
                      <a:pt x="13" y="9"/>
                      <a:pt x="13" y="9"/>
                      <a:pt x="13" y="9"/>
                    </a:cubicBezTo>
                    <a:cubicBezTo>
                      <a:pt x="12" y="9"/>
                      <a:pt x="11" y="9"/>
                      <a:pt x="11" y="9"/>
                    </a:cubicBezTo>
                    <a:cubicBezTo>
                      <a:pt x="10" y="8"/>
                      <a:pt x="10" y="8"/>
                      <a:pt x="10" y="8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9" y="6"/>
                      <a:pt x="9" y="6"/>
                      <a:pt x="9" y="6"/>
                    </a:cubicBezTo>
                    <a:cubicBezTo>
                      <a:pt x="9" y="7"/>
                      <a:pt x="9" y="7"/>
                      <a:pt x="9" y="7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8" y="8"/>
                      <a:pt x="8" y="8"/>
                      <a:pt x="8" y="8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9"/>
                      <a:pt x="6" y="9"/>
                      <a:pt x="6" y="9"/>
                    </a:cubicBezTo>
                    <a:cubicBezTo>
                      <a:pt x="9" y="9"/>
                      <a:pt x="9" y="9"/>
                      <a:pt x="9" y="9"/>
                    </a:cubicBezTo>
                    <a:cubicBezTo>
                      <a:pt x="10" y="10"/>
                      <a:pt x="10" y="10"/>
                      <a:pt x="10" y="10"/>
                    </a:cubicBezTo>
                    <a:cubicBezTo>
                      <a:pt x="10" y="11"/>
                      <a:pt x="9" y="11"/>
                      <a:pt x="9" y="12"/>
                    </a:cubicBezTo>
                    <a:cubicBezTo>
                      <a:pt x="8" y="12"/>
                      <a:pt x="8" y="12"/>
                      <a:pt x="8" y="12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5" y="11"/>
                      <a:pt x="5" y="11"/>
                      <a:pt x="5" y="11"/>
                    </a:cubicBezTo>
                    <a:cubicBezTo>
                      <a:pt x="6" y="12"/>
                      <a:pt x="6" y="12"/>
                      <a:pt x="6" y="12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2" y="9"/>
                      <a:pt x="2" y="9"/>
                      <a:pt x="2" y="9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3" y="12"/>
                      <a:pt x="3" y="12"/>
                      <a:pt x="3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3" y="13"/>
                      <a:pt x="3" y="13"/>
                      <a:pt x="3" y="13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2" y="17"/>
                      <a:pt x="2" y="17"/>
                      <a:pt x="2" y="17"/>
                    </a:cubicBezTo>
                    <a:cubicBezTo>
                      <a:pt x="5" y="13"/>
                      <a:pt x="5" y="13"/>
                      <a:pt x="5" y="13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8" y="13"/>
                      <a:pt x="8" y="13"/>
                      <a:pt x="8" y="13"/>
                    </a:cubicBezTo>
                    <a:cubicBezTo>
                      <a:pt x="9" y="13"/>
                      <a:pt x="9" y="13"/>
                      <a:pt x="9" y="13"/>
                    </a:cubicBezTo>
                    <a:cubicBezTo>
                      <a:pt x="9" y="14"/>
                      <a:pt x="10" y="14"/>
                      <a:pt x="10" y="15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6" y="16"/>
                      <a:pt x="6" y="16"/>
                      <a:pt x="6" y="16"/>
                    </a:cubicBezTo>
                    <a:cubicBezTo>
                      <a:pt x="6" y="17"/>
                      <a:pt x="6" y="17"/>
                      <a:pt x="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7" y="18"/>
                      <a:pt x="7" y="18"/>
                      <a:pt x="7" y="18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2" y="19"/>
                      <a:pt x="2" y="19"/>
                      <a:pt x="2" y="19"/>
                    </a:cubicBezTo>
                    <a:cubicBezTo>
                      <a:pt x="6" y="19"/>
                      <a:pt x="6" y="19"/>
                      <a:pt x="6" y="19"/>
                    </a:cubicBezTo>
                    <a:cubicBezTo>
                      <a:pt x="4" y="21"/>
                      <a:pt x="4" y="21"/>
                      <a:pt x="4" y="21"/>
                    </a:cubicBezTo>
                    <a:cubicBezTo>
                      <a:pt x="5" y="22"/>
                      <a:pt x="5" y="22"/>
                      <a:pt x="5" y="22"/>
                    </a:cubicBezTo>
                    <a:cubicBezTo>
                      <a:pt x="7" y="20"/>
                      <a:pt x="7" y="20"/>
                      <a:pt x="7" y="20"/>
                    </a:cubicBezTo>
                    <a:cubicBezTo>
                      <a:pt x="7" y="24"/>
                      <a:pt x="7" y="24"/>
                      <a:pt x="7" y="24"/>
                    </a:cubicBezTo>
                    <a:cubicBezTo>
                      <a:pt x="8" y="24"/>
                      <a:pt x="8" y="24"/>
                      <a:pt x="8" y="24"/>
                    </a:cubicBezTo>
                    <a:cubicBezTo>
                      <a:pt x="8" y="19"/>
                      <a:pt x="8" y="19"/>
                      <a:pt x="8" y="19"/>
                    </a:cubicBezTo>
                    <a:cubicBezTo>
                      <a:pt x="9" y="18"/>
                      <a:pt x="9" y="18"/>
                      <a:pt x="9" y="18"/>
                    </a:cubicBezTo>
                    <a:cubicBezTo>
                      <a:pt x="9" y="19"/>
                      <a:pt x="9" y="19"/>
                      <a:pt x="9" y="19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10" y="17"/>
                      <a:pt x="10" y="17"/>
                      <a:pt x="10" y="17"/>
                    </a:cubicBezTo>
                    <a:cubicBezTo>
                      <a:pt x="11" y="16"/>
                      <a:pt x="11" y="16"/>
                      <a:pt x="11" y="16"/>
                    </a:cubicBezTo>
                    <a:cubicBezTo>
                      <a:pt x="11" y="16"/>
                      <a:pt x="12" y="16"/>
                      <a:pt x="13" y="16"/>
                    </a:cubicBezTo>
                    <a:cubicBezTo>
                      <a:pt x="13" y="18"/>
                      <a:pt x="13" y="18"/>
                      <a:pt x="13" y="18"/>
                    </a:cubicBezTo>
                    <a:cubicBezTo>
                      <a:pt x="11" y="20"/>
                      <a:pt x="11" y="20"/>
                      <a:pt x="11" y="20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21"/>
                      <a:pt x="13" y="21"/>
                      <a:pt x="13" y="21"/>
                    </a:cubicBezTo>
                    <a:cubicBezTo>
                      <a:pt x="9" y="24"/>
                      <a:pt x="9" y="24"/>
                      <a:pt x="9" y="24"/>
                    </a:cubicBezTo>
                    <a:cubicBezTo>
                      <a:pt x="10" y="25"/>
                      <a:pt x="10" y="25"/>
                      <a:pt x="10" y="25"/>
                    </a:cubicBezTo>
                    <a:cubicBezTo>
                      <a:pt x="13" y="23"/>
                      <a:pt x="13" y="23"/>
                      <a:pt x="13" y="23"/>
                    </a:cubicBezTo>
                    <a:cubicBezTo>
                      <a:pt x="13" y="25"/>
                      <a:pt x="13" y="25"/>
                      <a:pt x="13" y="25"/>
                    </a:cubicBezTo>
                    <a:cubicBezTo>
                      <a:pt x="14" y="25"/>
                      <a:pt x="14" y="25"/>
                      <a:pt x="14" y="25"/>
                    </a:cubicBezTo>
                    <a:cubicBezTo>
                      <a:pt x="14" y="23"/>
                      <a:pt x="14" y="23"/>
                      <a:pt x="14" y="23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4" y="21"/>
                      <a:pt x="14" y="21"/>
                      <a:pt x="14" y="21"/>
                    </a:cubicBezTo>
                    <a:cubicBezTo>
                      <a:pt x="14" y="20"/>
                      <a:pt x="14" y="20"/>
                      <a:pt x="14" y="20"/>
                    </a:cubicBezTo>
                    <a:cubicBezTo>
                      <a:pt x="15" y="21"/>
                      <a:pt x="15" y="21"/>
                      <a:pt x="15" y="21"/>
                    </a:cubicBezTo>
                    <a:cubicBezTo>
                      <a:pt x="16" y="20"/>
                      <a:pt x="16" y="20"/>
                      <a:pt x="16" y="20"/>
                    </a:cubicBezTo>
                    <a:cubicBezTo>
                      <a:pt x="14" y="18"/>
                      <a:pt x="14" y="18"/>
                      <a:pt x="14" y="18"/>
                    </a:cubicBezTo>
                    <a:cubicBezTo>
                      <a:pt x="14" y="16"/>
                      <a:pt x="14" y="16"/>
                      <a:pt x="14" y="16"/>
                    </a:cubicBezTo>
                    <a:cubicBezTo>
                      <a:pt x="15" y="16"/>
                      <a:pt x="15" y="16"/>
                      <a:pt x="16" y="16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9" y="19"/>
                      <a:pt x="19" y="19"/>
                      <a:pt x="19" y="19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20" y="24"/>
                      <a:pt x="20" y="24"/>
                      <a:pt x="20" y="24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3" y="21"/>
                      <a:pt x="23" y="21"/>
                      <a:pt x="23" y="21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4" y="19"/>
                      <a:pt x="24" y="19"/>
                      <a:pt x="24" y="19"/>
                    </a:cubicBezTo>
                    <a:cubicBezTo>
                      <a:pt x="24" y="18"/>
                      <a:pt x="24" y="18"/>
                      <a:pt x="24" y="18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19" y="17"/>
                      <a:pt x="19" y="17"/>
                      <a:pt x="19" y="17"/>
                    </a:cubicBezTo>
                    <a:cubicBezTo>
                      <a:pt x="20" y="17"/>
                      <a:pt x="20" y="17"/>
                      <a:pt x="20" y="17"/>
                    </a:cubicBezTo>
                    <a:cubicBezTo>
                      <a:pt x="20" y="16"/>
                      <a:pt x="20" y="16"/>
                      <a:pt x="20" y="16"/>
                    </a:cubicBezTo>
                    <a:cubicBezTo>
                      <a:pt x="18" y="16"/>
                      <a:pt x="18" y="16"/>
                      <a:pt x="18" y="16"/>
                    </a:cubicBezTo>
                    <a:cubicBezTo>
                      <a:pt x="17" y="15"/>
                      <a:pt x="17" y="15"/>
                      <a:pt x="17" y="15"/>
                    </a:cubicBezTo>
                    <a:cubicBezTo>
                      <a:pt x="17" y="14"/>
                      <a:pt x="17" y="14"/>
                      <a:pt x="17" y="13"/>
                    </a:cubicBezTo>
                    <a:cubicBezTo>
                      <a:pt x="19" y="13"/>
                      <a:pt x="19" y="13"/>
                      <a:pt x="19" y="13"/>
                    </a:cubicBezTo>
                    <a:cubicBezTo>
                      <a:pt x="20" y="15"/>
                      <a:pt x="20" y="15"/>
                      <a:pt x="20" y="15"/>
                    </a:cubicBezTo>
                    <a:cubicBezTo>
                      <a:pt x="21" y="14"/>
                      <a:pt x="21" y="14"/>
                      <a:pt x="21" y="14"/>
                    </a:cubicBezTo>
                    <a:cubicBezTo>
                      <a:pt x="21" y="13"/>
                      <a:pt x="21" y="13"/>
                      <a:pt x="21" y="13"/>
                    </a:cubicBezTo>
                    <a:cubicBezTo>
                      <a:pt x="22" y="13"/>
                      <a:pt x="22" y="13"/>
                      <a:pt x="22" y="13"/>
                    </a:cubicBezTo>
                    <a:cubicBezTo>
                      <a:pt x="25" y="17"/>
                      <a:pt x="25" y="17"/>
                      <a:pt x="25" y="17"/>
                    </a:cubicBezTo>
                    <a:cubicBezTo>
                      <a:pt x="26" y="16"/>
                      <a:pt x="26" y="16"/>
                      <a:pt x="26" y="16"/>
                    </a:cubicBezTo>
                    <a:cubicBezTo>
                      <a:pt x="24" y="13"/>
                      <a:pt x="24" y="13"/>
                      <a:pt x="24" y="13"/>
                    </a:cubicBezTo>
                    <a:cubicBezTo>
                      <a:pt x="26" y="13"/>
                      <a:pt x="26" y="13"/>
                      <a:pt x="26" y="13"/>
                    </a:cubicBezTo>
                    <a:lnTo>
                      <a:pt x="26" y="1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68" name="Freeform: Shape 113"/>
              <p:cNvSpPr>
                <a:spLocks/>
              </p:cNvSpPr>
              <p:nvPr/>
            </p:nvSpPr>
            <p:spPr bwMode="auto">
              <a:xfrm>
                <a:off x="3015408" y="2124163"/>
                <a:ext cx="220574" cy="164205"/>
              </a:xfrm>
              <a:custGeom>
                <a:avLst/>
                <a:gdLst>
                  <a:gd name="T0" fmla="*/ 25 w 50"/>
                  <a:gd name="T1" fmla="*/ 0 h 37"/>
                  <a:gd name="T2" fmla="*/ 0 w 50"/>
                  <a:gd name="T3" fmla="*/ 25 h 37"/>
                  <a:gd name="T4" fmla="*/ 3 w 50"/>
                  <a:gd name="T5" fmla="*/ 37 h 37"/>
                  <a:gd name="T6" fmla="*/ 3 w 50"/>
                  <a:gd name="T7" fmla="*/ 30 h 37"/>
                  <a:gd name="T8" fmla="*/ 4 w 50"/>
                  <a:gd name="T9" fmla="*/ 27 h 37"/>
                  <a:gd name="T10" fmla="*/ 4 w 50"/>
                  <a:gd name="T11" fmla="*/ 25 h 37"/>
                  <a:gd name="T12" fmla="*/ 25 w 50"/>
                  <a:gd name="T13" fmla="*/ 4 h 37"/>
                  <a:gd name="T14" fmla="*/ 46 w 50"/>
                  <a:gd name="T15" fmla="*/ 25 h 37"/>
                  <a:gd name="T16" fmla="*/ 46 w 50"/>
                  <a:gd name="T17" fmla="*/ 27 h 37"/>
                  <a:gd name="T18" fmla="*/ 47 w 50"/>
                  <a:gd name="T19" fmla="*/ 30 h 37"/>
                  <a:gd name="T20" fmla="*/ 47 w 50"/>
                  <a:gd name="T21" fmla="*/ 37 h 37"/>
                  <a:gd name="T22" fmla="*/ 50 w 50"/>
                  <a:gd name="T23" fmla="*/ 25 h 37"/>
                  <a:gd name="T24" fmla="*/ 25 w 50"/>
                  <a:gd name="T25" fmla="*/ 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0" h="37">
                    <a:moveTo>
                      <a:pt x="25" y="0"/>
                    </a:moveTo>
                    <a:cubicBezTo>
                      <a:pt x="11" y="0"/>
                      <a:pt x="0" y="11"/>
                      <a:pt x="0" y="25"/>
                    </a:cubicBezTo>
                    <a:cubicBezTo>
                      <a:pt x="0" y="29"/>
                      <a:pt x="1" y="33"/>
                      <a:pt x="3" y="37"/>
                    </a:cubicBezTo>
                    <a:cubicBezTo>
                      <a:pt x="3" y="30"/>
                      <a:pt x="3" y="30"/>
                      <a:pt x="3" y="30"/>
                    </a:cubicBezTo>
                    <a:cubicBezTo>
                      <a:pt x="3" y="29"/>
                      <a:pt x="3" y="28"/>
                      <a:pt x="4" y="27"/>
                    </a:cubicBezTo>
                    <a:cubicBezTo>
                      <a:pt x="4" y="26"/>
                      <a:pt x="4" y="26"/>
                      <a:pt x="4" y="25"/>
                    </a:cubicBezTo>
                    <a:cubicBezTo>
                      <a:pt x="4" y="14"/>
                      <a:pt x="13" y="4"/>
                      <a:pt x="25" y="4"/>
                    </a:cubicBezTo>
                    <a:cubicBezTo>
                      <a:pt x="36" y="4"/>
                      <a:pt x="46" y="14"/>
                      <a:pt x="46" y="25"/>
                    </a:cubicBezTo>
                    <a:cubicBezTo>
                      <a:pt x="46" y="26"/>
                      <a:pt x="46" y="27"/>
                      <a:pt x="46" y="27"/>
                    </a:cubicBezTo>
                    <a:cubicBezTo>
                      <a:pt x="46" y="28"/>
                      <a:pt x="47" y="29"/>
                      <a:pt x="47" y="30"/>
                    </a:cubicBezTo>
                    <a:cubicBezTo>
                      <a:pt x="47" y="37"/>
                      <a:pt x="47" y="37"/>
                      <a:pt x="47" y="37"/>
                    </a:cubicBezTo>
                    <a:cubicBezTo>
                      <a:pt x="49" y="34"/>
                      <a:pt x="50" y="29"/>
                      <a:pt x="50" y="25"/>
                    </a:cubicBezTo>
                    <a:cubicBezTo>
                      <a:pt x="50" y="11"/>
                      <a:pt x="39" y="0"/>
                      <a:pt x="2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69" name="Freeform: Shape 114"/>
              <p:cNvSpPr>
                <a:spLocks/>
              </p:cNvSpPr>
              <p:nvPr/>
            </p:nvSpPr>
            <p:spPr bwMode="auto">
              <a:xfrm>
                <a:off x="3032564" y="2234450"/>
                <a:ext cx="49017" cy="89455"/>
              </a:xfrm>
              <a:custGeom>
                <a:avLst/>
                <a:gdLst>
                  <a:gd name="T0" fmla="*/ 1 w 11"/>
                  <a:gd name="T1" fmla="*/ 4 h 20"/>
                  <a:gd name="T2" fmla="*/ 0 w 11"/>
                  <a:gd name="T3" fmla="*/ 5 h 20"/>
                  <a:gd name="T4" fmla="*/ 0 w 11"/>
                  <a:gd name="T5" fmla="*/ 12 h 20"/>
                  <a:gd name="T6" fmla="*/ 0 w 11"/>
                  <a:gd name="T7" fmla="*/ 15 h 20"/>
                  <a:gd name="T8" fmla="*/ 8 w 11"/>
                  <a:gd name="T9" fmla="*/ 20 h 20"/>
                  <a:gd name="T10" fmla="*/ 11 w 11"/>
                  <a:gd name="T11" fmla="*/ 20 h 20"/>
                  <a:gd name="T12" fmla="*/ 11 w 11"/>
                  <a:gd name="T13" fmla="*/ 0 h 20"/>
                  <a:gd name="T14" fmla="*/ 8 w 11"/>
                  <a:gd name="T15" fmla="*/ 0 h 20"/>
                  <a:gd name="T16" fmla="*/ 1 w 11"/>
                  <a:gd name="T17" fmla="*/ 4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" h="20">
                    <a:moveTo>
                      <a:pt x="1" y="4"/>
                    </a:moveTo>
                    <a:cubicBezTo>
                      <a:pt x="0" y="5"/>
                      <a:pt x="0" y="5"/>
                      <a:pt x="0" y="5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8"/>
                      <a:pt x="4" y="20"/>
                      <a:pt x="8" y="20"/>
                    </a:cubicBezTo>
                    <a:cubicBezTo>
                      <a:pt x="11" y="20"/>
                      <a:pt x="11" y="20"/>
                      <a:pt x="11" y="2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4" y="0"/>
                      <a:pt x="1" y="2"/>
                      <a:pt x="1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70" name="Freeform: Shape 115"/>
              <p:cNvSpPr>
                <a:spLocks/>
              </p:cNvSpPr>
              <p:nvPr/>
            </p:nvSpPr>
            <p:spPr bwMode="auto">
              <a:xfrm>
                <a:off x="3166134" y="2234450"/>
                <a:ext cx="47791" cy="89455"/>
              </a:xfrm>
              <a:custGeom>
                <a:avLst/>
                <a:gdLst>
                  <a:gd name="T0" fmla="*/ 11 w 11"/>
                  <a:gd name="T1" fmla="*/ 15 h 20"/>
                  <a:gd name="T2" fmla="*/ 11 w 11"/>
                  <a:gd name="T3" fmla="*/ 12 h 20"/>
                  <a:gd name="T4" fmla="*/ 11 w 11"/>
                  <a:gd name="T5" fmla="*/ 5 h 20"/>
                  <a:gd name="T6" fmla="*/ 11 w 11"/>
                  <a:gd name="T7" fmla="*/ 5 h 20"/>
                  <a:gd name="T8" fmla="*/ 4 w 11"/>
                  <a:gd name="T9" fmla="*/ 0 h 20"/>
                  <a:gd name="T10" fmla="*/ 0 w 11"/>
                  <a:gd name="T11" fmla="*/ 0 h 20"/>
                  <a:gd name="T12" fmla="*/ 0 w 11"/>
                  <a:gd name="T13" fmla="*/ 20 h 20"/>
                  <a:gd name="T14" fmla="*/ 4 w 11"/>
                  <a:gd name="T15" fmla="*/ 20 h 20"/>
                  <a:gd name="T16" fmla="*/ 11 w 11"/>
                  <a:gd name="T17" fmla="*/ 15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" h="20">
                    <a:moveTo>
                      <a:pt x="11" y="15"/>
                    </a:moveTo>
                    <a:cubicBezTo>
                      <a:pt x="11" y="12"/>
                      <a:pt x="11" y="12"/>
                      <a:pt x="11" y="12"/>
                    </a:cubicBezTo>
                    <a:cubicBezTo>
                      <a:pt x="11" y="5"/>
                      <a:pt x="11" y="5"/>
                      <a:pt x="11" y="5"/>
                    </a:cubicBezTo>
                    <a:cubicBezTo>
                      <a:pt x="11" y="5"/>
                      <a:pt x="11" y="5"/>
                      <a:pt x="11" y="5"/>
                    </a:cubicBezTo>
                    <a:cubicBezTo>
                      <a:pt x="11" y="2"/>
                      <a:pt x="7" y="0"/>
                      <a:pt x="4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4" y="20"/>
                      <a:pt x="4" y="20"/>
                      <a:pt x="4" y="20"/>
                    </a:cubicBezTo>
                    <a:cubicBezTo>
                      <a:pt x="8" y="20"/>
                      <a:pt x="11" y="18"/>
                      <a:pt x="11" y="1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71" name="Freeform: Shape 116"/>
              <p:cNvSpPr>
                <a:spLocks/>
              </p:cNvSpPr>
              <p:nvPr/>
            </p:nvSpPr>
            <p:spPr bwMode="auto">
              <a:xfrm>
                <a:off x="3712668" y="3687789"/>
                <a:ext cx="177685" cy="164205"/>
              </a:xfrm>
              <a:custGeom>
                <a:avLst/>
                <a:gdLst>
                  <a:gd name="T0" fmla="*/ 32 w 40"/>
                  <a:gd name="T1" fmla="*/ 16 h 37"/>
                  <a:gd name="T2" fmla="*/ 31 w 40"/>
                  <a:gd name="T3" fmla="*/ 13 h 37"/>
                  <a:gd name="T4" fmla="*/ 25 w 40"/>
                  <a:gd name="T5" fmla="*/ 14 h 37"/>
                  <a:gd name="T6" fmla="*/ 25 w 40"/>
                  <a:gd name="T7" fmla="*/ 9 h 37"/>
                  <a:gd name="T8" fmla="*/ 21 w 40"/>
                  <a:gd name="T9" fmla="*/ 11 h 37"/>
                  <a:gd name="T10" fmla="*/ 19 w 40"/>
                  <a:gd name="T11" fmla="*/ 5 h 37"/>
                  <a:gd name="T12" fmla="*/ 16 w 40"/>
                  <a:gd name="T13" fmla="*/ 6 h 37"/>
                  <a:gd name="T14" fmla="*/ 17 w 40"/>
                  <a:gd name="T15" fmla="*/ 12 h 37"/>
                  <a:gd name="T16" fmla="*/ 13 w 40"/>
                  <a:gd name="T17" fmla="*/ 6 h 37"/>
                  <a:gd name="T18" fmla="*/ 12 w 40"/>
                  <a:gd name="T19" fmla="*/ 0 h 37"/>
                  <a:gd name="T20" fmla="*/ 7 w 40"/>
                  <a:gd name="T21" fmla="*/ 2 h 37"/>
                  <a:gd name="T22" fmla="*/ 3 w 40"/>
                  <a:gd name="T23" fmla="*/ 7 h 37"/>
                  <a:gd name="T24" fmla="*/ 11 w 40"/>
                  <a:gd name="T25" fmla="*/ 10 h 37"/>
                  <a:gd name="T26" fmla="*/ 14 w 40"/>
                  <a:gd name="T27" fmla="*/ 12 h 37"/>
                  <a:gd name="T28" fmla="*/ 12 w 40"/>
                  <a:gd name="T29" fmla="*/ 16 h 37"/>
                  <a:gd name="T30" fmla="*/ 9 w 40"/>
                  <a:gd name="T31" fmla="*/ 16 h 37"/>
                  <a:gd name="T32" fmla="*/ 1 w 40"/>
                  <a:gd name="T33" fmla="*/ 12 h 37"/>
                  <a:gd name="T34" fmla="*/ 0 w 40"/>
                  <a:gd name="T35" fmla="*/ 18 h 37"/>
                  <a:gd name="T36" fmla="*/ 2 w 40"/>
                  <a:gd name="T37" fmla="*/ 23 h 37"/>
                  <a:gd name="T38" fmla="*/ 7 w 40"/>
                  <a:gd name="T39" fmla="*/ 19 h 37"/>
                  <a:gd name="T40" fmla="*/ 14 w 40"/>
                  <a:gd name="T41" fmla="*/ 18 h 37"/>
                  <a:gd name="T42" fmla="*/ 9 w 40"/>
                  <a:gd name="T43" fmla="*/ 22 h 37"/>
                  <a:gd name="T44" fmla="*/ 10 w 40"/>
                  <a:gd name="T45" fmla="*/ 25 h 37"/>
                  <a:gd name="T46" fmla="*/ 8 w 40"/>
                  <a:gd name="T47" fmla="*/ 27 h 37"/>
                  <a:gd name="T48" fmla="*/ 10 w 40"/>
                  <a:gd name="T49" fmla="*/ 29 h 37"/>
                  <a:gd name="T50" fmla="*/ 12 w 40"/>
                  <a:gd name="T51" fmla="*/ 27 h 37"/>
                  <a:gd name="T52" fmla="*/ 15 w 40"/>
                  <a:gd name="T53" fmla="*/ 28 h 37"/>
                  <a:gd name="T54" fmla="*/ 19 w 40"/>
                  <a:gd name="T55" fmla="*/ 23 h 37"/>
                  <a:gd name="T56" fmla="*/ 18 w 40"/>
                  <a:gd name="T57" fmla="*/ 30 h 37"/>
                  <a:gd name="T58" fmla="*/ 14 w 40"/>
                  <a:gd name="T59" fmla="*/ 35 h 37"/>
                  <a:gd name="T60" fmla="*/ 19 w 40"/>
                  <a:gd name="T61" fmla="*/ 37 h 37"/>
                  <a:gd name="T62" fmla="*/ 25 w 40"/>
                  <a:gd name="T63" fmla="*/ 36 h 37"/>
                  <a:gd name="T64" fmla="*/ 21 w 40"/>
                  <a:gd name="T65" fmla="*/ 28 h 37"/>
                  <a:gd name="T66" fmla="*/ 21 w 40"/>
                  <a:gd name="T67" fmla="*/ 25 h 37"/>
                  <a:gd name="T68" fmla="*/ 25 w 40"/>
                  <a:gd name="T69" fmla="*/ 24 h 37"/>
                  <a:gd name="T70" fmla="*/ 27 w 40"/>
                  <a:gd name="T71" fmla="*/ 26 h 37"/>
                  <a:gd name="T72" fmla="*/ 31 w 40"/>
                  <a:gd name="T73" fmla="*/ 34 h 37"/>
                  <a:gd name="T74" fmla="*/ 35 w 40"/>
                  <a:gd name="T75" fmla="*/ 30 h 37"/>
                  <a:gd name="T76" fmla="*/ 37 w 40"/>
                  <a:gd name="T77" fmla="*/ 25 h 37"/>
                  <a:gd name="T78" fmla="*/ 31 w 40"/>
                  <a:gd name="T79" fmla="*/ 24 h 37"/>
                  <a:gd name="T80" fmla="*/ 25 w 40"/>
                  <a:gd name="T81" fmla="*/ 21 h 37"/>
                  <a:gd name="T82" fmla="*/ 31 w 40"/>
                  <a:gd name="T83" fmla="*/ 21 h 37"/>
                  <a:gd name="T84" fmla="*/ 33 w 40"/>
                  <a:gd name="T85" fmla="*/ 18 h 37"/>
                  <a:gd name="T86" fmla="*/ 36 w 40"/>
                  <a:gd name="T87" fmla="*/ 18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40" h="37">
                    <a:moveTo>
                      <a:pt x="34" y="15"/>
                    </a:moveTo>
                    <a:cubicBezTo>
                      <a:pt x="33" y="16"/>
                      <a:pt x="33" y="16"/>
                      <a:pt x="33" y="16"/>
                    </a:cubicBezTo>
                    <a:cubicBezTo>
                      <a:pt x="32" y="16"/>
                      <a:pt x="32" y="16"/>
                      <a:pt x="32" y="16"/>
                    </a:cubicBezTo>
                    <a:cubicBezTo>
                      <a:pt x="33" y="15"/>
                      <a:pt x="33" y="15"/>
                      <a:pt x="33" y="15"/>
                    </a:cubicBezTo>
                    <a:cubicBezTo>
                      <a:pt x="32" y="14"/>
                      <a:pt x="32" y="14"/>
                      <a:pt x="32" y="14"/>
                    </a:cubicBezTo>
                    <a:cubicBezTo>
                      <a:pt x="32" y="14"/>
                      <a:pt x="31" y="13"/>
                      <a:pt x="31" y="13"/>
                    </a:cubicBezTo>
                    <a:cubicBezTo>
                      <a:pt x="28" y="16"/>
                      <a:pt x="28" y="16"/>
                      <a:pt x="28" y="16"/>
                    </a:cubicBezTo>
                    <a:cubicBezTo>
                      <a:pt x="26" y="16"/>
                      <a:pt x="26" y="16"/>
                      <a:pt x="26" y="16"/>
                    </a:cubicBezTo>
                    <a:cubicBezTo>
                      <a:pt x="26" y="15"/>
                      <a:pt x="26" y="14"/>
                      <a:pt x="25" y="14"/>
                    </a:cubicBezTo>
                    <a:cubicBezTo>
                      <a:pt x="27" y="12"/>
                      <a:pt x="27" y="12"/>
                      <a:pt x="27" y="12"/>
                    </a:cubicBezTo>
                    <a:cubicBezTo>
                      <a:pt x="29" y="12"/>
                      <a:pt x="29" y="12"/>
                      <a:pt x="29" y="12"/>
                    </a:cubicBezTo>
                    <a:cubicBezTo>
                      <a:pt x="28" y="11"/>
                      <a:pt x="27" y="10"/>
                      <a:pt x="25" y="9"/>
                    </a:cubicBezTo>
                    <a:cubicBezTo>
                      <a:pt x="25" y="10"/>
                      <a:pt x="25" y="10"/>
                      <a:pt x="25" y="10"/>
                    </a:cubicBezTo>
                    <a:cubicBezTo>
                      <a:pt x="24" y="12"/>
                      <a:pt x="24" y="12"/>
                      <a:pt x="24" y="12"/>
                    </a:cubicBezTo>
                    <a:cubicBezTo>
                      <a:pt x="23" y="11"/>
                      <a:pt x="22" y="11"/>
                      <a:pt x="21" y="11"/>
                    </a:cubicBezTo>
                    <a:cubicBezTo>
                      <a:pt x="21" y="9"/>
                      <a:pt x="21" y="9"/>
                      <a:pt x="21" y="9"/>
                    </a:cubicBezTo>
                    <a:cubicBezTo>
                      <a:pt x="22" y="8"/>
                      <a:pt x="22" y="8"/>
                      <a:pt x="22" y="8"/>
                    </a:cubicBezTo>
                    <a:cubicBezTo>
                      <a:pt x="21" y="7"/>
                      <a:pt x="20" y="6"/>
                      <a:pt x="19" y="5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6" y="6"/>
                      <a:pt x="16" y="6"/>
                      <a:pt x="16" y="6"/>
                    </a:cubicBezTo>
                    <a:cubicBezTo>
                      <a:pt x="19" y="9"/>
                      <a:pt x="19" y="9"/>
                      <a:pt x="19" y="9"/>
                    </a:cubicBezTo>
                    <a:cubicBezTo>
                      <a:pt x="19" y="11"/>
                      <a:pt x="19" y="11"/>
                      <a:pt x="19" y="11"/>
                    </a:cubicBezTo>
                    <a:cubicBezTo>
                      <a:pt x="18" y="11"/>
                      <a:pt x="17" y="11"/>
                      <a:pt x="17" y="12"/>
                    </a:cubicBezTo>
                    <a:cubicBezTo>
                      <a:pt x="15" y="10"/>
                      <a:pt x="15" y="10"/>
                      <a:pt x="15" y="10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8" y="7"/>
                      <a:pt x="8" y="7"/>
                      <a:pt x="8" y="7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10" y="9"/>
                      <a:pt x="10" y="9"/>
                      <a:pt x="10" y="9"/>
                    </a:cubicBezTo>
                    <a:cubicBezTo>
                      <a:pt x="11" y="10"/>
                      <a:pt x="11" y="10"/>
                      <a:pt x="11" y="10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14" y="12"/>
                      <a:pt x="14" y="12"/>
                      <a:pt x="14" y="12"/>
                    </a:cubicBezTo>
                    <a:cubicBezTo>
                      <a:pt x="15" y="14"/>
                      <a:pt x="15" y="14"/>
                      <a:pt x="15" y="14"/>
                    </a:cubicBezTo>
                    <a:cubicBezTo>
                      <a:pt x="15" y="14"/>
                      <a:pt x="14" y="15"/>
                      <a:pt x="14" y="16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9" y="13"/>
                      <a:pt x="9" y="13"/>
                      <a:pt x="9" y="13"/>
                    </a:cubicBezTo>
                    <a:cubicBezTo>
                      <a:pt x="7" y="15"/>
                      <a:pt x="7" y="15"/>
                      <a:pt x="7" y="15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7" y="16"/>
                      <a:pt x="7" y="16"/>
                      <a:pt x="7" y="16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4" y="18"/>
                      <a:pt x="4" y="18"/>
                      <a:pt x="4" y="18"/>
                    </a:cubicBezTo>
                    <a:cubicBezTo>
                      <a:pt x="1" y="22"/>
                      <a:pt x="1" y="22"/>
                      <a:pt x="1" y="22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7" y="18"/>
                      <a:pt x="7" y="18"/>
                      <a:pt x="7" y="18"/>
                    </a:cubicBezTo>
                    <a:cubicBezTo>
                      <a:pt x="9" y="18"/>
                      <a:pt x="9" y="18"/>
                      <a:pt x="9" y="18"/>
                    </a:cubicBezTo>
                    <a:cubicBezTo>
                      <a:pt x="7" y="19"/>
                      <a:pt x="7" y="19"/>
                      <a:pt x="7" y="19"/>
                    </a:cubicBezTo>
                    <a:cubicBezTo>
                      <a:pt x="9" y="21"/>
                      <a:pt x="9" y="21"/>
                      <a:pt x="9" y="21"/>
                    </a:cubicBezTo>
                    <a:cubicBezTo>
                      <a:pt x="12" y="18"/>
                      <a:pt x="12" y="18"/>
                      <a:pt x="12" y="18"/>
                    </a:cubicBezTo>
                    <a:cubicBezTo>
                      <a:pt x="14" y="18"/>
                      <a:pt x="14" y="18"/>
                      <a:pt x="14" y="18"/>
                    </a:cubicBezTo>
                    <a:cubicBezTo>
                      <a:pt x="14" y="19"/>
                      <a:pt x="15" y="20"/>
                      <a:pt x="15" y="21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9" y="24"/>
                      <a:pt x="9" y="24"/>
                      <a:pt x="9" y="24"/>
                    </a:cubicBezTo>
                    <a:cubicBezTo>
                      <a:pt x="11" y="24"/>
                      <a:pt x="11" y="24"/>
                      <a:pt x="11" y="24"/>
                    </a:cubicBezTo>
                    <a:cubicBezTo>
                      <a:pt x="10" y="25"/>
                      <a:pt x="10" y="25"/>
                      <a:pt x="10" y="25"/>
                    </a:cubicBezTo>
                    <a:cubicBezTo>
                      <a:pt x="3" y="25"/>
                      <a:pt x="3" y="25"/>
                      <a:pt x="3" y="25"/>
                    </a:cubicBezTo>
                    <a:cubicBezTo>
                      <a:pt x="3" y="27"/>
                      <a:pt x="3" y="27"/>
                      <a:pt x="3" y="27"/>
                    </a:cubicBezTo>
                    <a:cubicBezTo>
                      <a:pt x="8" y="27"/>
                      <a:pt x="8" y="27"/>
                      <a:pt x="8" y="27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7" y="32"/>
                      <a:pt x="7" y="32"/>
                      <a:pt x="7" y="32"/>
                    </a:cubicBezTo>
                    <a:cubicBezTo>
                      <a:pt x="10" y="29"/>
                      <a:pt x="10" y="29"/>
                      <a:pt x="10" y="29"/>
                    </a:cubicBezTo>
                    <a:cubicBezTo>
                      <a:pt x="10" y="34"/>
                      <a:pt x="10" y="34"/>
                      <a:pt x="10" y="34"/>
                    </a:cubicBezTo>
                    <a:cubicBezTo>
                      <a:pt x="12" y="34"/>
                      <a:pt x="12" y="34"/>
                      <a:pt x="12" y="34"/>
                    </a:cubicBezTo>
                    <a:cubicBezTo>
                      <a:pt x="12" y="27"/>
                      <a:pt x="12" y="27"/>
                      <a:pt x="12" y="27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13" y="28"/>
                      <a:pt x="13" y="28"/>
                      <a:pt x="13" y="28"/>
                    </a:cubicBezTo>
                    <a:cubicBezTo>
                      <a:pt x="15" y="28"/>
                      <a:pt x="15" y="28"/>
                      <a:pt x="15" y="28"/>
                    </a:cubicBezTo>
                    <a:cubicBezTo>
                      <a:pt x="15" y="24"/>
                      <a:pt x="15" y="24"/>
                      <a:pt x="15" y="24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23"/>
                      <a:pt x="18" y="23"/>
                      <a:pt x="19" y="23"/>
                    </a:cubicBezTo>
                    <a:cubicBezTo>
                      <a:pt x="19" y="25"/>
                      <a:pt x="19" y="25"/>
                      <a:pt x="19" y="25"/>
                    </a:cubicBezTo>
                    <a:cubicBezTo>
                      <a:pt x="16" y="28"/>
                      <a:pt x="16" y="28"/>
                      <a:pt x="16" y="28"/>
                    </a:cubicBezTo>
                    <a:cubicBezTo>
                      <a:pt x="18" y="30"/>
                      <a:pt x="18" y="30"/>
                      <a:pt x="18" y="30"/>
                    </a:cubicBezTo>
                    <a:cubicBezTo>
                      <a:pt x="19" y="28"/>
                      <a:pt x="19" y="28"/>
                      <a:pt x="19" y="28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14" y="35"/>
                      <a:pt x="14" y="35"/>
                      <a:pt x="14" y="35"/>
                    </a:cubicBezTo>
                    <a:cubicBezTo>
                      <a:pt x="16" y="36"/>
                      <a:pt x="16" y="36"/>
                      <a:pt x="16" y="36"/>
                    </a:cubicBezTo>
                    <a:cubicBezTo>
                      <a:pt x="19" y="33"/>
                      <a:pt x="19" y="33"/>
                      <a:pt x="19" y="33"/>
                    </a:cubicBezTo>
                    <a:cubicBezTo>
                      <a:pt x="19" y="37"/>
                      <a:pt x="19" y="37"/>
                      <a:pt x="19" y="37"/>
                    </a:cubicBezTo>
                    <a:cubicBezTo>
                      <a:pt x="21" y="37"/>
                      <a:pt x="21" y="37"/>
                      <a:pt x="21" y="37"/>
                    </a:cubicBezTo>
                    <a:cubicBezTo>
                      <a:pt x="21" y="33"/>
                      <a:pt x="21" y="33"/>
                      <a:pt x="21" y="33"/>
                    </a:cubicBezTo>
                    <a:cubicBezTo>
                      <a:pt x="25" y="36"/>
                      <a:pt x="25" y="36"/>
                      <a:pt x="25" y="36"/>
                    </a:cubicBezTo>
                    <a:cubicBezTo>
                      <a:pt x="26" y="35"/>
                      <a:pt x="26" y="35"/>
                      <a:pt x="26" y="35"/>
                    </a:cubicBezTo>
                    <a:cubicBezTo>
                      <a:pt x="21" y="30"/>
                      <a:pt x="21" y="30"/>
                      <a:pt x="21" y="30"/>
                    </a:cubicBezTo>
                    <a:cubicBezTo>
                      <a:pt x="21" y="28"/>
                      <a:pt x="21" y="28"/>
                      <a:pt x="21" y="28"/>
                    </a:cubicBezTo>
                    <a:cubicBezTo>
                      <a:pt x="23" y="30"/>
                      <a:pt x="23" y="30"/>
                      <a:pt x="23" y="30"/>
                    </a:cubicBezTo>
                    <a:cubicBezTo>
                      <a:pt x="24" y="28"/>
                      <a:pt x="24" y="28"/>
                      <a:pt x="24" y="28"/>
                    </a:cubicBezTo>
                    <a:cubicBezTo>
                      <a:pt x="21" y="25"/>
                      <a:pt x="21" y="25"/>
                      <a:pt x="21" y="25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2" y="23"/>
                      <a:pt x="23" y="23"/>
                      <a:pt x="24" y="22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8"/>
                      <a:pt x="25" y="28"/>
                      <a:pt x="25" y="28"/>
                    </a:cubicBezTo>
                    <a:cubicBezTo>
                      <a:pt x="27" y="28"/>
                      <a:pt x="27" y="28"/>
                      <a:pt x="27" y="28"/>
                    </a:cubicBezTo>
                    <a:cubicBezTo>
                      <a:pt x="27" y="26"/>
                      <a:pt x="27" y="26"/>
                      <a:pt x="27" y="26"/>
                    </a:cubicBezTo>
                    <a:cubicBezTo>
                      <a:pt x="28" y="27"/>
                      <a:pt x="28" y="27"/>
                      <a:pt x="28" y="27"/>
                    </a:cubicBezTo>
                    <a:cubicBezTo>
                      <a:pt x="28" y="34"/>
                      <a:pt x="28" y="34"/>
                      <a:pt x="28" y="34"/>
                    </a:cubicBezTo>
                    <a:cubicBezTo>
                      <a:pt x="31" y="34"/>
                      <a:pt x="31" y="34"/>
                      <a:pt x="31" y="34"/>
                    </a:cubicBezTo>
                    <a:cubicBezTo>
                      <a:pt x="31" y="29"/>
                      <a:pt x="31" y="29"/>
                      <a:pt x="31" y="29"/>
                    </a:cubicBezTo>
                    <a:cubicBezTo>
                      <a:pt x="34" y="32"/>
                      <a:pt x="34" y="32"/>
                      <a:pt x="34" y="32"/>
                    </a:cubicBezTo>
                    <a:cubicBezTo>
                      <a:pt x="35" y="30"/>
                      <a:pt x="35" y="30"/>
                      <a:pt x="35" y="30"/>
                    </a:cubicBezTo>
                    <a:cubicBezTo>
                      <a:pt x="32" y="27"/>
                      <a:pt x="32" y="27"/>
                      <a:pt x="32" y="27"/>
                    </a:cubicBezTo>
                    <a:cubicBezTo>
                      <a:pt x="37" y="27"/>
                      <a:pt x="37" y="27"/>
                      <a:pt x="37" y="27"/>
                    </a:cubicBezTo>
                    <a:cubicBezTo>
                      <a:pt x="37" y="25"/>
                      <a:pt x="37" y="25"/>
                      <a:pt x="37" y="25"/>
                    </a:cubicBezTo>
                    <a:cubicBezTo>
                      <a:pt x="30" y="25"/>
                      <a:pt x="30" y="25"/>
                      <a:pt x="30" y="25"/>
                    </a:cubicBezTo>
                    <a:cubicBezTo>
                      <a:pt x="29" y="24"/>
                      <a:pt x="29" y="24"/>
                      <a:pt x="29" y="24"/>
                    </a:cubicBezTo>
                    <a:cubicBezTo>
                      <a:pt x="31" y="24"/>
                      <a:pt x="31" y="24"/>
                      <a:pt x="31" y="24"/>
                    </a:cubicBezTo>
                    <a:cubicBezTo>
                      <a:pt x="31" y="22"/>
                      <a:pt x="31" y="22"/>
                      <a:pt x="31" y="22"/>
                    </a:cubicBezTo>
                    <a:cubicBezTo>
                      <a:pt x="27" y="22"/>
                      <a:pt x="27" y="22"/>
                      <a:pt x="27" y="22"/>
                    </a:cubicBezTo>
                    <a:cubicBezTo>
                      <a:pt x="25" y="21"/>
                      <a:pt x="25" y="21"/>
                      <a:pt x="25" y="21"/>
                    </a:cubicBezTo>
                    <a:cubicBezTo>
                      <a:pt x="26" y="20"/>
                      <a:pt x="26" y="19"/>
                      <a:pt x="26" y="18"/>
                    </a:cubicBezTo>
                    <a:cubicBezTo>
                      <a:pt x="28" y="18"/>
                      <a:pt x="28" y="18"/>
                      <a:pt x="28" y="18"/>
                    </a:cubicBezTo>
                    <a:cubicBezTo>
                      <a:pt x="31" y="21"/>
                      <a:pt x="31" y="21"/>
                      <a:pt x="31" y="21"/>
                    </a:cubicBezTo>
                    <a:cubicBezTo>
                      <a:pt x="33" y="19"/>
                      <a:pt x="33" y="19"/>
                      <a:pt x="33" y="19"/>
                    </a:cubicBezTo>
                    <a:cubicBezTo>
                      <a:pt x="32" y="18"/>
                      <a:pt x="32" y="18"/>
                      <a:pt x="32" y="18"/>
                    </a:cubicBezTo>
                    <a:cubicBezTo>
                      <a:pt x="33" y="18"/>
                      <a:pt x="33" y="18"/>
                      <a:pt x="33" y="18"/>
                    </a:cubicBezTo>
                    <a:cubicBezTo>
                      <a:pt x="38" y="23"/>
                      <a:pt x="38" y="23"/>
                      <a:pt x="38" y="23"/>
                    </a:cubicBezTo>
                    <a:cubicBezTo>
                      <a:pt x="40" y="22"/>
                      <a:pt x="40" y="22"/>
                      <a:pt x="40" y="22"/>
                    </a:cubicBezTo>
                    <a:cubicBezTo>
                      <a:pt x="36" y="18"/>
                      <a:pt x="36" y="18"/>
                      <a:pt x="36" y="18"/>
                    </a:cubicBezTo>
                    <a:cubicBezTo>
                      <a:pt x="39" y="18"/>
                      <a:pt x="39" y="18"/>
                      <a:pt x="39" y="18"/>
                    </a:cubicBezTo>
                    <a:cubicBezTo>
                      <a:pt x="37" y="17"/>
                      <a:pt x="36" y="16"/>
                      <a:pt x="34" y="1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72" name="Freeform: Shape 117"/>
              <p:cNvSpPr>
                <a:spLocks/>
              </p:cNvSpPr>
              <p:nvPr/>
            </p:nvSpPr>
            <p:spPr bwMode="auto">
              <a:xfrm>
                <a:off x="3329114" y="1475919"/>
                <a:ext cx="115189" cy="113963"/>
              </a:xfrm>
              <a:custGeom>
                <a:avLst/>
                <a:gdLst>
                  <a:gd name="T0" fmla="*/ 25 w 26"/>
                  <a:gd name="T1" fmla="*/ 10 h 26"/>
                  <a:gd name="T2" fmla="*/ 20 w 26"/>
                  <a:gd name="T3" fmla="*/ 12 h 26"/>
                  <a:gd name="T4" fmla="*/ 18 w 26"/>
                  <a:gd name="T5" fmla="*/ 12 h 26"/>
                  <a:gd name="T6" fmla="*/ 17 w 26"/>
                  <a:gd name="T7" fmla="*/ 10 h 26"/>
                  <a:gd name="T8" fmla="*/ 18 w 26"/>
                  <a:gd name="T9" fmla="*/ 8 h 26"/>
                  <a:gd name="T10" fmla="*/ 24 w 26"/>
                  <a:gd name="T11" fmla="*/ 6 h 26"/>
                  <a:gd name="T12" fmla="*/ 21 w 26"/>
                  <a:gd name="T13" fmla="*/ 3 h 26"/>
                  <a:gd name="T14" fmla="*/ 18 w 26"/>
                  <a:gd name="T15" fmla="*/ 2 h 26"/>
                  <a:gd name="T16" fmla="*/ 17 w 26"/>
                  <a:gd name="T17" fmla="*/ 6 h 26"/>
                  <a:gd name="T18" fmla="*/ 15 w 26"/>
                  <a:gd name="T19" fmla="*/ 10 h 26"/>
                  <a:gd name="T20" fmla="*/ 15 w 26"/>
                  <a:gd name="T21" fmla="*/ 6 h 26"/>
                  <a:gd name="T22" fmla="*/ 13 w 26"/>
                  <a:gd name="T23" fmla="*/ 5 h 26"/>
                  <a:gd name="T24" fmla="*/ 13 w 26"/>
                  <a:gd name="T25" fmla="*/ 3 h 26"/>
                  <a:gd name="T26" fmla="*/ 12 w 26"/>
                  <a:gd name="T27" fmla="*/ 3 h 26"/>
                  <a:gd name="T28" fmla="*/ 12 w 26"/>
                  <a:gd name="T29" fmla="*/ 5 h 26"/>
                  <a:gd name="T30" fmla="*/ 10 w 26"/>
                  <a:gd name="T31" fmla="*/ 6 h 26"/>
                  <a:gd name="T32" fmla="*/ 10 w 26"/>
                  <a:gd name="T33" fmla="*/ 10 h 26"/>
                  <a:gd name="T34" fmla="*/ 8 w 26"/>
                  <a:gd name="T35" fmla="*/ 6 h 26"/>
                  <a:gd name="T36" fmla="*/ 7 w 26"/>
                  <a:gd name="T37" fmla="*/ 2 h 26"/>
                  <a:gd name="T38" fmla="*/ 4 w 26"/>
                  <a:gd name="T39" fmla="*/ 3 h 26"/>
                  <a:gd name="T40" fmla="*/ 2 w 26"/>
                  <a:gd name="T41" fmla="*/ 6 h 26"/>
                  <a:gd name="T42" fmla="*/ 7 w 26"/>
                  <a:gd name="T43" fmla="*/ 8 h 26"/>
                  <a:gd name="T44" fmla="*/ 8 w 26"/>
                  <a:gd name="T45" fmla="*/ 10 h 26"/>
                  <a:gd name="T46" fmla="*/ 7 w 26"/>
                  <a:gd name="T47" fmla="*/ 12 h 26"/>
                  <a:gd name="T48" fmla="*/ 5 w 26"/>
                  <a:gd name="T49" fmla="*/ 12 h 26"/>
                  <a:gd name="T50" fmla="*/ 0 w 26"/>
                  <a:gd name="T51" fmla="*/ 10 h 26"/>
                  <a:gd name="T52" fmla="*/ 0 w 26"/>
                  <a:gd name="T53" fmla="*/ 14 h 26"/>
                  <a:gd name="T54" fmla="*/ 1 w 26"/>
                  <a:gd name="T55" fmla="*/ 17 h 26"/>
                  <a:gd name="T56" fmla="*/ 4 w 26"/>
                  <a:gd name="T57" fmla="*/ 15 h 26"/>
                  <a:gd name="T58" fmla="*/ 9 w 26"/>
                  <a:gd name="T59" fmla="*/ 14 h 26"/>
                  <a:gd name="T60" fmla="*/ 6 w 26"/>
                  <a:gd name="T61" fmla="*/ 16 h 26"/>
                  <a:gd name="T62" fmla="*/ 6 w 26"/>
                  <a:gd name="T63" fmla="*/ 18 h 26"/>
                  <a:gd name="T64" fmla="*/ 5 w 26"/>
                  <a:gd name="T65" fmla="*/ 20 h 26"/>
                  <a:gd name="T66" fmla="*/ 6 w 26"/>
                  <a:gd name="T67" fmla="*/ 21 h 26"/>
                  <a:gd name="T68" fmla="*/ 7 w 26"/>
                  <a:gd name="T69" fmla="*/ 19 h 26"/>
                  <a:gd name="T70" fmla="*/ 9 w 26"/>
                  <a:gd name="T71" fmla="*/ 20 h 26"/>
                  <a:gd name="T72" fmla="*/ 12 w 26"/>
                  <a:gd name="T73" fmla="*/ 17 h 26"/>
                  <a:gd name="T74" fmla="*/ 11 w 26"/>
                  <a:gd name="T75" fmla="*/ 21 h 26"/>
                  <a:gd name="T76" fmla="*/ 9 w 26"/>
                  <a:gd name="T77" fmla="*/ 25 h 26"/>
                  <a:gd name="T78" fmla="*/ 12 w 26"/>
                  <a:gd name="T79" fmla="*/ 26 h 26"/>
                  <a:gd name="T80" fmla="*/ 16 w 26"/>
                  <a:gd name="T81" fmla="*/ 26 h 26"/>
                  <a:gd name="T82" fmla="*/ 13 w 26"/>
                  <a:gd name="T83" fmla="*/ 20 h 26"/>
                  <a:gd name="T84" fmla="*/ 13 w 26"/>
                  <a:gd name="T85" fmla="*/ 18 h 26"/>
                  <a:gd name="T86" fmla="*/ 16 w 26"/>
                  <a:gd name="T87" fmla="*/ 17 h 26"/>
                  <a:gd name="T88" fmla="*/ 17 w 26"/>
                  <a:gd name="T89" fmla="*/ 19 h 26"/>
                  <a:gd name="T90" fmla="*/ 19 w 26"/>
                  <a:gd name="T91" fmla="*/ 24 h 26"/>
                  <a:gd name="T92" fmla="*/ 22 w 26"/>
                  <a:gd name="T93" fmla="*/ 22 h 26"/>
                  <a:gd name="T94" fmla="*/ 24 w 26"/>
                  <a:gd name="T95" fmla="*/ 18 h 26"/>
                  <a:gd name="T96" fmla="*/ 19 w 26"/>
                  <a:gd name="T97" fmla="*/ 18 h 26"/>
                  <a:gd name="T98" fmla="*/ 16 w 26"/>
                  <a:gd name="T99" fmla="*/ 15 h 26"/>
                  <a:gd name="T100" fmla="*/ 20 w 26"/>
                  <a:gd name="T101" fmla="*/ 16 h 26"/>
                  <a:gd name="T102" fmla="*/ 21 w 26"/>
                  <a:gd name="T103" fmla="*/ 14 h 26"/>
                  <a:gd name="T104" fmla="*/ 23 w 26"/>
                  <a:gd name="T105" fmla="*/ 14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6" h="26">
                    <a:moveTo>
                      <a:pt x="26" y="12"/>
                    </a:moveTo>
                    <a:cubicBezTo>
                      <a:pt x="23" y="12"/>
                      <a:pt x="23" y="12"/>
                      <a:pt x="23" y="12"/>
                    </a:cubicBezTo>
                    <a:cubicBezTo>
                      <a:pt x="25" y="10"/>
                      <a:pt x="25" y="10"/>
                      <a:pt x="25" y="10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1" y="12"/>
                      <a:pt x="21" y="12"/>
                      <a:pt x="21" y="12"/>
                    </a:cubicBezTo>
                    <a:cubicBezTo>
                      <a:pt x="20" y="12"/>
                      <a:pt x="20" y="12"/>
                      <a:pt x="20" y="12"/>
                    </a:cubicBezTo>
                    <a:cubicBezTo>
                      <a:pt x="21" y="12"/>
                      <a:pt x="21" y="12"/>
                      <a:pt x="21" y="12"/>
                    </a:cubicBezTo>
                    <a:cubicBezTo>
                      <a:pt x="20" y="11"/>
                      <a:pt x="20" y="11"/>
                      <a:pt x="20" y="11"/>
                    </a:cubicBezTo>
                    <a:cubicBezTo>
                      <a:pt x="18" y="12"/>
                      <a:pt x="18" y="12"/>
                      <a:pt x="18" y="12"/>
                    </a:cubicBezTo>
                    <a:cubicBezTo>
                      <a:pt x="17" y="12"/>
                      <a:pt x="17" y="12"/>
                      <a:pt x="17" y="12"/>
                    </a:cubicBezTo>
                    <a:cubicBezTo>
                      <a:pt x="16" y="12"/>
                      <a:pt x="16" y="11"/>
                      <a:pt x="16" y="11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9" y="10"/>
                      <a:pt x="19" y="10"/>
                      <a:pt x="19" y="10"/>
                    </a:cubicBezTo>
                    <a:cubicBezTo>
                      <a:pt x="19" y="8"/>
                      <a:pt x="19" y="8"/>
                      <a:pt x="19" y="8"/>
                    </a:cubicBezTo>
                    <a:cubicBezTo>
                      <a:pt x="18" y="8"/>
                      <a:pt x="18" y="8"/>
                      <a:pt x="18" y="8"/>
                    </a:cubicBezTo>
                    <a:cubicBezTo>
                      <a:pt x="19" y="8"/>
                      <a:pt x="19" y="8"/>
                      <a:pt x="19" y="8"/>
                    </a:cubicBezTo>
                    <a:cubicBezTo>
                      <a:pt x="24" y="8"/>
                      <a:pt x="24" y="8"/>
                      <a:pt x="24" y="8"/>
                    </a:cubicBezTo>
                    <a:cubicBezTo>
                      <a:pt x="24" y="6"/>
                      <a:pt x="24" y="6"/>
                      <a:pt x="24" y="6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22" y="4"/>
                      <a:pt x="22" y="4"/>
                      <a:pt x="22" y="4"/>
                    </a:cubicBezTo>
                    <a:cubicBezTo>
                      <a:pt x="21" y="3"/>
                      <a:pt x="21" y="3"/>
                      <a:pt x="21" y="3"/>
                    </a:cubicBezTo>
                    <a:cubicBezTo>
                      <a:pt x="19" y="5"/>
                      <a:pt x="19" y="5"/>
                      <a:pt x="19" y="5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8" y="2"/>
                      <a:pt x="18" y="2"/>
                      <a:pt x="18" y="2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7" y="7"/>
                      <a:pt x="17" y="7"/>
                      <a:pt x="17" y="7"/>
                    </a:cubicBezTo>
                    <a:cubicBezTo>
                      <a:pt x="17" y="6"/>
                      <a:pt x="17" y="6"/>
                      <a:pt x="17" y="6"/>
                    </a:cubicBezTo>
                    <a:cubicBezTo>
                      <a:pt x="16" y="6"/>
                      <a:pt x="16" y="6"/>
                      <a:pt x="16" y="6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5" y="10"/>
                      <a:pt x="15" y="10"/>
                      <a:pt x="15" y="10"/>
                    </a:cubicBezTo>
                    <a:cubicBezTo>
                      <a:pt x="14" y="10"/>
                      <a:pt x="14" y="9"/>
                      <a:pt x="13" y="9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7" y="2"/>
                      <a:pt x="17" y="2"/>
                      <a:pt x="17" y="2"/>
                    </a:cubicBezTo>
                    <a:cubicBezTo>
                      <a:pt x="16" y="1"/>
                      <a:pt x="16" y="1"/>
                      <a:pt x="16" y="1"/>
                    </a:cubicBezTo>
                    <a:cubicBezTo>
                      <a:pt x="13" y="3"/>
                      <a:pt x="13" y="3"/>
                      <a:pt x="13" y="3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2" y="3"/>
                      <a:pt x="12" y="3"/>
                      <a:pt x="12" y="3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12" y="6"/>
                      <a:pt x="12" y="6"/>
                      <a:pt x="12" y="6"/>
                    </a:cubicBezTo>
                    <a:cubicBezTo>
                      <a:pt x="11" y="5"/>
                      <a:pt x="11" y="5"/>
                      <a:pt x="11" y="5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12" y="8"/>
                      <a:pt x="12" y="8"/>
                      <a:pt x="12" y="8"/>
                    </a:cubicBezTo>
                    <a:cubicBezTo>
                      <a:pt x="12" y="9"/>
                      <a:pt x="12" y="9"/>
                      <a:pt x="12" y="9"/>
                    </a:cubicBezTo>
                    <a:cubicBezTo>
                      <a:pt x="11" y="9"/>
                      <a:pt x="11" y="10"/>
                      <a:pt x="10" y="10"/>
                    </a:cubicBezTo>
                    <a:cubicBezTo>
                      <a:pt x="9" y="9"/>
                      <a:pt x="9" y="9"/>
                      <a:pt x="9" y="9"/>
                    </a:cubicBezTo>
                    <a:cubicBezTo>
                      <a:pt x="9" y="6"/>
                      <a:pt x="9" y="6"/>
                      <a:pt x="9" y="6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8" y="7"/>
                      <a:pt x="8" y="7"/>
                      <a:pt x="8" y="7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8" y="10"/>
                      <a:pt x="8" y="10"/>
                      <a:pt x="8" y="10"/>
                    </a:cubicBezTo>
                    <a:cubicBezTo>
                      <a:pt x="9" y="11"/>
                      <a:pt x="9" y="11"/>
                      <a:pt x="9" y="11"/>
                    </a:cubicBezTo>
                    <a:cubicBezTo>
                      <a:pt x="9" y="11"/>
                      <a:pt x="9" y="12"/>
                      <a:pt x="9" y="12"/>
                    </a:cubicBezTo>
                    <a:cubicBezTo>
                      <a:pt x="7" y="12"/>
                      <a:pt x="7" y="12"/>
                      <a:pt x="7" y="12"/>
                    </a:cubicBezTo>
                    <a:cubicBezTo>
                      <a:pt x="5" y="11"/>
                      <a:pt x="5" y="11"/>
                      <a:pt x="5" y="11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1" y="17"/>
                      <a:pt x="1" y="17"/>
                      <a:pt x="1" y="17"/>
                    </a:cubicBezTo>
                    <a:cubicBezTo>
                      <a:pt x="4" y="14"/>
                      <a:pt x="4" y="14"/>
                      <a:pt x="4" y="14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4" y="15"/>
                      <a:pt x="4" y="15"/>
                      <a:pt x="4" y="15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9" y="14"/>
                      <a:pt x="9" y="14"/>
                      <a:pt x="9" y="14"/>
                    </a:cubicBezTo>
                    <a:cubicBezTo>
                      <a:pt x="9" y="14"/>
                      <a:pt x="9" y="15"/>
                      <a:pt x="9" y="15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6" y="16"/>
                      <a:pt x="6" y="16"/>
                      <a:pt x="6" y="16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7" y="18"/>
                      <a:pt x="7" y="18"/>
                      <a:pt x="7" y="18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2" y="20"/>
                      <a:pt x="2" y="20"/>
                      <a:pt x="2" y="20"/>
                    </a:cubicBezTo>
                    <a:cubicBezTo>
                      <a:pt x="5" y="20"/>
                      <a:pt x="5" y="20"/>
                      <a:pt x="5" y="20"/>
                    </a:cubicBezTo>
                    <a:cubicBezTo>
                      <a:pt x="3" y="22"/>
                      <a:pt x="3" y="22"/>
                      <a:pt x="3" y="22"/>
                    </a:cubicBezTo>
                    <a:cubicBezTo>
                      <a:pt x="4" y="23"/>
                      <a:pt x="4" y="23"/>
                      <a:pt x="4" y="23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6" y="24"/>
                      <a:pt x="6" y="24"/>
                      <a:pt x="6" y="24"/>
                    </a:cubicBezTo>
                    <a:cubicBezTo>
                      <a:pt x="7" y="24"/>
                      <a:pt x="7" y="24"/>
                      <a:pt x="7" y="24"/>
                    </a:cubicBezTo>
                    <a:cubicBezTo>
                      <a:pt x="7" y="19"/>
                      <a:pt x="7" y="19"/>
                      <a:pt x="7" y="19"/>
                    </a:cubicBezTo>
                    <a:cubicBezTo>
                      <a:pt x="8" y="19"/>
                      <a:pt x="8" y="19"/>
                      <a:pt x="8" y="19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9" y="20"/>
                      <a:pt x="9" y="20"/>
                      <a:pt x="9" y="20"/>
                    </a:cubicBezTo>
                    <a:cubicBezTo>
                      <a:pt x="9" y="17"/>
                      <a:pt x="9" y="17"/>
                      <a:pt x="9" y="17"/>
                    </a:cubicBezTo>
                    <a:cubicBezTo>
                      <a:pt x="10" y="16"/>
                      <a:pt x="10" y="16"/>
                      <a:pt x="10" y="16"/>
                    </a:cubicBezTo>
                    <a:cubicBezTo>
                      <a:pt x="11" y="17"/>
                      <a:pt x="11" y="17"/>
                      <a:pt x="12" y="17"/>
                    </a:cubicBezTo>
                    <a:cubicBezTo>
                      <a:pt x="12" y="18"/>
                      <a:pt x="12" y="18"/>
                      <a:pt x="12" y="18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2" y="20"/>
                      <a:pt x="12" y="20"/>
                      <a:pt x="12" y="20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9" y="25"/>
                      <a:pt x="9" y="25"/>
                      <a:pt x="9" y="25"/>
                    </a:cubicBezTo>
                    <a:cubicBezTo>
                      <a:pt x="10" y="26"/>
                      <a:pt x="10" y="26"/>
                      <a:pt x="10" y="26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13" y="23"/>
                      <a:pt x="13" y="23"/>
                      <a:pt x="13" y="23"/>
                    </a:cubicBezTo>
                    <a:cubicBezTo>
                      <a:pt x="16" y="26"/>
                      <a:pt x="16" y="26"/>
                      <a:pt x="16" y="26"/>
                    </a:cubicBezTo>
                    <a:cubicBezTo>
                      <a:pt x="17" y="25"/>
                      <a:pt x="17" y="25"/>
                      <a:pt x="17" y="25"/>
                    </a:cubicBezTo>
                    <a:cubicBezTo>
                      <a:pt x="13" y="21"/>
                      <a:pt x="13" y="21"/>
                      <a:pt x="13" y="21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4" y="21"/>
                      <a:pt x="14" y="21"/>
                      <a:pt x="14" y="21"/>
                    </a:cubicBezTo>
                    <a:cubicBezTo>
                      <a:pt x="15" y="20"/>
                      <a:pt x="15" y="20"/>
                      <a:pt x="15" y="20"/>
                    </a:cubicBezTo>
                    <a:cubicBezTo>
                      <a:pt x="13" y="18"/>
                      <a:pt x="13" y="18"/>
                      <a:pt x="13" y="18"/>
                    </a:cubicBezTo>
                    <a:cubicBezTo>
                      <a:pt x="13" y="17"/>
                      <a:pt x="13" y="17"/>
                      <a:pt x="13" y="17"/>
                    </a:cubicBezTo>
                    <a:cubicBezTo>
                      <a:pt x="14" y="17"/>
                      <a:pt x="14" y="17"/>
                      <a:pt x="15" y="16"/>
                    </a:cubicBezTo>
                    <a:cubicBezTo>
                      <a:pt x="16" y="17"/>
                      <a:pt x="16" y="17"/>
                      <a:pt x="16" y="17"/>
                    </a:cubicBezTo>
                    <a:cubicBezTo>
                      <a:pt x="16" y="20"/>
                      <a:pt x="16" y="20"/>
                      <a:pt x="16" y="20"/>
                    </a:cubicBezTo>
                    <a:cubicBezTo>
                      <a:pt x="17" y="20"/>
                      <a:pt x="17" y="20"/>
                      <a:pt x="17" y="20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19" y="21"/>
                      <a:pt x="19" y="21"/>
                      <a:pt x="19" y="21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24" y="20"/>
                      <a:pt x="24" y="20"/>
                      <a:pt x="24" y="20"/>
                    </a:cubicBezTo>
                    <a:cubicBezTo>
                      <a:pt x="24" y="18"/>
                      <a:pt x="24" y="18"/>
                      <a:pt x="24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6"/>
                      <a:pt x="19" y="16"/>
                      <a:pt x="19" y="16"/>
                    </a:cubicBezTo>
                    <a:cubicBezTo>
                      <a:pt x="17" y="16"/>
                      <a:pt x="17" y="16"/>
                      <a:pt x="17" y="16"/>
                    </a:cubicBezTo>
                    <a:cubicBezTo>
                      <a:pt x="16" y="15"/>
                      <a:pt x="16" y="15"/>
                      <a:pt x="16" y="15"/>
                    </a:cubicBezTo>
                    <a:cubicBezTo>
                      <a:pt x="16" y="15"/>
                      <a:pt x="16" y="14"/>
                      <a:pt x="17" y="14"/>
                    </a:cubicBezTo>
                    <a:cubicBezTo>
                      <a:pt x="18" y="14"/>
                      <a:pt x="18" y="14"/>
                      <a:pt x="18" y="14"/>
                    </a:cubicBezTo>
                    <a:cubicBezTo>
                      <a:pt x="20" y="16"/>
                      <a:pt x="20" y="16"/>
                      <a:pt x="20" y="16"/>
                    </a:cubicBezTo>
                    <a:cubicBezTo>
                      <a:pt x="21" y="15"/>
                      <a:pt x="21" y="15"/>
                      <a:pt x="21" y="15"/>
                    </a:cubicBezTo>
                    <a:cubicBezTo>
                      <a:pt x="20" y="14"/>
                      <a:pt x="20" y="14"/>
                      <a:pt x="20" y="14"/>
                    </a:cubicBezTo>
                    <a:cubicBezTo>
                      <a:pt x="21" y="14"/>
                      <a:pt x="21" y="14"/>
                      <a:pt x="21" y="14"/>
                    </a:cubicBezTo>
                    <a:cubicBezTo>
                      <a:pt x="24" y="17"/>
                      <a:pt x="24" y="17"/>
                      <a:pt x="24" y="17"/>
                    </a:cubicBezTo>
                    <a:cubicBezTo>
                      <a:pt x="25" y="16"/>
                      <a:pt x="25" y="16"/>
                      <a:pt x="25" y="16"/>
                    </a:cubicBezTo>
                    <a:cubicBezTo>
                      <a:pt x="23" y="14"/>
                      <a:pt x="23" y="14"/>
                      <a:pt x="23" y="14"/>
                    </a:cubicBezTo>
                    <a:cubicBezTo>
                      <a:pt x="26" y="14"/>
                      <a:pt x="26" y="14"/>
                      <a:pt x="26" y="14"/>
                    </a:cubicBezTo>
                    <a:lnTo>
                      <a:pt x="26" y="1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73" name="Freeform: Shape 118"/>
              <p:cNvSpPr>
                <a:spLocks/>
              </p:cNvSpPr>
              <p:nvPr/>
            </p:nvSpPr>
            <p:spPr bwMode="auto">
              <a:xfrm>
                <a:off x="4764072" y="3984339"/>
                <a:ext cx="278169" cy="136021"/>
              </a:xfrm>
              <a:custGeom>
                <a:avLst/>
                <a:gdLst>
                  <a:gd name="T0" fmla="*/ 54 w 63"/>
                  <a:gd name="T1" fmla="*/ 22 h 31"/>
                  <a:gd name="T2" fmla="*/ 63 w 63"/>
                  <a:gd name="T3" fmla="*/ 11 h 31"/>
                  <a:gd name="T4" fmla="*/ 54 w 63"/>
                  <a:gd name="T5" fmla="*/ 0 h 31"/>
                  <a:gd name="T6" fmla="*/ 54 w 63"/>
                  <a:gd name="T7" fmla="*/ 5 h 31"/>
                  <a:gd name="T8" fmla="*/ 58 w 63"/>
                  <a:gd name="T9" fmla="*/ 11 h 31"/>
                  <a:gd name="T10" fmla="*/ 54 w 63"/>
                  <a:gd name="T11" fmla="*/ 17 h 31"/>
                  <a:gd name="T12" fmla="*/ 54 w 63"/>
                  <a:gd name="T13" fmla="*/ 22 h 31"/>
                  <a:gd name="T14" fmla="*/ 26 w 63"/>
                  <a:gd name="T15" fmla="*/ 31 h 31"/>
                  <a:gd name="T16" fmla="*/ 47 w 63"/>
                  <a:gd name="T17" fmla="*/ 21 h 31"/>
                  <a:gd name="T18" fmla="*/ 52 w 63"/>
                  <a:gd name="T19" fmla="*/ 22 h 31"/>
                  <a:gd name="T20" fmla="*/ 54 w 63"/>
                  <a:gd name="T21" fmla="*/ 22 h 31"/>
                  <a:gd name="T22" fmla="*/ 54 w 63"/>
                  <a:gd name="T23" fmla="*/ 17 h 31"/>
                  <a:gd name="T24" fmla="*/ 52 w 63"/>
                  <a:gd name="T25" fmla="*/ 17 h 31"/>
                  <a:gd name="T26" fmla="*/ 50 w 63"/>
                  <a:gd name="T27" fmla="*/ 17 h 31"/>
                  <a:gd name="T28" fmla="*/ 53 w 63"/>
                  <a:gd name="T29" fmla="*/ 5 h 31"/>
                  <a:gd name="T30" fmla="*/ 53 w 63"/>
                  <a:gd name="T31" fmla="*/ 5 h 31"/>
                  <a:gd name="T32" fmla="*/ 53 w 63"/>
                  <a:gd name="T33" fmla="*/ 5 h 31"/>
                  <a:gd name="T34" fmla="*/ 54 w 63"/>
                  <a:gd name="T35" fmla="*/ 5 h 31"/>
                  <a:gd name="T36" fmla="*/ 54 w 63"/>
                  <a:gd name="T37" fmla="*/ 0 h 31"/>
                  <a:gd name="T38" fmla="*/ 52 w 63"/>
                  <a:gd name="T39" fmla="*/ 0 h 31"/>
                  <a:gd name="T40" fmla="*/ 52 w 63"/>
                  <a:gd name="T41" fmla="*/ 0 h 31"/>
                  <a:gd name="T42" fmla="*/ 0 w 63"/>
                  <a:gd name="T43" fmla="*/ 0 h 31"/>
                  <a:gd name="T44" fmla="*/ 0 w 63"/>
                  <a:gd name="T45" fmla="*/ 5 h 31"/>
                  <a:gd name="T46" fmla="*/ 26 w 63"/>
                  <a:gd name="T47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63" h="31">
                    <a:moveTo>
                      <a:pt x="54" y="22"/>
                    </a:moveTo>
                    <a:cubicBezTo>
                      <a:pt x="59" y="21"/>
                      <a:pt x="63" y="16"/>
                      <a:pt x="63" y="11"/>
                    </a:cubicBezTo>
                    <a:cubicBezTo>
                      <a:pt x="63" y="5"/>
                      <a:pt x="59" y="1"/>
                      <a:pt x="54" y="0"/>
                    </a:cubicBezTo>
                    <a:cubicBezTo>
                      <a:pt x="54" y="5"/>
                      <a:pt x="54" y="5"/>
                      <a:pt x="54" y="5"/>
                    </a:cubicBezTo>
                    <a:cubicBezTo>
                      <a:pt x="56" y="6"/>
                      <a:pt x="58" y="8"/>
                      <a:pt x="58" y="11"/>
                    </a:cubicBezTo>
                    <a:cubicBezTo>
                      <a:pt x="58" y="14"/>
                      <a:pt x="56" y="16"/>
                      <a:pt x="54" y="17"/>
                    </a:cubicBezTo>
                    <a:lnTo>
                      <a:pt x="54" y="22"/>
                    </a:lnTo>
                    <a:close/>
                    <a:moveTo>
                      <a:pt x="26" y="31"/>
                    </a:moveTo>
                    <a:cubicBezTo>
                      <a:pt x="35" y="31"/>
                      <a:pt x="42" y="27"/>
                      <a:pt x="47" y="21"/>
                    </a:cubicBezTo>
                    <a:cubicBezTo>
                      <a:pt x="49" y="22"/>
                      <a:pt x="50" y="22"/>
                      <a:pt x="52" y="22"/>
                    </a:cubicBezTo>
                    <a:cubicBezTo>
                      <a:pt x="53" y="22"/>
                      <a:pt x="53" y="22"/>
                      <a:pt x="54" y="22"/>
                    </a:cubicBezTo>
                    <a:cubicBezTo>
                      <a:pt x="54" y="17"/>
                      <a:pt x="54" y="17"/>
                      <a:pt x="54" y="17"/>
                    </a:cubicBezTo>
                    <a:cubicBezTo>
                      <a:pt x="53" y="17"/>
                      <a:pt x="53" y="17"/>
                      <a:pt x="52" y="17"/>
                    </a:cubicBezTo>
                    <a:cubicBezTo>
                      <a:pt x="51" y="17"/>
                      <a:pt x="50" y="17"/>
                      <a:pt x="50" y="17"/>
                    </a:cubicBezTo>
                    <a:cubicBezTo>
                      <a:pt x="52" y="13"/>
                      <a:pt x="53" y="9"/>
                      <a:pt x="53" y="5"/>
                    </a:cubicBezTo>
                    <a:cubicBezTo>
                      <a:pt x="53" y="5"/>
                      <a:pt x="53" y="5"/>
                      <a:pt x="53" y="5"/>
                    </a:cubicBezTo>
                    <a:cubicBezTo>
                      <a:pt x="53" y="5"/>
                      <a:pt x="53" y="5"/>
                      <a:pt x="53" y="5"/>
                    </a:cubicBezTo>
                    <a:cubicBezTo>
                      <a:pt x="53" y="5"/>
                      <a:pt x="54" y="5"/>
                      <a:pt x="54" y="5"/>
                    </a:cubicBezTo>
                    <a:cubicBezTo>
                      <a:pt x="54" y="0"/>
                      <a:pt x="54" y="0"/>
                      <a:pt x="54" y="0"/>
                    </a:cubicBezTo>
                    <a:cubicBezTo>
                      <a:pt x="54" y="0"/>
                      <a:pt x="53" y="0"/>
                      <a:pt x="52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3"/>
                      <a:pt x="0" y="5"/>
                    </a:cubicBezTo>
                    <a:cubicBezTo>
                      <a:pt x="0" y="19"/>
                      <a:pt x="12" y="31"/>
                      <a:pt x="26" y="3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74" name="Rectangle 119"/>
              <p:cNvSpPr>
                <a:spLocks/>
              </p:cNvSpPr>
              <p:nvPr/>
            </p:nvSpPr>
            <p:spPr bwMode="auto">
              <a:xfrm>
                <a:off x="4764072" y="4133840"/>
                <a:ext cx="251210" cy="22057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75" name="Freeform: Shape 120"/>
              <p:cNvSpPr>
                <a:spLocks/>
              </p:cNvSpPr>
              <p:nvPr/>
            </p:nvSpPr>
            <p:spPr bwMode="auto">
              <a:xfrm>
                <a:off x="4821666" y="3921843"/>
                <a:ext cx="44115" cy="52693"/>
              </a:xfrm>
              <a:custGeom>
                <a:avLst/>
                <a:gdLst>
                  <a:gd name="T0" fmla="*/ 3 w 10"/>
                  <a:gd name="T1" fmla="*/ 6 h 12"/>
                  <a:gd name="T2" fmla="*/ 5 w 10"/>
                  <a:gd name="T3" fmla="*/ 11 h 12"/>
                  <a:gd name="T4" fmla="*/ 9 w 10"/>
                  <a:gd name="T5" fmla="*/ 2 h 12"/>
                  <a:gd name="T6" fmla="*/ 9 w 10"/>
                  <a:gd name="T7" fmla="*/ 0 h 12"/>
                  <a:gd name="T8" fmla="*/ 3 w 10"/>
                  <a:gd name="T9" fmla="*/ 1 h 12"/>
                  <a:gd name="T10" fmla="*/ 3 w 10"/>
                  <a:gd name="T11" fmla="*/ 6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" h="12">
                    <a:moveTo>
                      <a:pt x="3" y="6"/>
                    </a:moveTo>
                    <a:cubicBezTo>
                      <a:pt x="0" y="7"/>
                      <a:pt x="2" y="12"/>
                      <a:pt x="5" y="11"/>
                    </a:cubicBezTo>
                    <a:cubicBezTo>
                      <a:pt x="9" y="9"/>
                      <a:pt x="10" y="5"/>
                      <a:pt x="9" y="2"/>
                    </a:cubicBezTo>
                    <a:cubicBezTo>
                      <a:pt x="9" y="1"/>
                      <a:pt x="9" y="1"/>
                      <a:pt x="9" y="0"/>
                    </a:cubicBezTo>
                    <a:cubicBezTo>
                      <a:pt x="7" y="1"/>
                      <a:pt x="5" y="1"/>
                      <a:pt x="3" y="1"/>
                    </a:cubicBezTo>
                    <a:cubicBezTo>
                      <a:pt x="4" y="3"/>
                      <a:pt x="5" y="5"/>
                      <a:pt x="3" y="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76" name="Freeform: Shape 121"/>
              <p:cNvSpPr>
                <a:spLocks/>
              </p:cNvSpPr>
              <p:nvPr/>
            </p:nvSpPr>
            <p:spPr bwMode="auto">
              <a:xfrm>
                <a:off x="4887839" y="3908364"/>
                <a:ext cx="44115" cy="66172"/>
              </a:xfrm>
              <a:custGeom>
                <a:avLst/>
                <a:gdLst>
                  <a:gd name="T0" fmla="*/ 3 w 10"/>
                  <a:gd name="T1" fmla="*/ 9 h 15"/>
                  <a:gd name="T2" fmla="*/ 5 w 10"/>
                  <a:gd name="T3" fmla="*/ 14 h 15"/>
                  <a:gd name="T4" fmla="*/ 9 w 10"/>
                  <a:gd name="T5" fmla="*/ 5 h 15"/>
                  <a:gd name="T6" fmla="*/ 7 w 10"/>
                  <a:gd name="T7" fmla="*/ 0 h 15"/>
                  <a:gd name="T8" fmla="*/ 2 w 10"/>
                  <a:gd name="T9" fmla="*/ 1 h 15"/>
                  <a:gd name="T10" fmla="*/ 3 w 10"/>
                  <a:gd name="T11" fmla="*/ 9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" h="15">
                    <a:moveTo>
                      <a:pt x="3" y="9"/>
                    </a:moveTo>
                    <a:cubicBezTo>
                      <a:pt x="0" y="10"/>
                      <a:pt x="2" y="15"/>
                      <a:pt x="5" y="14"/>
                    </a:cubicBezTo>
                    <a:cubicBezTo>
                      <a:pt x="9" y="12"/>
                      <a:pt x="10" y="8"/>
                      <a:pt x="9" y="5"/>
                    </a:cubicBezTo>
                    <a:cubicBezTo>
                      <a:pt x="9" y="3"/>
                      <a:pt x="8" y="2"/>
                      <a:pt x="7" y="0"/>
                    </a:cubicBezTo>
                    <a:cubicBezTo>
                      <a:pt x="5" y="1"/>
                      <a:pt x="3" y="1"/>
                      <a:pt x="2" y="1"/>
                    </a:cubicBezTo>
                    <a:cubicBezTo>
                      <a:pt x="3" y="4"/>
                      <a:pt x="5" y="8"/>
                      <a:pt x="3" y="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77" name="Freeform: Shape 122"/>
              <p:cNvSpPr>
                <a:spLocks/>
              </p:cNvSpPr>
              <p:nvPr/>
            </p:nvSpPr>
            <p:spPr bwMode="auto">
              <a:xfrm>
                <a:off x="5775037" y="3467215"/>
                <a:ext cx="75976" cy="35537"/>
              </a:xfrm>
              <a:custGeom>
                <a:avLst/>
                <a:gdLst>
                  <a:gd name="T0" fmla="*/ 0 w 62"/>
                  <a:gd name="T1" fmla="*/ 18 h 29"/>
                  <a:gd name="T2" fmla="*/ 22 w 62"/>
                  <a:gd name="T3" fmla="*/ 29 h 29"/>
                  <a:gd name="T4" fmla="*/ 62 w 62"/>
                  <a:gd name="T5" fmla="*/ 29 h 29"/>
                  <a:gd name="T6" fmla="*/ 7 w 62"/>
                  <a:gd name="T7" fmla="*/ 0 h 29"/>
                  <a:gd name="T8" fmla="*/ 0 w 62"/>
                  <a:gd name="T9" fmla="*/ 18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" h="29">
                    <a:moveTo>
                      <a:pt x="0" y="18"/>
                    </a:moveTo>
                    <a:lnTo>
                      <a:pt x="22" y="29"/>
                    </a:lnTo>
                    <a:lnTo>
                      <a:pt x="62" y="29"/>
                    </a:lnTo>
                    <a:lnTo>
                      <a:pt x="7" y="0"/>
                    </a:lnTo>
                    <a:lnTo>
                      <a:pt x="0" y="1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78" name="Freeform: Shape 123"/>
              <p:cNvSpPr>
                <a:spLocks/>
              </p:cNvSpPr>
              <p:nvPr/>
            </p:nvSpPr>
            <p:spPr bwMode="auto">
              <a:xfrm>
                <a:off x="5775037" y="3506428"/>
                <a:ext cx="186263" cy="93131"/>
              </a:xfrm>
              <a:custGeom>
                <a:avLst/>
                <a:gdLst>
                  <a:gd name="T0" fmla="*/ 62 w 152"/>
                  <a:gd name="T1" fmla="*/ 76 h 76"/>
                  <a:gd name="T2" fmla="*/ 123 w 152"/>
                  <a:gd name="T3" fmla="*/ 76 h 76"/>
                  <a:gd name="T4" fmla="*/ 123 w 152"/>
                  <a:gd name="T5" fmla="*/ 62 h 76"/>
                  <a:gd name="T6" fmla="*/ 152 w 152"/>
                  <a:gd name="T7" fmla="*/ 62 h 76"/>
                  <a:gd name="T8" fmla="*/ 152 w 152"/>
                  <a:gd name="T9" fmla="*/ 15 h 76"/>
                  <a:gd name="T10" fmla="*/ 123 w 152"/>
                  <a:gd name="T11" fmla="*/ 15 h 76"/>
                  <a:gd name="T12" fmla="*/ 123 w 152"/>
                  <a:gd name="T13" fmla="*/ 0 h 76"/>
                  <a:gd name="T14" fmla="*/ 69 w 152"/>
                  <a:gd name="T15" fmla="*/ 0 h 76"/>
                  <a:gd name="T16" fmla="*/ 62 w 152"/>
                  <a:gd name="T17" fmla="*/ 0 h 76"/>
                  <a:gd name="T18" fmla="*/ 62 w 152"/>
                  <a:gd name="T19" fmla="*/ 29 h 76"/>
                  <a:gd name="T20" fmla="*/ 90 w 152"/>
                  <a:gd name="T21" fmla="*/ 29 h 76"/>
                  <a:gd name="T22" fmla="*/ 90 w 152"/>
                  <a:gd name="T23" fmla="*/ 47 h 76"/>
                  <a:gd name="T24" fmla="*/ 62 w 152"/>
                  <a:gd name="T25" fmla="*/ 47 h 76"/>
                  <a:gd name="T26" fmla="*/ 62 w 152"/>
                  <a:gd name="T27" fmla="*/ 76 h 76"/>
                  <a:gd name="T28" fmla="*/ 0 w 152"/>
                  <a:gd name="T29" fmla="*/ 76 h 76"/>
                  <a:gd name="T30" fmla="*/ 62 w 152"/>
                  <a:gd name="T31" fmla="*/ 76 h 76"/>
                  <a:gd name="T32" fmla="*/ 62 w 152"/>
                  <a:gd name="T33" fmla="*/ 47 h 76"/>
                  <a:gd name="T34" fmla="*/ 29 w 152"/>
                  <a:gd name="T35" fmla="*/ 47 h 76"/>
                  <a:gd name="T36" fmla="*/ 29 w 152"/>
                  <a:gd name="T37" fmla="*/ 29 h 76"/>
                  <a:gd name="T38" fmla="*/ 29 w 152"/>
                  <a:gd name="T39" fmla="*/ 29 h 76"/>
                  <a:gd name="T40" fmla="*/ 62 w 152"/>
                  <a:gd name="T41" fmla="*/ 29 h 76"/>
                  <a:gd name="T42" fmla="*/ 62 w 152"/>
                  <a:gd name="T43" fmla="*/ 0 h 76"/>
                  <a:gd name="T44" fmla="*/ 33 w 152"/>
                  <a:gd name="T45" fmla="*/ 0 h 76"/>
                  <a:gd name="T46" fmla="*/ 0 w 152"/>
                  <a:gd name="T47" fmla="*/ 0 h 76"/>
                  <a:gd name="T48" fmla="*/ 0 w 152"/>
                  <a:gd name="T49" fmla="*/ 7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52" h="76">
                    <a:moveTo>
                      <a:pt x="62" y="76"/>
                    </a:moveTo>
                    <a:lnTo>
                      <a:pt x="123" y="76"/>
                    </a:lnTo>
                    <a:lnTo>
                      <a:pt x="123" y="62"/>
                    </a:lnTo>
                    <a:lnTo>
                      <a:pt x="152" y="62"/>
                    </a:lnTo>
                    <a:lnTo>
                      <a:pt x="152" y="15"/>
                    </a:lnTo>
                    <a:lnTo>
                      <a:pt x="123" y="15"/>
                    </a:lnTo>
                    <a:lnTo>
                      <a:pt x="123" y="0"/>
                    </a:lnTo>
                    <a:lnTo>
                      <a:pt x="69" y="0"/>
                    </a:lnTo>
                    <a:lnTo>
                      <a:pt x="62" y="0"/>
                    </a:lnTo>
                    <a:lnTo>
                      <a:pt x="62" y="29"/>
                    </a:lnTo>
                    <a:lnTo>
                      <a:pt x="90" y="29"/>
                    </a:lnTo>
                    <a:lnTo>
                      <a:pt x="90" y="47"/>
                    </a:lnTo>
                    <a:lnTo>
                      <a:pt x="62" y="47"/>
                    </a:lnTo>
                    <a:lnTo>
                      <a:pt x="62" y="76"/>
                    </a:lnTo>
                    <a:close/>
                    <a:moveTo>
                      <a:pt x="0" y="76"/>
                    </a:moveTo>
                    <a:lnTo>
                      <a:pt x="62" y="76"/>
                    </a:lnTo>
                    <a:lnTo>
                      <a:pt x="62" y="47"/>
                    </a:lnTo>
                    <a:lnTo>
                      <a:pt x="29" y="47"/>
                    </a:lnTo>
                    <a:lnTo>
                      <a:pt x="29" y="29"/>
                    </a:lnTo>
                    <a:lnTo>
                      <a:pt x="29" y="29"/>
                    </a:lnTo>
                    <a:lnTo>
                      <a:pt x="62" y="29"/>
                    </a:lnTo>
                    <a:lnTo>
                      <a:pt x="62" y="0"/>
                    </a:lnTo>
                    <a:lnTo>
                      <a:pt x="33" y="0"/>
                    </a:lnTo>
                    <a:lnTo>
                      <a:pt x="0" y="0"/>
                    </a:lnTo>
                    <a:lnTo>
                      <a:pt x="0" y="7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79" name="Freeform: Shape 124"/>
              <p:cNvSpPr>
                <a:spLocks/>
              </p:cNvSpPr>
              <p:nvPr/>
            </p:nvSpPr>
            <p:spPr bwMode="auto">
              <a:xfrm>
                <a:off x="5064298" y="1038447"/>
                <a:ext cx="115189" cy="118865"/>
              </a:xfrm>
              <a:custGeom>
                <a:avLst/>
                <a:gdLst>
                  <a:gd name="T0" fmla="*/ 23 w 26"/>
                  <a:gd name="T1" fmla="*/ 19 h 27"/>
                  <a:gd name="T2" fmla="*/ 25 w 26"/>
                  <a:gd name="T3" fmla="*/ 20 h 27"/>
                  <a:gd name="T4" fmla="*/ 22 w 26"/>
                  <a:gd name="T5" fmla="*/ 24 h 27"/>
                  <a:gd name="T6" fmla="*/ 20 w 26"/>
                  <a:gd name="T7" fmla="*/ 22 h 27"/>
                  <a:gd name="T8" fmla="*/ 17 w 26"/>
                  <a:gd name="T9" fmla="*/ 24 h 27"/>
                  <a:gd name="T10" fmla="*/ 17 w 26"/>
                  <a:gd name="T11" fmla="*/ 26 h 27"/>
                  <a:gd name="T12" fmla="*/ 13 w 26"/>
                  <a:gd name="T13" fmla="*/ 27 h 27"/>
                  <a:gd name="T14" fmla="*/ 13 w 26"/>
                  <a:gd name="T15" fmla="*/ 21 h 27"/>
                  <a:gd name="T16" fmla="*/ 19 w 26"/>
                  <a:gd name="T17" fmla="*/ 18 h 27"/>
                  <a:gd name="T18" fmla="*/ 18 w 26"/>
                  <a:gd name="T19" fmla="*/ 8 h 27"/>
                  <a:gd name="T20" fmla="*/ 18 w 26"/>
                  <a:gd name="T21" fmla="*/ 8 h 27"/>
                  <a:gd name="T22" fmla="*/ 15 w 26"/>
                  <a:gd name="T23" fmla="*/ 6 h 27"/>
                  <a:gd name="T24" fmla="*/ 13 w 26"/>
                  <a:gd name="T25" fmla="*/ 6 h 27"/>
                  <a:gd name="T26" fmla="*/ 13 w 26"/>
                  <a:gd name="T27" fmla="*/ 0 h 27"/>
                  <a:gd name="T28" fmla="*/ 14 w 26"/>
                  <a:gd name="T29" fmla="*/ 0 h 27"/>
                  <a:gd name="T30" fmla="*/ 15 w 26"/>
                  <a:gd name="T31" fmla="*/ 2 h 27"/>
                  <a:gd name="T32" fmla="*/ 18 w 26"/>
                  <a:gd name="T33" fmla="*/ 3 h 27"/>
                  <a:gd name="T34" fmla="*/ 20 w 26"/>
                  <a:gd name="T35" fmla="*/ 2 h 27"/>
                  <a:gd name="T36" fmla="*/ 23 w 26"/>
                  <a:gd name="T37" fmla="*/ 5 h 27"/>
                  <a:gd name="T38" fmla="*/ 22 w 26"/>
                  <a:gd name="T39" fmla="*/ 7 h 27"/>
                  <a:gd name="T40" fmla="*/ 24 w 26"/>
                  <a:gd name="T41" fmla="*/ 10 h 27"/>
                  <a:gd name="T42" fmla="*/ 26 w 26"/>
                  <a:gd name="T43" fmla="*/ 10 h 27"/>
                  <a:gd name="T44" fmla="*/ 26 w 26"/>
                  <a:gd name="T45" fmla="*/ 15 h 27"/>
                  <a:gd name="T46" fmla="*/ 24 w 26"/>
                  <a:gd name="T47" fmla="*/ 15 h 27"/>
                  <a:gd name="T48" fmla="*/ 23 w 26"/>
                  <a:gd name="T49" fmla="*/ 19 h 27"/>
                  <a:gd name="T50" fmla="*/ 13 w 26"/>
                  <a:gd name="T51" fmla="*/ 27 h 27"/>
                  <a:gd name="T52" fmla="*/ 12 w 26"/>
                  <a:gd name="T53" fmla="*/ 27 h 27"/>
                  <a:gd name="T54" fmla="*/ 12 w 26"/>
                  <a:gd name="T55" fmla="*/ 25 h 27"/>
                  <a:gd name="T56" fmla="*/ 8 w 26"/>
                  <a:gd name="T57" fmla="*/ 24 h 27"/>
                  <a:gd name="T58" fmla="*/ 7 w 26"/>
                  <a:gd name="T59" fmla="*/ 25 h 27"/>
                  <a:gd name="T60" fmla="*/ 3 w 26"/>
                  <a:gd name="T61" fmla="*/ 22 h 27"/>
                  <a:gd name="T62" fmla="*/ 4 w 26"/>
                  <a:gd name="T63" fmla="*/ 20 h 27"/>
                  <a:gd name="T64" fmla="*/ 2 w 26"/>
                  <a:gd name="T65" fmla="*/ 17 h 27"/>
                  <a:gd name="T66" fmla="*/ 0 w 26"/>
                  <a:gd name="T67" fmla="*/ 17 h 27"/>
                  <a:gd name="T68" fmla="*/ 0 w 26"/>
                  <a:gd name="T69" fmla="*/ 12 h 27"/>
                  <a:gd name="T70" fmla="*/ 2 w 26"/>
                  <a:gd name="T71" fmla="*/ 12 h 27"/>
                  <a:gd name="T72" fmla="*/ 3 w 26"/>
                  <a:gd name="T73" fmla="*/ 8 h 27"/>
                  <a:gd name="T74" fmla="*/ 2 w 26"/>
                  <a:gd name="T75" fmla="*/ 7 h 27"/>
                  <a:gd name="T76" fmla="*/ 5 w 26"/>
                  <a:gd name="T77" fmla="*/ 3 h 27"/>
                  <a:gd name="T78" fmla="*/ 6 w 26"/>
                  <a:gd name="T79" fmla="*/ 4 h 27"/>
                  <a:gd name="T80" fmla="*/ 10 w 26"/>
                  <a:gd name="T81" fmla="*/ 3 h 27"/>
                  <a:gd name="T82" fmla="*/ 10 w 26"/>
                  <a:gd name="T83" fmla="*/ 1 h 27"/>
                  <a:gd name="T84" fmla="*/ 13 w 26"/>
                  <a:gd name="T85" fmla="*/ 0 h 27"/>
                  <a:gd name="T86" fmla="*/ 13 w 26"/>
                  <a:gd name="T87" fmla="*/ 6 h 27"/>
                  <a:gd name="T88" fmla="*/ 7 w 26"/>
                  <a:gd name="T89" fmla="*/ 9 h 27"/>
                  <a:gd name="T90" fmla="*/ 8 w 26"/>
                  <a:gd name="T91" fmla="*/ 19 h 27"/>
                  <a:gd name="T92" fmla="*/ 11 w 26"/>
                  <a:gd name="T93" fmla="*/ 21 h 27"/>
                  <a:gd name="T94" fmla="*/ 13 w 26"/>
                  <a:gd name="T95" fmla="*/ 21 h 27"/>
                  <a:gd name="T96" fmla="*/ 13 w 26"/>
                  <a:gd name="T97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6" h="27">
                    <a:moveTo>
                      <a:pt x="23" y="19"/>
                    </a:moveTo>
                    <a:cubicBezTo>
                      <a:pt x="25" y="20"/>
                      <a:pt x="25" y="20"/>
                      <a:pt x="25" y="20"/>
                    </a:cubicBezTo>
                    <a:cubicBezTo>
                      <a:pt x="22" y="24"/>
                      <a:pt x="22" y="24"/>
                      <a:pt x="22" y="24"/>
                    </a:cubicBezTo>
                    <a:cubicBezTo>
                      <a:pt x="20" y="22"/>
                      <a:pt x="20" y="22"/>
                      <a:pt x="20" y="22"/>
                    </a:cubicBezTo>
                    <a:cubicBezTo>
                      <a:pt x="19" y="23"/>
                      <a:pt x="18" y="24"/>
                      <a:pt x="17" y="24"/>
                    </a:cubicBezTo>
                    <a:cubicBezTo>
                      <a:pt x="17" y="26"/>
                      <a:pt x="17" y="26"/>
                      <a:pt x="17" y="26"/>
                    </a:cubicBezTo>
                    <a:cubicBezTo>
                      <a:pt x="13" y="27"/>
                      <a:pt x="13" y="27"/>
                      <a:pt x="13" y="27"/>
                    </a:cubicBezTo>
                    <a:cubicBezTo>
                      <a:pt x="13" y="21"/>
                      <a:pt x="13" y="21"/>
                      <a:pt x="13" y="21"/>
                    </a:cubicBezTo>
                    <a:cubicBezTo>
                      <a:pt x="15" y="21"/>
                      <a:pt x="17" y="20"/>
                      <a:pt x="19" y="18"/>
                    </a:cubicBezTo>
                    <a:cubicBezTo>
                      <a:pt x="22" y="15"/>
                      <a:pt x="21" y="10"/>
                      <a:pt x="18" y="8"/>
                    </a:cubicBezTo>
                    <a:cubicBezTo>
                      <a:pt x="18" y="8"/>
                      <a:pt x="18" y="8"/>
                      <a:pt x="18" y="8"/>
                    </a:cubicBezTo>
                    <a:cubicBezTo>
                      <a:pt x="17" y="7"/>
                      <a:pt x="16" y="7"/>
                      <a:pt x="15" y="6"/>
                    </a:cubicBezTo>
                    <a:cubicBezTo>
                      <a:pt x="15" y="6"/>
                      <a:pt x="14" y="6"/>
                      <a:pt x="13" y="6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6" y="2"/>
                      <a:pt x="17" y="3"/>
                      <a:pt x="18" y="3"/>
                    </a:cubicBezTo>
                    <a:cubicBezTo>
                      <a:pt x="20" y="2"/>
                      <a:pt x="20" y="2"/>
                      <a:pt x="20" y="2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2" y="7"/>
                      <a:pt x="22" y="7"/>
                      <a:pt x="22" y="7"/>
                    </a:cubicBezTo>
                    <a:cubicBezTo>
                      <a:pt x="23" y="8"/>
                      <a:pt x="24" y="9"/>
                      <a:pt x="24" y="10"/>
                    </a:cubicBezTo>
                    <a:cubicBezTo>
                      <a:pt x="26" y="10"/>
                      <a:pt x="26" y="10"/>
                      <a:pt x="26" y="10"/>
                    </a:cubicBezTo>
                    <a:cubicBezTo>
                      <a:pt x="26" y="15"/>
                      <a:pt x="26" y="15"/>
                      <a:pt x="26" y="15"/>
                    </a:cubicBezTo>
                    <a:cubicBezTo>
                      <a:pt x="24" y="15"/>
                      <a:pt x="24" y="15"/>
                      <a:pt x="24" y="15"/>
                    </a:cubicBezTo>
                    <a:cubicBezTo>
                      <a:pt x="24" y="16"/>
                      <a:pt x="24" y="18"/>
                      <a:pt x="23" y="19"/>
                    </a:cubicBezTo>
                    <a:close/>
                    <a:moveTo>
                      <a:pt x="13" y="27"/>
                    </a:moveTo>
                    <a:cubicBezTo>
                      <a:pt x="12" y="27"/>
                      <a:pt x="12" y="27"/>
                      <a:pt x="12" y="27"/>
                    </a:cubicBezTo>
                    <a:cubicBezTo>
                      <a:pt x="12" y="25"/>
                      <a:pt x="12" y="25"/>
                      <a:pt x="12" y="25"/>
                    </a:cubicBezTo>
                    <a:cubicBezTo>
                      <a:pt x="10" y="25"/>
                      <a:pt x="9" y="24"/>
                      <a:pt x="8" y="24"/>
                    </a:cubicBezTo>
                    <a:cubicBezTo>
                      <a:pt x="7" y="25"/>
                      <a:pt x="7" y="25"/>
                      <a:pt x="7" y="25"/>
                    </a:cubicBezTo>
                    <a:cubicBezTo>
                      <a:pt x="3" y="22"/>
                      <a:pt x="3" y="22"/>
                      <a:pt x="3" y="22"/>
                    </a:cubicBezTo>
                    <a:cubicBezTo>
                      <a:pt x="4" y="20"/>
                      <a:pt x="4" y="20"/>
                      <a:pt x="4" y="20"/>
                    </a:cubicBezTo>
                    <a:cubicBezTo>
                      <a:pt x="3" y="19"/>
                      <a:pt x="3" y="18"/>
                      <a:pt x="2" y="17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2" y="11"/>
                      <a:pt x="2" y="9"/>
                      <a:pt x="3" y="8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7" y="4"/>
                      <a:pt x="8" y="3"/>
                      <a:pt x="10" y="3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1" y="6"/>
                      <a:pt x="9" y="7"/>
                      <a:pt x="7" y="9"/>
                    </a:cubicBezTo>
                    <a:cubicBezTo>
                      <a:pt x="5" y="12"/>
                      <a:pt x="5" y="17"/>
                      <a:pt x="8" y="19"/>
                    </a:cubicBezTo>
                    <a:cubicBezTo>
                      <a:pt x="9" y="20"/>
                      <a:pt x="10" y="20"/>
                      <a:pt x="11" y="21"/>
                    </a:cubicBezTo>
                    <a:cubicBezTo>
                      <a:pt x="12" y="21"/>
                      <a:pt x="12" y="21"/>
                      <a:pt x="13" y="21"/>
                    </a:cubicBezTo>
                    <a:lnTo>
                      <a:pt x="13" y="27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80" name="Freeform: Shape 125"/>
              <p:cNvSpPr>
                <a:spLocks/>
              </p:cNvSpPr>
              <p:nvPr/>
            </p:nvSpPr>
            <p:spPr bwMode="auto">
              <a:xfrm>
                <a:off x="5430696" y="1236964"/>
                <a:ext cx="137246" cy="101709"/>
              </a:xfrm>
              <a:custGeom>
                <a:avLst/>
                <a:gdLst>
                  <a:gd name="T0" fmla="*/ 16 w 31"/>
                  <a:gd name="T1" fmla="*/ 0 h 23"/>
                  <a:gd name="T2" fmla="*/ 0 w 31"/>
                  <a:gd name="T3" fmla="*/ 15 h 23"/>
                  <a:gd name="T4" fmla="*/ 2 w 31"/>
                  <a:gd name="T5" fmla="*/ 23 h 23"/>
                  <a:gd name="T6" fmla="*/ 2 w 31"/>
                  <a:gd name="T7" fmla="*/ 19 h 23"/>
                  <a:gd name="T8" fmla="*/ 3 w 31"/>
                  <a:gd name="T9" fmla="*/ 17 h 23"/>
                  <a:gd name="T10" fmla="*/ 3 w 31"/>
                  <a:gd name="T11" fmla="*/ 15 h 23"/>
                  <a:gd name="T12" fmla="*/ 16 w 31"/>
                  <a:gd name="T13" fmla="*/ 3 h 23"/>
                  <a:gd name="T14" fmla="*/ 28 w 31"/>
                  <a:gd name="T15" fmla="*/ 15 h 23"/>
                  <a:gd name="T16" fmla="*/ 28 w 31"/>
                  <a:gd name="T17" fmla="*/ 17 h 23"/>
                  <a:gd name="T18" fmla="*/ 29 w 31"/>
                  <a:gd name="T19" fmla="*/ 19 h 23"/>
                  <a:gd name="T20" fmla="*/ 29 w 31"/>
                  <a:gd name="T21" fmla="*/ 23 h 23"/>
                  <a:gd name="T22" fmla="*/ 31 w 31"/>
                  <a:gd name="T23" fmla="*/ 15 h 23"/>
                  <a:gd name="T24" fmla="*/ 16 w 31"/>
                  <a:gd name="T25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1" h="23">
                    <a:moveTo>
                      <a:pt x="16" y="0"/>
                    </a:moveTo>
                    <a:cubicBezTo>
                      <a:pt x="7" y="0"/>
                      <a:pt x="0" y="7"/>
                      <a:pt x="0" y="15"/>
                    </a:cubicBezTo>
                    <a:cubicBezTo>
                      <a:pt x="0" y="18"/>
                      <a:pt x="1" y="21"/>
                      <a:pt x="2" y="23"/>
                    </a:cubicBezTo>
                    <a:cubicBezTo>
                      <a:pt x="2" y="19"/>
                      <a:pt x="2" y="19"/>
                      <a:pt x="2" y="19"/>
                    </a:cubicBezTo>
                    <a:cubicBezTo>
                      <a:pt x="2" y="18"/>
                      <a:pt x="3" y="17"/>
                      <a:pt x="3" y="17"/>
                    </a:cubicBezTo>
                    <a:cubicBezTo>
                      <a:pt x="3" y="16"/>
                      <a:pt x="3" y="16"/>
                      <a:pt x="3" y="15"/>
                    </a:cubicBezTo>
                    <a:cubicBezTo>
                      <a:pt x="3" y="8"/>
                      <a:pt x="9" y="3"/>
                      <a:pt x="16" y="3"/>
                    </a:cubicBezTo>
                    <a:cubicBezTo>
                      <a:pt x="23" y="3"/>
                      <a:pt x="28" y="8"/>
                      <a:pt x="28" y="15"/>
                    </a:cubicBezTo>
                    <a:cubicBezTo>
                      <a:pt x="28" y="16"/>
                      <a:pt x="28" y="16"/>
                      <a:pt x="28" y="17"/>
                    </a:cubicBezTo>
                    <a:cubicBezTo>
                      <a:pt x="29" y="17"/>
                      <a:pt x="29" y="18"/>
                      <a:pt x="29" y="19"/>
                    </a:cubicBezTo>
                    <a:cubicBezTo>
                      <a:pt x="29" y="23"/>
                      <a:pt x="29" y="23"/>
                      <a:pt x="29" y="23"/>
                    </a:cubicBezTo>
                    <a:cubicBezTo>
                      <a:pt x="30" y="21"/>
                      <a:pt x="31" y="18"/>
                      <a:pt x="31" y="15"/>
                    </a:cubicBezTo>
                    <a:cubicBezTo>
                      <a:pt x="31" y="7"/>
                      <a:pt x="24" y="0"/>
                      <a:pt x="16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81" name="Freeform: Shape 126"/>
              <p:cNvSpPr>
                <a:spLocks/>
              </p:cNvSpPr>
              <p:nvPr/>
            </p:nvSpPr>
            <p:spPr bwMode="auto">
              <a:xfrm>
                <a:off x="5444176" y="1308038"/>
                <a:ext cx="30635" cy="52693"/>
              </a:xfrm>
              <a:custGeom>
                <a:avLst/>
                <a:gdLst>
                  <a:gd name="T0" fmla="*/ 0 w 7"/>
                  <a:gd name="T1" fmla="*/ 2 h 12"/>
                  <a:gd name="T2" fmla="*/ 0 w 7"/>
                  <a:gd name="T3" fmla="*/ 3 h 12"/>
                  <a:gd name="T4" fmla="*/ 0 w 7"/>
                  <a:gd name="T5" fmla="*/ 7 h 12"/>
                  <a:gd name="T6" fmla="*/ 0 w 7"/>
                  <a:gd name="T7" fmla="*/ 8 h 12"/>
                  <a:gd name="T8" fmla="*/ 5 w 7"/>
                  <a:gd name="T9" fmla="*/ 12 h 12"/>
                  <a:gd name="T10" fmla="*/ 7 w 7"/>
                  <a:gd name="T11" fmla="*/ 12 h 12"/>
                  <a:gd name="T12" fmla="*/ 7 w 7"/>
                  <a:gd name="T13" fmla="*/ 0 h 12"/>
                  <a:gd name="T14" fmla="*/ 5 w 7"/>
                  <a:gd name="T15" fmla="*/ 0 h 12"/>
                  <a:gd name="T16" fmla="*/ 0 w 7"/>
                  <a:gd name="T17" fmla="*/ 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" h="12">
                    <a:moveTo>
                      <a:pt x="0" y="2"/>
                    </a:moveTo>
                    <a:cubicBezTo>
                      <a:pt x="0" y="2"/>
                      <a:pt x="0" y="2"/>
                      <a:pt x="0" y="3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10"/>
                      <a:pt x="2" y="12"/>
                      <a:pt x="5" y="12"/>
                    </a:cubicBezTo>
                    <a:cubicBezTo>
                      <a:pt x="7" y="12"/>
                      <a:pt x="7" y="12"/>
                      <a:pt x="7" y="12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3" y="0"/>
                      <a:pt x="1" y="1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82" name="Freeform: Shape 127"/>
              <p:cNvSpPr>
                <a:spLocks/>
              </p:cNvSpPr>
              <p:nvPr/>
            </p:nvSpPr>
            <p:spPr bwMode="auto">
              <a:xfrm>
                <a:off x="5523828" y="1308038"/>
                <a:ext cx="30635" cy="52693"/>
              </a:xfrm>
              <a:custGeom>
                <a:avLst/>
                <a:gdLst>
                  <a:gd name="T0" fmla="*/ 7 w 7"/>
                  <a:gd name="T1" fmla="*/ 8 h 12"/>
                  <a:gd name="T2" fmla="*/ 7 w 7"/>
                  <a:gd name="T3" fmla="*/ 7 h 12"/>
                  <a:gd name="T4" fmla="*/ 7 w 7"/>
                  <a:gd name="T5" fmla="*/ 3 h 12"/>
                  <a:gd name="T6" fmla="*/ 7 w 7"/>
                  <a:gd name="T7" fmla="*/ 2 h 12"/>
                  <a:gd name="T8" fmla="*/ 2 w 7"/>
                  <a:gd name="T9" fmla="*/ 0 h 12"/>
                  <a:gd name="T10" fmla="*/ 0 w 7"/>
                  <a:gd name="T11" fmla="*/ 0 h 12"/>
                  <a:gd name="T12" fmla="*/ 0 w 7"/>
                  <a:gd name="T13" fmla="*/ 12 h 12"/>
                  <a:gd name="T14" fmla="*/ 2 w 7"/>
                  <a:gd name="T15" fmla="*/ 12 h 12"/>
                  <a:gd name="T16" fmla="*/ 7 w 7"/>
                  <a:gd name="T17" fmla="*/ 8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" h="12">
                    <a:moveTo>
                      <a:pt x="7" y="8"/>
                    </a:moveTo>
                    <a:cubicBezTo>
                      <a:pt x="7" y="7"/>
                      <a:pt x="7" y="7"/>
                      <a:pt x="7" y="7"/>
                    </a:cubicBezTo>
                    <a:cubicBezTo>
                      <a:pt x="7" y="3"/>
                      <a:pt x="7" y="3"/>
                      <a:pt x="7" y="3"/>
                    </a:cubicBezTo>
                    <a:cubicBezTo>
                      <a:pt x="7" y="3"/>
                      <a:pt x="7" y="2"/>
                      <a:pt x="7" y="2"/>
                    </a:cubicBezTo>
                    <a:cubicBezTo>
                      <a:pt x="7" y="1"/>
                      <a:pt x="5" y="0"/>
                      <a:pt x="2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5" y="12"/>
                      <a:pt x="7" y="10"/>
                      <a:pt x="7" y="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83" name="Freeform: Shape 128"/>
              <p:cNvSpPr>
                <a:spLocks/>
              </p:cNvSpPr>
              <p:nvPr/>
            </p:nvSpPr>
            <p:spPr bwMode="auto">
              <a:xfrm>
                <a:off x="5987034" y="2883918"/>
                <a:ext cx="186263" cy="137246"/>
              </a:xfrm>
              <a:custGeom>
                <a:avLst/>
                <a:gdLst>
                  <a:gd name="T0" fmla="*/ 28 w 42"/>
                  <a:gd name="T1" fmla="*/ 31 h 31"/>
                  <a:gd name="T2" fmla="*/ 42 w 42"/>
                  <a:gd name="T3" fmla="*/ 31 h 31"/>
                  <a:gd name="T4" fmla="*/ 42 w 42"/>
                  <a:gd name="T5" fmla="*/ 0 h 31"/>
                  <a:gd name="T6" fmla="*/ 28 w 42"/>
                  <a:gd name="T7" fmla="*/ 0 h 31"/>
                  <a:gd name="T8" fmla="*/ 28 w 42"/>
                  <a:gd name="T9" fmla="*/ 13 h 31"/>
                  <a:gd name="T10" fmla="*/ 38 w 42"/>
                  <a:gd name="T11" fmla="*/ 27 h 31"/>
                  <a:gd name="T12" fmla="*/ 28 w 42"/>
                  <a:gd name="T13" fmla="*/ 27 h 31"/>
                  <a:gd name="T14" fmla="*/ 28 w 42"/>
                  <a:gd name="T15" fmla="*/ 31 h 31"/>
                  <a:gd name="T16" fmla="*/ 19 w 42"/>
                  <a:gd name="T17" fmla="*/ 31 h 31"/>
                  <a:gd name="T18" fmla="*/ 28 w 42"/>
                  <a:gd name="T19" fmla="*/ 31 h 31"/>
                  <a:gd name="T20" fmla="*/ 28 w 42"/>
                  <a:gd name="T21" fmla="*/ 27 h 31"/>
                  <a:gd name="T22" fmla="*/ 22 w 42"/>
                  <a:gd name="T23" fmla="*/ 27 h 31"/>
                  <a:gd name="T24" fmla="*/ 21 w 42"/>
                  <a:gd name="T25" fmla="*/ 26 h 31"/>
                  <a:gd name="T26" fmla="*/ 19 w 42"/>
                  <a:gd name="T27" fmla="*/ 23 h 31"/>
                  <a:gd name="T28" fmla="*/ 19 w 42"/>
                  <a:gd name="T29" fmla="*/ 25 h 31"/>
                  <a:gd name="T30" fmla="*/ 20 w 42"/>
                  <a:gd name="T31" fmla="*/ 27 h 31"/>
                  <a:gd name="T32" fmla="*/ 19 w 42"/>
                  <a:gd name="T33" fmla="*/ 27 h 31"/>
                  <a:gd name="T34" fmla="*/ 19 w 42"/>
                  <a:gd name="T35" fmla="*/ 31 h 31"/>
                  <a:gd name="T36" fmla="*/ 28 w 42"/>
                  <a:gd name="T37" fmla="*/ 0 h 31"/>
                  <a:gd name="T38" fmla="*/ 19 w 42"/>
                  <a:gd name="T39" fmla="*/ 0 h 31"/>
                  <a:gd name="T40" fmla="*/ 19 w 42"/>
                  <a:gd name="T41" fmla="*/ 20 h 31"/>
                  <a:gd name="T42" fmla="*/ 26 w 42"/>
                  <a:gd name="T43" fmla="*/ 10 h 31"/>
                  <a:gd name="T44" fmla="*/ 26 w 42"/>
                  <a:gd name="T45" fmla="*/ 10 h 31"/>
                  <a:gd name="T46" fmla="*/ 28 w 42"/>
                  <a:gd name="T47" fmla="*/ 13 h 31"/>
                  <a:gd name="T48" fmla="*/ 28 w 42"/>
                  <a:gd name="T49" fmla="*/ 0 h 31"/>
                  <a:gd name="T50" fmla="*/ 12 w 42"/>
                  <a:gd name="T51" fmla="*/ 31 h 31"/>
                  <a:gd name="T52" fmla="*/ 19 w 42"/>
                  <a:gd name="T53" fmla="*/ 31 h 31"/>
                  <a:gd name="T54" fmla="*/ 19 w 42"/>
                  <a:gd name="T55" fmla="*/ 27 h 31"/>
                  <a:gd name="T56" fmla="*/ 14 w 42"/>
                  <a:gd name="T57" fmla="*/ 27 h 31"/>
                  <a:gd name="T58" fmla="*/ 12 w 42"/>
                  <a:gd name="T59" fmla="*/ 27 h 31"/>
                  <a:gd name="T60" fmla="*/ 12 w 42"/>
                  <a:gd name="T61" fmla="*/ 31 h 31"/>
                  <a:gd name="T62" fmla="*/ 19 w 42"/>
                  <a:gd name="T63" fmla="*/ 0 h 31"/>
                  <a:gd name="T64" fmla="*/ 12 w 42"/>
                  <a:gd name="T65" fmla="*/ 0 h 31"/>
                  <a:gd name="T66" fmla="*/ 12 w 42"/>
                  <a:gd name="T67" fmla="*/ 6 h 31"/>
                  <a:gd name="T68" fmla="*/ 13 w 42"/>
                  <a:gd name="T69" fmla="*/ 8 h 31"/>
                  <a:gd name="T70" fmla="*/ 12 w 42"/>
                  <a:gd name="T71" fmla="*/ 10 h 31"/>
                  <a:gd name="T72" fmla="*/ 12 w 42"/>
                  <a:gd name="T73" fmla="*/ 16 h 31"/>
                  <a:gd name="T74" fmla="*/ 12 w 42"/>
                  <a:gd name="T75" fmla="*/ 16 h 31"/>
                  <a:gd name="T76" fmla="*/ 17 w 42"/>
                  <a:gd name="T77" fmla="*/ 23 h 31"/>
                  <a:gd name="T78" fmla="*/ 19 w 42"/>
                  <a:gd name="T79" fmla="*/ 25 h 31"/>
                  <a:gd name="T80" fmla="*/ 19 w 42"/>
                  <a:gd name="T81" fmla="*/ 23 h 31"/>
                  <a:gd name="T82" fmla="*/ 18 w 42"/>
                  <a:gd name="T83" fmla="*/ 22 h 31"/>
                  <a:gd name="T84" fmla="*/ 19 w 42"/>
                  <a:gd name="T85" fmla="*/ 20 h 31"/>
                  <a:gd name="T86" fmla="*/ 19 w 42"/>
                  <a:gd name="T87" fmla="*/ 0 h 31"/>
                  <a:gd name="T88" fmla="*/ 0 w 42"/>
                  <a:gd name="T89" fmla="*/ 31 h 31"/>
                  <a:gd name="T90" fmla="*/ 12 w 42"/>
                  <a:gd name="T91" fmla="*/ 31 h 31"/>
                  <a:gd name="T92" fmla="*/ 12 w 42"/>
                  <a:gd name="T93" fmla="*/ 27 h 31"/>
                  <a:gd name="T94" fmla="*/ 4 w 42"/>
                  <a:gd name="T95" fmla="*/ 27 h 31"/>
                  <a:gd name="T96" fmla="*/ 4 w 42"/>
                  <a:gd name="T97" fmla="*/ 27 h 31"/>
                  <a:gd name="T98" fmla="*/ 12 w 42"/>
                  <a:gd name="T99" fmla="*/ 16 h 31"/>
                  <a:gd name="T100" fmla="*/ 12 w 42"/>
                  <a:gd name="T101" fmla="*/ 10 h 31"/>
                  <a:gd name="T102" fmla="*/ 10 w 42"/>
                  <a:gd name="T103" fmla="*/ 11 h 31"/>
                  <a:gd name="T104" fmla="*/ 6 w 42"/>
                  <a:gd name="T105" fmla="*/ 8 h 31"/>
                  <a:gd name="T106" fmla="*/ 10 w 42"/>
                  <a:gd name="T107" fmla="*/ 4 h 31"/>
                  <a:gd name="T108" fmla="*/ 10 w 42"/>
                  <a:gd name="T109" fmla="*/ 4 h 31"/>
                  <a:gd name="T110" fmla="*/ 12 w 42"/>
                  <a:gd name="T111" fmla="*/ 6 h 31"/>
                  <a:gd name="T112" fmla="*/ 12 w 42"/>
                  <a:gd name="T113" fmla="*/ 0 h 31"/>
                  <a:gd name="T114" fmla="*/ 0 w 42"/>
                  <a:gd name="T115" fmla="*/ 0 h 31"/>
                  <a:gd name="T116" fmla="*/ 0 w 42"/>
                  <a:gd name="T117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42" h="31">
                    <a:moveTo>
                      <a:pt x="28" y="31"/>
                    </a:moveTo>
                    <a:cubicBezTo>
                      <a:pt x="42" y="31"/>
                      <a:pt x="42" y="31"/>
                      <a:pt x="42" y="31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8" y="13"/>
                      <a:pt x="28" y="13"/>
                      <a:pt x="28" y="13"/>
                    </a:cubicBezTo>
                    <a:cubicBezTo>
                      <a:pt x="38" y="27"/>
                      <a:pt x="38" y="27"/>
                      <a:pt x="38" y="27"/>
                    </a:cubicBezTo>
                    <a:cubicBezTo>
                      <a:pt x="28" y="27"/>
                      <a:pt x="28" y="27"/>
                      <a:pt x="28" y="27"/>
                    </a:cubicBezTo>
                    <a:lnTo>
                      <a:pt x="28" y="31"/>
                    </a:lnTo>
                    <a:close/>
                    <a:moveTo>
                      <a:pt x="19" y="31"/>
                    </a:moveTo>
                    <a:cubicBezTo>
                      <a:pt x="28" y="31"/>
                      <a:pt x="28" y="31"/>
                      <a:pt x="28" y="31"/>
                    </a:cubicBezTo>
                    <a:cubicBezTo>
                      <a:pt x="28" y="27"/>
                      <a:pt x="28" y="27"/>
                      <a:pt x="28" y="27"/>
                    </a:cubicBezTo>
                    <a:cubicBezTo>
                      <a:pt x="22" y="27"/>
                      <a:pt x="22" y="27"/>
                      <a:pt x="22" y="27"/>
                    </a:cubicBezTo>
                    <a:cubicBezTo>
                      <a:pt x="21" y="26"/>
                      <a:pt x="21" y="26"/>
                      <a:pt x="21" y="26"/>
                    </a:cubicBezTo>
                    <a:cubicBezTo>
                      <a:pt x="19" y="23"/>
                      <a:pt x="19" y="23"/>
                      <a:pt x="19" y="23"/>
                    </a:cubicBezTo>
                    <a:cubicBezTo>
                      <a:pt x="19" y="25"/>
                      <a:pt x="19" y="25"/>
                      <a:pt x="19" y="25"/>
                    </a:cubicBezTo>
                    <a:cubicBezTo>
                      <a:pt x="20" y="27"/>
                      <a:pt x="20" y="27"/>
                      <a:pt x="20" y="27"/>
                    </a:cubicBezTo>
                    <a:cubicBezTo>
                      <a:pt x="19" y="27"/>
                      <a:pt x="19" y="27"/>
                      <a:pt x="19" y="27"/>
                    </a:cubicBezTo>
                    <a:cubicBezTo>
                      <a:pt x="19" y="31"/>
                      <a:pt x="19" y="31"/>
                      <a:pt x="19" y="31"/>
                    </a:cubicBezTo>
                    <a:close/>
                    <a:moveTo>
                      <a:pt x="28" y="0"/>
                    </a:moveTo>
                    <a:cubicBezTo>
                      <a:pt x="19" y="0"/>
                      <a:pt x="19" y="0"/>
                      <a:pt x="19" y="0"/>
                    </a:cubicBezTo>
                    <a:cubicBezTo>
                      <a:pt x="19" y="20"/>
                      <a:pt x="19" y="20"/>
                      <a:pt x="19" y="20"/>
                    </a:cubicBezTo>
                    <a:cubicBezTo>
                      <a:pt x="26" y="10"/>
                      <a:pt x="26" y="10"/>
                      <a:pt x="26" y="10"/>
                    </a:cubicBezTo>
                    <a:cubicBezTo>
                      <a:pt x="26" y="10"/>
                      <a:pt x="26" y="10"/>
                      <a:pt x="26" y="10"/>
                    </a:cubicBezTo>
                    <a:cubicBezTo>
                      <a:pt x="28" y="13"/>
                      <a:pt x="28" y="13"/>
                      <a:pt x="28" y="13"/>
                    </a:cubicBezTo>
                    <a:lnTo>
                      <a:pt x="28" y="0"/>
                    </a:lnTo>
                    <a:close/>
                    <a:moveTo>
                      <a:pt x="12" y="31"/>
                    </a:moveTo>
                    <a:cubicBezTo>
                      <a:pt x="19" y="31"/>
                      <a:pt x="19" y="31"/>
                      <a:pt x="19" y="31"/>
                    </a:cubicBezTo>
                    <a:cubicBezTo>
                      <a:pt x="19" y="27"/>
                      <a:pt x="19" y="27"/>
                      <a:pt x="19" y="27"/>
                    </a:cubicBezTo>
                    <a:cubicBezTo>
                      <a:pt x="14" y="27"/>
                      <a:pt x="14" y="27"/>
                      <a:pt x="14" y="27"/>
                    </a:cubicBezTo>
                    <a:cubicBezTo>
                      <a:pt x="12" y="27"/>
                      <a:pt x="12" y="27"/>
                      <a:pt x="12" y="27"/>
                    </a:cubicBezTo>
                    <a:cubicBezTo>
                      <a:pt x="12" y="31"/>
                      <a:pt x="12" y="31"/>
                      <a:pt x="12" y="31"/>
                    </a:cubicBezTo>
                    <a:close/>
                    <a:moveTo>
                      <a:pt x="19" y="0"/>
                    </a:moveTo>
                    <a:cubicBezTo>
                      <a:pt x="12" y="0"/>
                      <a:pt x="12" y="0"/>
                      <a:pt x="12" y="0"/>
                    </a:cubicBezTo>
                    <a:cubicBezTo>
                      <a:pt x="12" y="6"/>
                      <a:pt x="12" y="6"/>
                      <a:pt x="12" y="6"/>
                    </a:cubicBezTo>
                    <a:cubicBezTo>
                      <a:pt x="13" y="6"/>
                      <a:pt x="13" y="7"/>
                      <a:pt x="13" y="8"/>
                    </a:cubicBezTo>
                    <a:cubicBezTo>
                      <a:pt x="13" y="8"/>
                      <a:pt x="13" y="9"/>
                      <a:pt x="12" y="10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17" y="23"/>
                      <a:pt x="17" y="23"/>
                      <a:pt x="17" y="23"/>
                    </a:cubicBezTo>
                    <a:cubicBezTo>
                      <a:pt x="19" y="25"/>
                      <a:pt x="19" y="25"/>
                      <a:pt x="19" y="25"/>
                    </a:cubicBezTo>
                    <a:cubicBezTo>
                      <a:pt x="19" y="23"/>
                      <a:pt x="19" y="23"/>
                      <a:pt x="19" y="23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19" y="20"/>
                      <a:pt x="19" y="20"/>
                      <a:pt x="19" y="20"/>
                    </a:cubicBezTo>
                    <a:lnTo>
                      <a:pt x="19" y="0"/>
                    </a:lnTo>
                    <a:close/>
                    <a:moveTo>
                      <a:pt x="0" y="31"/>
                    </a:moveTo>
                    <a:cubicBezTo>
                      <a:pt x="12" y="31"/>
                      <a:pt x="12" y="31"/>
                      <a:pt x="12" y="31"/>
                    </a:cubicBezTo>
                    <a:cubicBezTo>
                      <a:pt x="12" y="27"/>
                      <a:pt x="12" y="27"/>
                      <a:pt x="12" y="27"/>
                    </a:cubicBezTo>
                    <a:cubicBezTo>
                      <a:pt x="4" y="27"/>
                      <a:pt x="4" y="27"/>
                      <a:pt x="4" y="27"/>
                    </a:cubicBezTo>
                    <a:cubicBezTo>
                      <a:pt x="4" y="27"/>
                      <a:pt x="4" y="27"/>
                      <a:pt x="4" y="27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12" y="10"/>
                      <a:pt x="12" y="10"/>
                      <a:pt x="12" y="10"/>
                    </a:cubicBezTo>
                    <a:cubicBezTo>
                      <a:pt x="12" y="10"/>
                      <a:pt x="11" y="11"/>
                      <a:pt x="10" y="11"/>
                    </a:cubicBezTo>
                    <a:cubicBezTo>
                      <a:pt x="8" y="11"/>
                      <a:pt x="6" y="9"/>
                      <a:pt x="6" y="8"/>
                    </a:cubicBezTo>
                    <a:cubicBezTo>
                      <a:pt x="6" y="6"/>
                      <a:pt x="8" y="4"/>
                      <a:pt x="10" y="4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1" y="4"/>
                      <a:pt x="12" y="5"/>
                      <a:pt x="12" y="6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3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84" name="Freeform: Shape 129"/>
              <p:cNvSpPr>
                <a:spLocks/>
              </p:cNvSpPr>
              <p:nvPr/>
            </p:nvSpPr>
            <p:spPr bwMode="auto">
              <a:xfrm>
                <a:off x="5766459" y="1895010"/>
                <a:ext cx="93131" cy="115189"/>
              </a:xfrm>
              <a:custGeom>
                <a:avLst/>
                <a:gdLst>
                  <a:gd name="T0" fmla="*/ 3 w 21"/>
                  <a:gd name="T1" fmla="*/ 23 h 26"/>
                  <a:gd name="T2" fmla="*/ 3 w 21"/>
                  <a:gd name="T3" fmla="*/ 22 h 26"/>
                  <a:gd name="T4" fmla="*/ 3 w 21"/>
                  <a:gd name="T5" fmla="*/ 22 h 26"/>
                  <a:gd name="T6" fmla="*/ 3 w 21"/>
                  <a:gd name="T7" fmla="*/ 6 h 26"/>
                  <a:gd name="T8" fmla="*/ 18 w 21"/>
                  <a:gd name="T9" fmla="*/ 6 h 26"/>
                  <a:gd name="T10" fmla="*/ 18 w 21"/>
                  <a:gd name="T11" fmla="*/ 17 h 26"/>
                  <a:gd name="T12" fmla="*/ 17 w 21"/>
                  <a:gd name="T13" fmla="*/ 17 h 26"/>
                  <a:gd name="T14" fmla="*/ 12 w 21"/>
                  <a:gd name="T15" fmla="*/ 22 h 26"/>
                  <a:gd name="T16" fmla="*/ 17 w 21"/>
                  <a:gd name="T17" fmla="*/ 26 h 26"/>
                  <a:gd name="T18" fmla="*/ 21 w 21"/>
                  <a:gd name="T19" fmla="*/ 22 h 26"/>
                  <a:gd name="T20" fmla="*/ 21 w 21"/>
                  <a:gd name="T21" fmla="*/ 22 h 26"/>
                  <a:gd name="T22" fmla="*/ 21 w 21"/>
                  <a:gd name="T23" fmla="*/ 22 h 26"/>
                  <a:gd name="T24" fmla="*/ 21 w 21"/>
                  <a:gd name="T25" fmla="*/ 6 h 26"/>
                  <a:gd name="T26" fmla="*/ 21 w 21"/>
                  <a:gd name="T27" fmla="*/ 0 h 26"/>
                  <a:gd name="T28" fmla="*/ 18 w 21"/>
                  <a:gd name="T29" fmla="*/ 0 h 26"/>
                  <a:gd name="T30" fmla="*/ 3 w 21"/>
                  <a:gd name="T31" fmla="*/ 0 h 26"/>
                  <a:gd name="T32" fmla="*/ 0 w 21"/>
                  <a:gd name="T33" fmla="*/ 0 h 26"/>
                  <a:gd name="T34" fmla="*/ 0 w 21"/>
                  <a:gd name="T35" fmla="*/ 6 h 26"/>
                  <a:gd name="T36" fmla="*/ 0 w 21"/>
                  <a:gd name="T37" fmla="*/ 17 h 26"/>
                  <a:gd name="T38" fmla="*/ 0 w 21"/>
                  <a:gd name="T39" fmla="*/ 17 h 26"/>
                  <a:gd name="T40" fmla="*/ 3 w 21"/>
                  <a:gd name="T41" fmla="*/ 23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1" h="26">
                    <a:moveTo>
                      <a:pt x="3" y="23"/>
                    </a:moveTo>
                    <a:cubicBezTo>
                      <a:pt x="3" y="22"/>
                      <a:pt x="3" y="22"/>
                      <a:pt x="3" y="22"/>
                    </a:cubicBezTo>
                    <a:cubicBezTo>
                      <a:pt x="3" y="22"/>
                      <a:pt x="3" y="22"/>
                      <a:pt x="3" y="22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18" y="6"/>
                      <a:pt x="18" y="6"/>
                      <a:pt x="18" y="6"/>
                    </a:cubicBezTo>
                    <a:cubicBezTo>
                      <a:pt x="18" y="17"/>
                      <a:pt x="18" y="17"/>
                      <a:pt x="18" y="17"/>
                    </a:cubicBezTo>
                    <a:cubicBezTo>
                      <a:pt x="18" y="17"/>
                      <a:pt x="17" y="17"/>
                      <a:pt x="17" y="17"/>
                    </a:cubicBezTo>
                    <a:cubicBezTo>
                      <a:pt x="14" y="17"/>
                      <a:pt x="12" y="19"/>
                      <a:pt x="12" y="22"/>
                    </a:cubicBezTo>
                    <a:cubicBezTo>
                      <a:pt x="12" y="24"/>
                      <a:pt x="14" y="26"/>
                      <a:pt x="17" y="26"/>
                    </a:cubicBezTo>
                    <a:cubicBezTo>
                      <a:pt x="19" y="26"/>
                      <a:pt x="21" y="24"/>
                      <a:pt x="21" y="22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21" y="6"/>
                      <a:pt x="21" y="6"/>
                      <a:pt x="21" y="6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1" y="19"/>
                      <a:pt x="2" y="21"/>
                      <a:pt x="3" y="2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grpSp>
          <p:nvGrpSpPr>
            <p:cNvPr id="515" name="Group 59"/>
            <p:cNvGrpSpPr/>
            <p:nvPr/>
          </p:nvGrpSpPr>
          <p:grpSpPr>
            <a:xfrm>
              <a:off x="6698196" y="1819393"/>
              <a:ext cx="5062269" cy="5038607"/>
              <a:chOff x="4476326" y="1364544"/>
              <a:chExt cx="3796702" cy="3778956"/>
            </a:xfrm>
          </p:grpSpPr>
          <p:sp>
            <p:nvSpPr>
              <p:cNvPr id="516" name="Freeform: Shape 61"/>
              <p:cNvSpPr>
                <a:spLocks/>
              </p:cNvSpPr>
              <p:nvPr/>
            </p:nvSpPr>
            <p:spPr bwMode="auto">
              <a:xfrm>
                <a:off x="4749783" y="1386364"/>
                <a:ext cx="2829064" cy="2829064"/>
              </a:xfrm>
              <a:custGeom>
                <a:avLst/>
                <a:gdLst>
                  <a:gd name="T0" fmla="*/ 315 w 630"/>
                  <a:gd name="T1" fmla="*/ 19 h 630"/>
                  <a:gd name="T2" fmla="*/ 611 w 630"/>
                  <a:gd name="T3" fmla="*/ 315 h 630"/>
                  <a:gd name="T4" fmla="*/ 315 w 630"/>
                  <a:gd name="T5" fmla="*/ 611 h 630"/>
                  <a:gd name="T6" fmla="*/ 315 w 630"/>
                  <a:gd name="T7" fmla="*/ 630 h 630"/>
                  <a:gd name="T8" fmla="*/ 630 w 630"/>
                  <a:gd name="T9" fmla="*/ 315 h 630"/>
                  <a:gd name="T10" fmla="*/ 315 w 630"/>
                  <a:gd name="T11" fmla="*/ 0 h 630"/>
                  <a:gd name="T12" fmla="*/ 315 w 630"/>
                  <a:gd name="T13" fmla="*/ 19 h 630"/>
                  <a:gd name="T14" fmla="*/ 315 w 630"/>
                  <a:gd name="T15" fmla="*/ 611 h 630"/>
                  <a:gd name="T16" fmla="*/ 19 w 630"/>
                  <a:gd name="T17" fmla="*/ 315 h 630"/>
                  <a:gd name="T18" fmla="*/ 315 w 630"/>
                  <a:gd name="T19" fmla="*/ 19 h 630"/>
                  <a:gd name="T20" fmla="*/ 315 w 630"/>
                  <a:gd name="T21" fmla="*/ 0 h 630"/>
                  <a:gd name="T22" fmla="*/ 0 w 630"/>
                  <a:gd name="T23" fmla="*/ 315 h 630"/>
                  <a:gd name="T24" fmla="*/ 315 w 630"/>
                  <a:gd name="T25" fmla="*/ 630 h 630"/>
                  <a:gd name="T26" fmla="*/ 315 w 630"/>
                  <a:gd name="T27" fmla="*/ 611 h 6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30" h="630">
                    <a:moveTo>
                      <a:pt x="315" y="19"/>
                    </a:moveTo>
                    <a:cubicBezTo>
                      <a:pt x="479" y="19"/>
                      <a:pt x="611" y="152"/>
                      <a:pt x="611" y="315"/>
                    </a:cubicBezTo>
                    <a:cubicBezTo>
                      <a:pt x="611" y="479"/>
                      <a:pt x="479" y="611"/>
                      <a:pt x="315" y="611"/>
                    </a:cubicBezTo>
                    <a:cubicBezTo>
                      <a:pt x="315" y="630"/>
                      <a:pt x="315" y="630"/>
                      <a:pt x="315" y="630"/>
                    </a:cubicBezTo>
                    <a:cubicBezTo>
                      <a:pt x="489" y="630"/>
                      <a:pt x="630" y="489"/>
                      <a:pt x="630" y="315"/>
                    </a:cubicBezTo>
                    <a:cubicBezTo>
                      <a:pt x="630" y="141"/>
                      <a:pt x="489" y="0"/>
                      <a:pt x="315" y="0"/>
                    </a:cubicBezTo>
                    <a:lnTo>
                      <a:pt x="315" y="19"/>
                    </a:lnTo>
                    <a:close/>
                    <a:moveTo>
                      <a:pt x="315" y="611"/>
                    </a:moveTo>
                    <a:cubicBezTo>
                      <a:pt x="152" y="611"/>
                      <a:pt x="19" y="479"/>
                      <a:pt x="19" y="315"/>
                    </a:cubicBezTo>
                    <a:cubicBezTo>
                      <a:pt x="19" y="152"/>
                      <a:pt x="152" y="19"/>
                      <a:pt x="315" y="19"/>
                    </a:cubicBezTo>
                    <a:cubicBezTo>
                      <a:pt x="315" y="0"/>
                      <a:pt x="315" y="0"/>
                      <a:pt x="315" y="0"/>
                    </a:cubicBezTo>
                    <a:cubicBezTo>
                      <a:pt x="141" y="0"/>
                      <a:pt x="0" y="141"/>
                      <a:pt x="0" y="315"/>
                    </a:cubicBezTo>
                    <a:cubicBezTo>
                      <a:pt x="0" y="489"/>
                      <a:pt x="141" y="630"/>
                      <a:pt x="315" y="630"/>
                    </a:cubicBezTo>
                    <a:lnTo>
                      <a:pt x="315" y="611"/>
                    </a:lnTo>
                    <a:close/>
                  </a:path>
                </a:pathLst>
              </a:custGeom>
              <a:solidFill>
                <a:schemeClr val="bg1">
                  <a:lumMod val="95000"/>
                  <a:alpha val="61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17" name="Freeform: Shape 62"/>
              <p:cNvSpPr>
                <a:spLocks/>
              </p:cNvSpPr>
              <p:nvPr/>
            </p:nvSpPr>
            <p:spPr bwMode="auto">
              <a:xfrm>
                <a:off x="6896145" y="3801414"/>
                <a:ext cx="1376883" cy="1342086"/>
              </a:xfrm>
              <a:custGeom>
                <a:avLst/>
                <a:gdLst>
                  <a:gd name="connsiteX0" fmla="*/ 246478 w 1376883"/>
                  <a:gd name="connsiteY0" fmla="*/ 0 h 1342086"/>
                  <a:gd name="connsiteX1" fmla="*/ 1376883 w 1376883"/>
                  <a:gd name="connsiteY1" fmla="*/ 1342086 h 1342086"/>
                  <a:gd name="connsiteX2" fmla="*/ 964218 w 1376883"/>
                  <a:gd name="connsiteY2" fmla="*/ 1342086 h 1342086"/>
                  <a:gd name="connsiteX3" fmla="*/ 0 w 1376883"/>
                  <a:gd name="connsiteY3" fmla="*/ 201522 h 13420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76883" h="1342086">
                    <a:moveTo>
                      <a:pt x="246478" y="0"/>
                    </a:moveTo>
                    <a:lnTo>
                      <a:pt x="1376883" y="1342086"/>
                    </a:lnTo>
                    <a:lnTo>
                      <a:pt x="964218" y="1342086"/>
                    </a:lnTo>
                    <a:lnTo>
                      <a:pt x="0" y="201522"/>
                    </a:ln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18" name="Freeform: Shape 63"/>
              <p:cNvSpPr>
                <a:spLocks/>
              </p:cNvSpPr>
              <p:nvPr/>
            </p:nvSpPr>
            <p:spPr bwMode="auto">
              <a:xfrm>
                <a:off x="6810884" y="3702203"/>
                <a:ext cx="466602" cy="430948"/>
              </a:xfrm>
              <a:custGeom>
                <a:avLst/>
                <a:gdLst>
                  <a:gd name="T0" fmla="*/ 79 w 104"/>
                  <a:gd name="T1" fmla="*/ 0 h 96"/>
                  <a:gd name="T2" fmla="*/ 0 w 104"/>
                  <a:gd name="T3" fmla="*/ 65 h 96"/>
                  <a:gd name="T4" fmla="*/ 25 w 104"/>
                  <a:gd name="T5" fmla="*/ 96 h 96"/>
                  <a:gd name="T6" fmla="*/ 104 w 104"/>
                  <a:gd name="T7" fmla="*/ 31 h 96"/>
                  <a:gd name="T8" fmla="*/ 79 w 104"/>
                  <a:gd name="T9" fmla="*/ 0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4" h="96">
                    <a:moveTo>
                      <a:pt x="79" y="0"/>
                    </a:moveTo>
                    <a:cubicBezTo>
                      <a:pt x="0" y="65"/>
                      <a:pt x="0" y="65"/>
                      <a:pt x="0" y="65"/>
                    </a:cubicBezTo>
                    <a:cubicBezTo>
                      <a:pt x="25" y="96"/>
                      <a:pt x="25" y="96"/>
                      <a:pt x="25" y="96"/>
                    </a:cubicBezTo>
                    <a:cubicBezTo>
                      <a:pt x="63" y="85"/>
                      <a:pt x="89" y="63"/>
                      <a:pt x="104" y="31"/>
                    </a:cubicBezTo>
                    <a:lnTo>
                      <a:pt x="79" y="0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19" name="Freeform: Shape 64"/>
              <p:cNvSpPr>
                <a:spLocks/>
              </p:cNvSpPr>
              <p:nvPr/>
            </p:nvSpPr>
            <p:spPr bwMode="auto">
              <a:xfrm>
                <a:off x="4476326" y="1364544"/>
                <a:ext cx="3260012" cy="2853867"/>
              </a:xfrm>
              <a:custGeom>
                <a:avLst/>
                <a:gdLst>
                  <a:gd name="T0" fmla="*/ 363 w 726"/>
                  <a:gd name="T1" fmla="*/ 636 h 636"/>
                  <a:gd name="T2" fmla="*/ 516 w 726"/>
                  <a:gd name="T3" fmla="*/ 597 h 636"/>
                  <a:gd name="T4" fmla="*/ 642 w 726"/>
                  <a:gd name="T5" fmla="*/ 166 h 636"/>
                  <a:gd name="T6" fmla="*/ 363 w 726"/>
                  <a:gd name="T7" fmla="*/ 0 h 636"/>
                  <a:gd name="T8" fmla="*/ 363 w 726"/>
                  <a:gd name="T9" fmla="*/ 18 h 636"/>
                  <a:gd name="T10" fmla="*/ 627 w 726"/>
                  <a:gd name="T11" fmla="*/ 174 h 636"/>
                  <a:gd name="T12" fmla="*/ 507 w 726"/>
                  <a:gd name="T13" fmla="*/ 582 h 636"/>
                  <a:gd name="T14" fmla="*/ 363 w 726"/>
                  <a:gd name="T15" fmla="*/ 618 h 636"/>
                  <a:gd name="T16" fmla="*/ 363 w 726"/>
                  <a:gd name="T17" fmla="*/ 636 h 636"/>
                  <a:gd name="T18" fmla="*/ 211 w 726"/>
                  <a:gd name="T19" fmla="*/ 39 h 636"/>
                  <a:gd name="T20" fmla="*/ 84 w 726"/>
                  <a:gd name="T21" fmla="*/ 471 h 636"/>
                  <a:gd name="T22" fmla="*/ 363 w 726"/>
                  <a:gd name="T23" fmla="*/ 636 h 636"/>
                  <a:gd name="T24" fmla="*/ 363 w 726"/>
                  <a:gd name="T25" fmla="*/ 618 h 636"/>
                  <a:gd name="T26" fmla="*/ 100 w 726"/>
                  <a:gd name="T27" fmla="*/ 462 h 636"/>
                  <a:gd name="T28" fmla="*/ 219 w 726"/>
                  <a:gd name="T29" fmla="*/ 55 h 636"/>
                  <a:gd name="T30" fmla="*/ 363 w 726"/>
                  <a:gd name="T31" fmla="*/ 18 h 636"/>
                  <a:gd name="T32" fmla="*/ 363 w 726"/>
                  <a:gd name="T33" fmla="*/ 0 h 636"/>
                  <a:gd name="T34" fmla="*/ 211 w 726"/>
                  <a:gd name="T35" fmla="*/ 39 h 6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726" h="636">
                    <a:moveTo>
                      <a:pt x="363" y="636"/>
                    </a:moveTo>
                    <a:cubicBezTo>
                      <a:pt x="415" y="636"/>
                      <a:pt x="467" y="623"/>
                      <a:pt x="516" y="597"/>
                    </a:cubicBezTo>
                    <a:cubicBezTo>
                      <a:pt x="670" y="513"/>
                      <a:pt x="726" y="320"/>
                      <a:pt x="642" y="166"/>
                    </a:cubicBezTo>
                    <a:cubicBezTo>
                      <a:pt x="584" y="60"/>
                      <a:pt x="476" y="0"/>
                      <a:pt x="363" y="0"/>
                    </a:cubicBezTo>
                    <a:cubicBezTo>
                      <a:pt x="363" y="18"/>
                      <a:pt x="363" y="18"/>
                      <a:pt x="363" y="18"/>
                    </a:cubicBezTo>
                    <a:cubicBezTo>
                      <a:pt x="469" y="18"/>
                      <a:pt x="572" y="74"/>
                      <a:pt x="627" y="174"/>
                    </a:cubicBezTo>
                    <a:cubicBezTo>
                      <a:pt x="706" y="320"/>
                      <a:pt x="653" y="502"/>
                      <a:pt x="507" y="582"/>
                    </a:cubicBezTo>
                    <a:cubicBezTo>
                      <a:pt x="462" y="607"/>
                      <a:pt x="412" y="619"/>
                      <a:pt x="363" y="618"/>
                    </a:cubicBezTo>
                    <a:lnTo>
                      <a:pt x="363" y="636"/>
                    </a:lnTo>
                    <a:close/>
                    <a:moveTo>
                      <a:pt x="211" y="39"/>
                    </a:moveTo>
                    <a:cubicBezTo>
                      <a:pt x="57" y="124"/>
                      <a:pt x="0" y="317"/>
                      <a:pt x="84" y="471"/>
                    </a:cubicBezTo>
                    <a:cubicBezTo>
                      <a:pt x="142" y="576"/>
                      <a:pt x="251" y="636"/>
                      <a:pt x="363" y="636"/>
                    </a:cubicBezTo>
                    <a:cubicBezTo>
                      <a:pt x="363" y="618"/>
                      <a:pt x="363" y="618"/>
                      <a:pt x="363" y="618"/>
                    </a:cubicBezTo>
                    <a:cubicBezTo>
                      <a:pt x="257" y="618"/>
                      <a:pt x="154" y="562"/>
                      <a:pt x="100" y="462"/>
                    </a:cubicBezTo>
                    <a:cubicBezTo>
                      <a:pt x="20" y="317"/>
                      <a:pt x="74" y="134"/>
                      <a:pt x="219" y="55"/>
                    </a:cubicBezTo>
                    <a:cubicBezTo>
                      <a:pt x="265" y="30"/>
                      <a:pt x="315" y="18"/>
                      <a:pt x="363" y="18"/>
                    </a:cubicBezTo>
                    <a:cubicBezTo>
                      <a:pt x="363" y="0"/>
                      <a:pt x="363" y="0"/>
                      <a:pt x="363" y="0"/>
                    </a:cubicBezTo>
                    <a:cubicBezTo>
                      <a:pt x="312" y="0"/>
                      <a:pt x="259" y="13"/>
                      <a:pt x="211" y="39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738" name="PA_组合 21"/>
          <p:cNvGrpSpPr/>
          <p:nvPr>
            <p:custDataLst>
              <p:tags r:id="rId2"/>
            </p:custDataLst>
          </p:nvPr>
        </p:nvGrpSpPr>
        <p:grpSpPr>
          <a:xfrm>
            <a:off x="8189952" y="3169126"/>
            <a:ext cx="1409700" cy="1005447"/>
            <a:chOff x="5069886" y="293530"/>
            <a:chExt cx="2052228" cy="1463723"/>
          </a:xfrm>
          <a:solidFill>
            <a:schemeClr val="bg1"/>
          </a:solidFill>
        </p:grpSpPr>
        <p:sp>
          <p:nvSpPr>
            <p:cNvPr id="739" name="TextBox 22"/>
            <p:cNvSpPr txBox="1"/>
            <p:nvPr/>
          </p:nvSpPr>
          <p:spPr>
            <a:xfrm>
              <a:off x="5069886" y="293530"/>
              <a:ext cx="2052228" cy="1120147"/>
            </a:xfrm>
            <a:prstGeom prst="rect">
              <a:avLst/>
            </a:prstGeom>
            <a:grpFill/>
          </p:spPr>
          <p:txBody>
            <a:bodyPr wrap="square">
              <a:normAutofit/>
            </a:bodyPr>
            <a:lstStyle/>
            <a:p>
              <a:pPr algn="ctr"/>
              <a:r>
                <a:rPr lang="zh-TW" altLang="en-US" sz="4400" b="1" dirty="0">
                  <a:solidFill>
                    <a:schemeClr val="tx2">
                      <a:lumMod val="75000"/>
                    </a:schemeClr>
                  </a:solidFill>
                  <a:cs typeface="+mn-ea"/>
                  <a:sym typeface="+mn-lt"/>
                </a:rPr>
                <a:t>目錄</a:t>
              </a:r>
              <a:endParaRPr lang="zh-CN" altLang="en-US" sz="4400" b="1" dirty="0">
                <a:solidFill>
                  <a:schemeClr val="tx2">
                    <a:lumMod val="7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740" name="TextBox 23"/>
            <p:cNvSpPr txBox="1"/>
            <p:nvPr/>
          </p:nvSpPr>
          <p:spPr>
            <a:xfrm>
              <a:off x="5069886" y="1309193"/>
              <a:ext cx="2052228" cy="448060"/>
            </a:xfrm>
            <a:prstGeom prst="rect">
              <a:avLst/>
            </a:prstGeom>
            <a:grpFill/>
          </p:spPr>
          <p:txBody>
            <a:bodyPr wrap="square">
              <a:normAutofit/>
            </a:bodyPr>
            <a:lstStyle/>
            <a:p>
              <a:pPr algn="ctr"/>
              <a:endParaRPr lang="en-US" altLang="zh-CN" sz="1400" b="1" dirty="0">
                <a:solidFill>
                  <a:schemeClr val="tx2">
                    <a:lumMod val="75000"/>
                  </a:schemeClr>
                </a:solidFill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82195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294"/>
          <p:cNvSpPr txBox="1"/>
          <p:nvPr/>
        </p:nvSpPr>
        <p:spPr>
          <a:xfrm>
            <a:off x="1167104" y="780784"/>
            <a:ext cx="1800200" cy="295528"/>
          </a:xfrm>
          <a:prstGeom prst="rect">
            <a:avLst/>
          </a:prstGeom>
          <a:noFill/>
        </p:spPr>
        <p:txBody>
          <a:bodyPr wrap="none" lIns="360000" tIns="0" rIns="0" bIns="0" anchor="b" anchorCtr="0">
            <a:normAutofit fontScale="92500" lnSpcReduction="20000"/>
          </a:bodyPr>
          <a:lstStyle/>
          <a:p>
            <a:r>
              <a:rPr lang="zh-TW" altLang="en-US" sz="2400" b="1" spc="600" dirty="0">
                <a:solidFill>
                  <a:schemeClr val="accent1">
                    <a:lumMod val="100000"/>
                  </a:schemeClr>
                </a:solidFill>
                <a:cs typeface="+mn-ea"/>
                <a:sym typeface="+mn-lt"/>
              </a:rPr>
              <a:t>創作動機</a:t>
            </a:r>
            <a:endParaRPr lang="zh-CN" altLang="en-US" sz="2400" b="1" spc="600" dirty="0">
              <a:solidFill>
                <a:schemeClr val="accent1">
                  <a:lumMod val="10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8" name="Diamond 292"/>
          <p:cNvSpPr/>
          <p:nvPr/>
        </p:nvSpPr>
        <p:spPr>
          <a:xfrm>
            <a:off x="407368" y="548680"/>
            <a:ext cx="759736" cy="759736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>
            <a:norm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01</a:t>
            </a:r>
          </a:p>
        </p:txBody>
      </p:sp>
      <p:sp>
        <p:nvSpPr>
          <p:cNvPr id="10" name="內容預留位置 2"/>
          <p:cNvSpPr>
            <a:spLocks noGrp="1"/>
          </p:cNvSpPr>
          <p:nvPr>
            <p:ph sz="half" idx="1"/>
          </p:nvPr>
        </p:nvSpPr>
        <p:spPr>
          <a:xfrm>
            <a:off x="1343472" y="2276872"/>
            <a:ext cx="5029200" cy="2448272"/>
          </a:xfrm>
        </p:spPr>
        <p:txBody>
          <a:bodyPr rtlCol="0">
            <a:normAutofit/>
          </a:bodyPr>
          <a:lstStyle/>
          <a:p>
            <a:pPr marL="0" indent="0" rtl="0">
              <a:buNone/>
            </a:pPr>
            <a:r>
              <a:rPr lang="zh-TW" altLang="en-US" dirty="0"/>
              <a:t>未來的窮或富有，取決於我們對於金錢的價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值觀，記帳能夠清楚地掌握支出，也能釐清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想要或者需要，甚至提高目標意識，更能幫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助我們成功存到錢，為此，我們選擇做記帳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助理來幫助大家</a:t>
            </a:r>
            <a:endParaRPr lang="en-US" altLang="zh-TW" dirty="0"/>
          </a:p>
          <a:p>
            <a:pPr marL="0" indent="0" rtl="0">
              <a:buNone/>
            </a:pPr>
            <a:endParaRPr lang="en-US" altLang="zh-TW" dirty="0"/>
          </a:p>
          <a:p>
            <a:pPr marL="0" indent="0" rtl="0">
              <a:buNone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900486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iamond 290"/>
          <p:cNvSpPr/>
          <p:nvPr/>
        </p:nvSpPr>
        <p:spPr>
          <a:xfrm>
            <a:off x="407368" y="548680"/>
            <a:ext cx="759736" cy="759736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>
            <a:norm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02</a:t>
            </a:r>
          </a:p>
        </p:txBody>
      </p:sp>
      <p:sp>
        <p:nvSpPr>
          <p:cNvPr id="9" name="TextBox 296"/>
          <p:cNvSpPr txBox="1"/>
          <p:nvPr/>
        </p:nvSpPr>
        <p:spPr>
          <a:xfrm>
            <a:off x="1154429" y="780784"/>
            <a:ext cx="2928485" cy="295528"/>
          </a:xfrm>
          <a:prstGeom prst="rect">
            <a:avLst/>
          </a:prstGeom>
          <a:noFill/>
        </p:spPr>
        <p:txBody>
          <a:bodyPr wrap="none" lIns="360000" tIns="0" rIns="0" bIns="0" anchor="b" anchorCtr="0">
            <a:normAutofit fontScale="92500" lnSpcReduction="20000"/>
          </a:bodyPr>
          <a:lstStyle/>
          <a:p>
            <a:r>
              <a:rPr lang="zh-TW" altLang="en-US" sz="2400" b="1" spc="600" dirty="0">
                <a:solidFill>
                  <a:schemeClr val="accent2">
                    <a:lumMod val="100000"/>
                  </a:schemeClr>
                </a:solidFill>
                <a:cs typeface="+mn-ea"/>
                <a:sym typeface="+mn-lt"/>
              </a:rPr>
              <a:t>技術運用</a:t>
            </a:r>
            <a:endParaRPr lang="zh-CN" altLang="en-US" sz="2400" b="1" spc="600" dirty="0">
              <a:solidFill>
                <a:schemeClr val="accent2">
                  <a:lumMod val="100000"/>
                </a:schemeClr>
              </a:solidFill>
              <a:cs typeface="+mn-ea"/>
              <a:sym typeface="+mn-lt"/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7664176"/>
              </p:ext>
            </p:extLst>
          </p:nvPr>
        </p:nvGraphicFramePr>
        <p:xfrm>
          <a:off x="2135560" y="2060848"/>
          <a:ext cx="7272808" cy="29616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3600400">
                  <a:extLst>
                    <a:ext uri="{9D8B030D-6E8A-4147-A177-3AD203B41FA5}">
                      <a16:colId xmlns:a16="http://schemas.microsoft.com/office/drawing/2014/main" val="1928848128"/>
                    </a:ext>
                  </a:extLst>
                </a:gridCol>
                <a:gridCol w="3672408">
                  <a:extLst>
                    <a:ext uri="{9D8B030D-6E8A-4147-A177-3AD203B41FA5}">
                      <a16:colId xmlns:a16="http://schemas.microsoft.com/office/drawing/2014/main" val="42577658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Intent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傳遞事件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449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Spinner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下拉式選單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1307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LinkedList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/>
                        <a:t>Linkedlist</a:t>
                      </a:r>
                      <a:r>
                        <a:rPr lang="zh-TW" altLang="en-US" dirty="0"/>
                        <a:t>儲存資料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90226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/>
                        <a:t>ArrayList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/>
                        <a:t>Arrarlist</a:t>
                      </a:r>
                      <a:r>
                        <a:rPr lang="zh-TW" altLang="en-US" dirty="0"/>
                        <a:t>儲存資料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73285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CalendarView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日曆顯示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1253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ListView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清單顯示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7543909"/>
                  </a:ext>
                </a:extLst>
              </a:tr>
              <a:tr h="15122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/>
                        <a:t>BaseAdapter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動態新增清單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82060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/>
                        <a:t>Gson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儲存資料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47238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0589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DAF4558F-06F1-40FE-973B-52A8582F19B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0017" y="1251483"/>
            <a:ext cx="2177517" cy="4355034"/>
          </a:xfrm>
          <a:prstGeom prst="rect">
            <a:avLst/>
          </a:prstGeom>
        </p:spPr>
      </p:pic>
      <p:sp>
        <p:nvSpPr>
          <p:cNvPr id="9" name="Diamond 288"/>
          <p:cNvSpPr/>
          <p:nvPr/>
        </p:nvSpPr>
        <p:spPr>
          <a:xfrm>
            <a:off x="407368" y="548680"/>
            <a:ext cx="759736" cy="759736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>
            <a:norm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03</a:t>
            </a:r>
          </a:p>
        </p:txBody>
      </p:sp>
      <p:sp>
        <p:nvSpPr>
          <p:cNvPr id="10" name="TextBox 298"/>
          <p:cNvSpPr txBox="1"/>
          <p:nvPr/>
        </p:nvSpPr>
        <p:spPr>
          <a:xfrm>
            <a:off x="1167104" y="780784"/>
            <a:ext cx="2156748" cy="295528"/>
          </a:xfrm>
          <a:prstGeom prst="rect">
            <a:avLst/>
          </a:prstGeom>
          <a:noFill/>
        </p:spPr>
        <p:txBody>
          <a:bodyPr wrap="none" lIns="360000" tIns="0" rIns="0" bIns="0" anchor="b" anchorCtr="0">
            <a:normAutofit fontScale="92500" lnSpcReduction="20000"/>
          </a:bodyPr>
          <a:lstStyle/>
          <a:p>
            <a:r>
              <a:rPr lang="zh-TW" altLang="en-US" sz="2400" b="1" spc="600" dirty="0">
                <a:solidFill>
                  <a:schemeClr val="accent3">
                    <a:lumMod val="100000"/>
                  </a:schemeClr>
                </a:solidFill>
                <a:cs typeface="+mn-ea"/>
                <a:sym typeface="+mn-lt"/>
              </a:rPr>
              <a:t>功能及展示</a:t>
            </a:r>
            <a:endParaRPr lang="zh-CN" altLang="en-US" sz="2400" b="1" spc="600" dirty="0">
              <a:solidFill>
                <a:schemeClr val="accent3">
                  <a:lumMod val="10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3935760" y="5844715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初始頁面</a:t>
            </a:r>
          </a:p>
        </p:txBody>
      </p:sp>
      <p:cxnSp>
        <p:nvCxnSpPr>
          <p:cNvPr id="16" name="直線接點 15"/>
          <p:cNvCxnSpPr/>
          <p:nvPr/>
        </p:nvCxnSpPr>
        <p:spPr>
          <a:xfrm>
            <a:off x="4943872" y="5131375"/>
            <a:ext cx="201622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/>
          <p:cNvSpPr txBox="1"/>
          <p:nvPr/>
        </p:nvSpPr>
        <p:spPr>
          <a:xfrm>
            <a:off x="7320136" y="4946709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新增支出功能</a:t>
            </a:r>
          </a:p>
        </p:txBody>
      </p:sp>
    </p:spTree>
    <p:extLst>
      <p:ext uri="{BB962C8B-B14F-4D97-AF65-F5344CB8AC3E}">
        <p14:creationId xmlns:p14="http://schemas.microsoft.com/office/powerpoint/2010/main" val="2426022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B06B88C8-40A7-44F6-AAC9-A4AFB8FB245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1026" y="1267404"/>
            <a:ext cx="2161596" cy="4323192"/>
          </a:xfrm>
          <a:prstGeom prst="rect">
            <a:avLst/>
          </a:prstGeom>
        </p:spPr>
      </p:pic>
      <p:sp>
        <p:nvSpPr>
          <p:cNvPr id="9" name="Diamond 288"/>
          <p:cNvSpPr/>
          <p:nvPr/>
        </p:nvSpPr>
        <p:spPr>
          <a:xfrm>
            <a:off x="407368" y="548680"/>
            <a:ext cx="759736" cy="759736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>
            <a:norm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03</a:t>
            </a:r>
          </a:p>
        </p:txBody>
      </p:sp>
      <p:sp>
        <p:nvSpPr>
          <p:cNvPr id="10" name="TextBox 298"/>
          <p:cNvSpPr txBox="1"/>
          <p:nvPr/>
        </p:nvSpPr>
        <p:spPr>
          <a:xfrm>
            <a:off x="1167104" y="780784"/>
            <a:ext cx="2156748" cy="295528"/>
          </a:xfrm>
          <a:prstGeom prst="rect">
            <a:avLst/>
          </a:prstGeom>
          <a:noFill/>
        </p:spPr>
        <p:txBody>
          <a:bodyPr wrap="none" lIns="360000" tIns="0" rIns="0" bIns="0" anchor="b" anchorCtr="0">
            <a:normAutofit fontScale="92500" lnSpcReduction="20000"/>
          </a:bodyPr>
          <a:lstStyle/>
          <a:p>
            <a:r>
              <a:rPr lang="zh-TW" altLang="en-US" sz="2400" b="1" spc="600" dirty="0">
                <a:solidFill>
                  <a:schemeClr val="accent3">
                    <a:lumMod val="100000"/>
                  </a:schemeClr>
                </a:solidFill>
                <a:cs typeface="+mn-ea"/>
                <a:sym typeface="+mn-lt"/>
              </a:rPr>
              <a:t>功能及展示</a:t>
            </a:r>
            <a:endParaRPr lang="zh-CN" altLang="en-US" sz="2400" b="1" spc="600" dirty="0">
              <a:solidFill>
                <a:schemeClr val="accent3">
                  <a:lumMod val="10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3935760" y="5844715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支出頁面</a:t>
            </a:r>
          </a:p>
        </p:txBody>
      </p:sp>
      <p:cxnSp>
        <p:nvCxnSpPr>
          <p:cNvPr id="16" name="直線接點 15"/>
          <p:cNvCxnSpPr/>
          <p:nvPr/>
        </p:nvCxnSpPr>
        <p:spPr>
          <a:xfrm>
            <a:off x="5231904" y="2060848"/>
            <a:ext cx="201622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/>
          <p:cNvCxnSpPr/>
          <p:nvPr/>
        </p:nvCxnSpPr>
        <p:spPr>
          <a:xfrm>
            <a:off x="5550873" y="2924943"/>
            <a:ext cx="201622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7752184" y="2601777"/>
            <a:ext cx="3096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Step 2</a:t>
            </a:r>
            <a:r>
              <a:rPr lang="zh-TW" altLang="en-US" dirty="0"/>
              <a:t>：選擇類別、帳戶及輸入備註</a:t>
            </a:r>
          </a:p>
        </p:txBody>
      </p:sp>
      <p:cxnSp>
        <p:nvCxnSpPr>
          <p:cNvPr id="15" name="直線接點 14"/>
          <p:cNvCxnSpPr/>
          <p:nvPr/>
        </p:nvCxnSpPr>
        <p:spPr>
          <a:xfrm>
            <a:off x="4631273" y="4653136"/>
            <a:ext cx="201622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/>
          <p:cNvSpPr txBox="1"/>
          <p:nvPr/>
        </p:nvSpPr>
        <p:spPr>
          <a:xfrm>
            <a:off x="7248128" y="4437112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Step 3</a:t>
            </a:r>
            <a:r>
              <a:rPr lang="zh-TW" altLang="en-US" dirty="0"/>
              <a:t>：點選</a:t>
            </a:r>
            <a:r>
              <a:rPr lang="en-US" altLang="zh-TW" dirty="0"/>
              <a:t>save</a:t>
            </a:r>
            <a:r>
              <a:rPr lang="zh-TW" altLang="en-US" dirty="0"/>
              <a:t>以儲存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7567097" y="1844824"/>
            <a:ext cx="2592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Step 1</a:t>
            </a:r>
            <a:r>
              <a:rPr lang="zh-TW" altLang="en-US" dirty="0"/>
              <a:t>：輸入支出價格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2877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4C0A2FA2-8FD7-4D54-9B04-7C76B93EC87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1865" y="1308416"/>
            <a:ext cx="2163180" cy="4326360"/>
          </a:xfrm>
          <a:prstGeom prst="rect">
            <a:avLst/>
          </a:prstGeom>
        </p:spPr>
      </p:pic>
      <p:sp>
        <p:nvSpPr>
          <p:cNvPr id="9" name="Diamond 288"/>
          <p:cNvSpPr/>
          <p:nvPr/>
        </p:nvSpPr>
        <p:spPr>
          <a:xfrm>
            <a:off x="407368" y="548680"/>
            <a:ext cx="759736" cy="759736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>
            <a:norm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03</a:t>
            </a:r>
          </a:p>
        </p:txBody>
      </p:sp>
      <p:sp>
        <p:nvSpPr>
          <p:cNvPr id="10" name="TextBox 298"/>
          <p:cNvSpPr txBox="1"/>
          <p:nvPr/>
        </p:nvSpPr>
        <p:spPr>
          <a:xfrm>
            <a:off x="1167104" y="780784"/>
            <a:ext cx="2156748" cy="295528"/>
          </a:xfrm>
          <a:prstGeom prst="rect">
            <a:avLst/>
          </a:prstGeom>
          <a:noFill/>
        </p:spPr>
        <p:txBody>
          <a:bodyPr wrap="none" lIns="360000" tIns="0" rIns="0" bIns="0" anchor="b" anchorCtr="0">
            <a:normAutofit fontScale="92500" lnSpcReduction="20000"/>
          </a:bodyPr>
          <a:lstStyle/>
          <a:p>
            <a:r>
              <a:rPr lang="zh-TW" altLang="en-US" sz="2400" b="1" spc="600" dirty="0">
                <a:solidFill>
                  <a:schemeClr val="accent3">
                    <a:lumMod val="100000"/>
                  </a:schemeClr>
                </a:solidFill>
                <a:cs typeface="+mn-ea"/>
                <a:sym typeface="+mn-lt"/>
              </a:rPr>
              <a:t>功能及展示</a:t>
            </a:r>
            <a:endParaRPr lang="zh-CN" altLang="en-US" sz="2400" b="1" spc="600" dirty="0">
              <a:solidFill>
                <a:schemeClr val="accent3">
                  <a:lumMod val="10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3935760" y="5844715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    首頁</a:t>
            </a:r>
          </a:p>
        </p:txBody>
      </p:sp>
      <p:sp>
        <p:nvSpPr>
          <p:cNvPr id="17" name="文字方塊 16"/>
          <p:cNvSpPr txBox="1"/>
          <p:nvPr/>
        </p:nvSpPr>
        <p:spPr>
          <a:xfrm>
            <a:off x="7858602" y="3713256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新增的項目</a:t>
            </a:r>
          </a:p>
        </p:txBody>
      </p:sp>
      <p:sp>
        <p:nvSpPr>
          <p:cNvPr id="18" name="文字方塊 17"/>
          <p:cNvSpPr txBox="1"/>
          <p:nvPr/>
        </p:nvSpPr>
        <p:spPr>
          <a:xfrm>
            <a:off x="7176120" y="2851666"/>
            <a:ext cx="22867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清楚提示目前錢包裡的錢有多少</a:t>
            </a:r>
          </a:p>
        </p:txBody>
      </p:sp>
      <p:sp>
        <p:nvSpPr>
          <p:cNvPr id="6" name="橢圓 5"/>
          <p:cNvSpPr/>
          <p:nvPr/>
        </p:nvSpPr>
        <p:spPr>
          <a:xfrm>
            <a:off x="3300112" y="3429000"/>
            <a:ext cx="2254557" cy="3621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5" name="直線單箭頭接點 14"/>
          <p:cNvCxnSpPr/>
          <p:nvPr/>
        </p:nvCxnSpPr>
        <p:spPr>
          <a:xfrm flipV="1">
            <a:off x="5375920" y="3174832"/>
            <a:ext cx="1440160" cy="3600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/>
          <p:cNvCxnSpPr/>
          <p:nvPr/>
        </p:nvCxnSpPr>
        <p:spPr>
          <a:xfrm>
            <a:off x="5554669" y="3897922"/>
            <a:ext cx="201622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8499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圖片 10">
            <a:extLst>
              <a:ext uri="{FF2B5EF4-FFF2-40B4-BE49-F238E27FC236}">
                <a16:creationId xmlns:a16="http://schemas.microsoft.com/office/drawing/2014/main" id="{68452F23-B634-4867-9BB1-DAE0C42BD99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8657" y="1412776"/>
            <a:ext cx="2133832" cy="4267664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1D222E92-988E-49DB-8209-DA7A894F409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4908" y="1412776"/>
            <a:ext cx="2133832" cy="4267664"/>
          </a:xfrm>
          <a:prstGeom prst="rect">
            <a:avLst/>
          </a:prstGeom>
        </p:spPr>
      </p:pic>
      <p:sp>
        <p:nvSpPr>
          <p:cNvPr id="9" name="Diamond 288"/>
          <p:cNvSpPr/>
          <p:nvPr/>
        </p:nvSpPr>
        <p:spPr>
          <a:xfrm>
            <a:off x="407368" y="548680"/>
            <a:ext cx="759736" cy="759736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>
            <a:norm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03</a:t>
            </a:r>
          </a:p>
        </p:txBody>
      </p:sp>
      <p:sp>
        <p:nvSpPr>
          <p:cNvPr id="10" name="TextBox 298"/>
          <p:cNvSpPr txBox="1"/>
          <p:nvPr/>
        </p:nvSpPr>
        <p:spPr>
          <a:xfrm>
            <a:off x="1167104" y="780784"/>
            <a:ext cx="2156748" cy="295528"/>
          </a:xfrm>
          <a:prstGeom prst="rect">
            <a:avLst/>
          </a:prstGeom>
          <a:noFill/>
        </p:spPr>
        <p:txBody>
          <a:bodyPr wrap="none" lIns="360000" tIns="0" rIns="0" bIns="0" anchor="b" anchorCtr="0">
            <a:normAutofit fontScale="92500" lnSpcReduction="20000"/>
          </a:bodyPr>
          <a:lstStyle/>
          <a:p>
            <a:r>
              <a:rPr lang="zh-TW" altLang="en-US" sz="2400" b="1" spc="600" dirty="0">
                <a:solidFill>
                  <a:schemeClr val="accent3">
                    <a:lumMod val="100000"/>
                  </a:schemeClr>
                </a:solidFill>
                <a:cs typeface="+mn-ea"/>
                <a:sym typeface="+mn-lt"/>
              </a:rPr>
              <a:t>功能及展示</a:t>
            </a:r>
            <a:endParaRPr lang="zh-CN" altLang="en-US" sz="2400" b="1" spc="600" dirty="0">
              <a:solidFill>
                <a:schemeClr val="accent3">
                  <a:lumMod val="10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3935760" y="5844715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初始頁面</a:t>
            </a:r>
          </a:p>
        </p:txBody>
      </p:sp>
      <p:sp>
        <p:nvSpPr>
          <p:cNvPr id="17" name="文字方塊 16"/>
          <p:cNvSpPr txBox="1"/>
          <p:nvPr/>
        </p:nvSpPr>
        <p:spPr>
          <a:xfrm>
            <a:off x="407368" y="1601391"/>
            <a:ext cx="23538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若點選清單會跑出清單列表</a:t>
            </a:r>
          </a:p>
        </p:txBody>
      </p:sp>
      <p:cxnSp>
        <p:nvCxnSpPr>
          <p:cNvPr id="5" name="直線接點 4"/>
          <p:cNvCxnSpPr/>
          <p:nvPr/>
        </p:nvCxnSpPr>
        <p:spPr>
          <a:xfrm>
            <a:off x="2761257" y="1700808"/>
            <a:ext cx="18002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向右箭號 7"/>
          <p:cNvSpPr/>
          <p:nvPr/>
        </p:nvSpPr>
        <p:spPr>
          <a:xfrm>
            <a:off x="5878506" y="3429000"/>
            <a:ext cx="1152128" cy="60247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5031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圖片 12">
            <a:extLst>
              <a:ext uri="{FF2B5EF4-FFF2-40B4-BE49-F238E27FC236}">
                <a16:creationId xmlns:a16="http://schemas.microsoft.com/office/drawing/2014/main" id="{5F09FF60-A006-4A34-BDE3-1D567B76E12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0169" y="1409087"/>
            <a:ext cx="2140071" cy="4280142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C7BD8E96-5AE7-4987-8B64-6095627E1BF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1788" y="1448222"/>
            <a:ext cx="2140071" cy="4280141"/>
          </a:xfrm>
          <a:prstGeom prst="rect">
            <a:avLst/>
          </a:prstGeom>
        </p:spPr>
      </p:pic>
      <p:sp>
        <p:nvSpPr>
          <p:cNvPr id="9" name="Diamond 288"/>
          <p:cNvSpPr/>
          <p:nvPr/>
        </p:nvSpPr>
        <p:spPr>
          <a:xfrm>
            <a:off x="407368" y="548680"/>
            <a:ext cx="759736" cy="759736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>
            <a:norm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03</a:t>
            </a:r>
          </a:p>
        </p:txBody>
      </p:sp>
      <p:sp>
        <p:nvSpPr>
          <p:cNvPr id="10" name="TextBox 298"/>
          <p:cNvSpPr txBox="1"/>
          <p:nvPr/>
        </p:nvSpPr>
        <p:spPr>
          <a:xfrm>
            <a:off x="1167104" y="780784"/>
            <a:ext cx="2156748" cy="295528"/>
          </a:xfrm>
          <a:prstGeom prst="rect">
            <a:avLst/>
          </a:prstGeom>
          <a:noFill/>
        </p:spPr>
        <p:txBody>
          <a:bodyPr wrap="none" lIns="360000" tIns="0" rIns="0" bIns="0" anchor="b" anchorCtr="0">
            <a:normAutofit fontScale="92500" lnSpcReduction="20000"/>
          </a:bodyPr>
          <a:lstStyle/>
          <a:p>
            <a:r>
              <a:rPr lang="zh-TW" altLang="en-US" sz="2400" b="1" spc="600" dirty="0">
                <a:solidFill>
                  <a:schemeClr val="accent3">
                    <a:lumMod val="100000"/>
                  </a:schemeClr>
                </a:solidFill>
                <a:cs typeface="+mn-ea"/>
                <a:sym typeface="+mn-lt"/>
              </a:rPr>
              <a:t>功能及展示</a:t>
            </a:r>
            <a:endParaRPr lang="zh-CN" altLang="en-US" sz="2400" b="1" spc="600" dirty="0">
              <a:solidFill>
                <a:schemeClr val="accent3">
                  <a:lumMod val="10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3935759" y="5770763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   </a:t>
            </a:r>
            <a:r>
              <a:rPr lang="en-US" altLang="zh-TW" dirty="0"/>
              <a:t>06/30</a:t>
            </a:r>
            <a:endParaRPr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7896200" y="5754479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   </a:t>
            </a:r>
            <a:r>
              <a:rPr lang="en-US" altLang="zh-TW" dirty="0"/>
              <a:t>06/18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C13C4357-1211-4218-A7B0-830C63E9AFD8}"/>
              </a:ext>
            </a:extLst>
          </p:cNvPr>
          <p:cNvSpPr txBox="1"/>
          <p:nvPr/>
        </p:nvSpPr>
        <p:spPr>
          <a:xfrm>
            <a:off x="3498072" y="6140095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預設顯示當天資料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815AEB64-44FC-441C-8091-13BCF2C7EB3B}"/>
              </a:ext>
            </a:extLst>
          </p:cNvPr>
          <p:cNvSpPr txBox="1"/>
          <p:nvPr/>
        </p:nvSpPr>
        <p:spPr>
          <a:xfrm>
            <a:off x="6962876" y="6140095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當日無資料則顯示沒有紀錄</a:t>
            </a:r>
          </a:p>
        </p:txBody>
      </p:sp>
    </p:spTree>
    <p:extLst>
      <p:ext uri="{BB962C8B-B14F-4D97-AF65-F5344CB8AC3E}">
        <p14:creationId xmlns:p14="http://schemas.microsoft.com/office/powerpoint/2010/main" val="981206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heme/theme1.xml><?xml version="1.0" encoding="utf-8"?>
<a:theme xmlns:a="http://schemas.openxmlformats.org/drawingml/2006/main" name="城市素描 16X9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0525335_TF03031010_TF03031010.potx" id="{A23123E4-3215-4911-9DBF-44DBEB337DC0}" vid="{8859ACC6-CBEB-4574-AF0E-FAD76B64E455}"/>
    </a:ext>
  </a:extLst>
</a:theme>
</file>

<file path=ppt/theme/theme2.xml><?xml version="1.0" encoding="utf-8"?>
<a:theme xmlns:a="http://schemas.openxmlformats.org/drawingml/2006/main" name="Office 佈景主題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tf03031010</Template>
  <TotalTime>187</TotalTime>
  <Words>343</Words>
  <Application>Microsoft Office PowerPoint</Application>
  <PresentationFormat>寬螢幕</PresentationFormat>
  <Paragraphs>118</Paragraphs>
  <Slides>16</Slides>
  <Notes>13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1" baseType="lpstr">
      <vt:lpstr>微软雅黑 Light</vt:lpstr>
      <vt:lpstr>新細明體</vt:lpstr>
      <vt:lpstr>Arial</vt:lpstr>
      <vt:lpstr>Century Schoolbook</vt:lpstr>
      <vt:lpstr>城市素描 16X9</vt:lpstr>
      <vt:lpstr>記帳助理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Thanks for Listening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記帳助理</dc:title>
  <dc:creator>承軒 鄒</dc:creator>
  <cp:lastModifiedBy>榮祥 潘</cp:lastModifiedBy>
  <cp:revision>20</cp:revision>
  <dcterms:created xsi:type="dcterms:W3CDTF">2020-06-23T19:20:31Z</dcterms:created>
  <dcterms:modified xsi:type="dcterms:W3CDTF">2020-06-30T06:59:48Z</dcterms:modified>
</cp:coreProperties>
</file>