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71" r:id="rId12"/>
    <p:sldId id="272" r:id="rId13"/>
    <p:sldId id="261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2020/6/24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74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14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6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2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7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35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5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E96D-83EA-4B8B-9F32-777894A6997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A38D9-D339-4D44-A6EC-9EA4AF8EDA2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DA0EA-EE6B-4A0B-A57C-E7FBF61F47D0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88CBC-8AE8-41B4-B161-6B7CBF7360F5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B3F5-B4C0-4131-BA20-24A44BC23013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EB114-866E-4FE6-83E8-87C839A42E1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291F6-4A81-4092-B46E-2E368F10AEEE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A165-3CD9-4457-80C2-79AADDFD212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AD51D-AC77-4512-843C-B666BC5DC9AF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0F79CCC-8F50-4C9E-BAB0-C6E076A2FCD7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4077072"/>
            <a:ext cx="2953543" cy="908142"/>
          </a:xfrm>
        </p:spPr>
        <p:txBody>
          <a:bodyPr rtlCol="0"/>
          <a:lstStyle/>
          <a:p>
            <a:pPr rtl="0"/>
            <a:r>
              <a:rPr lang="zh-TW" altLang="en-US" dirty="0" smtClean="0"/>
              <a:t>記帳助理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44272" y="5301208"/>
            <a:ext cx="3385591" cy="61111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107590038</a:t>
            </a:r>
            <a:r>
              <a:rPr lang="zh-TW" altLang="en-US" sz="2000" dirty="0" smtClean="0"/>
              <a:t> 鄒承軒</a:t>
            </a:r>
            <a:endParaRPr lang="en-US" altLang="zh-TW" sz="2000" dirty="0" smtClean="0"/>
          </a:p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107590045</a:t>
            </a:r>
            <a:r>
              <a:rPr lang="zh-TW" altLang="en-US" sz="2000" dirty="0" smtClean="0"/>
              <a:t> 潘榮祥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36404"/>
              </p:ext>
            </p:extLst>
          </p:nvPr>
        </p:nvGraphicFramePr>
        <p:xfrm>
          <a:off x="1631504" y="1484784"/>
          <a:ext cx="8477116" cy="4680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IncomeAcrivity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4513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6357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CostAcrivity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821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9168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0519"/>
              </p:ext>
            </p:extLst>
          </p:nvPr>
        </p:nvGraphicFramePr>
        <p:xfrm>
          <a:off x="1631504" y="1484784"/>
          <a:ext cx="8477116" cy="2340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Activity_cost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Activity_income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List_item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0"/>
          <p:cNvSpPr txBox="1"/>
          <p:nvPr/>
        </p:nvSpPr>
        <p:spPr>
          <a:xfrm>
            <a:off x="477475" y="76470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其他</a:t>
            </a:r>
            <a:r>
              <a:rPr lang="en-US" altLang="zh-TW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TW" sz="2200" b="1" spc="600" dirty="0" err="1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維護程式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43100"/>
            <a:ext cx="9267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573016"/>
            <a:ext cx="9601200" cy="974423"/>
          </a:xfrm>
        </p:spPr>
        <p:txBody>
          <a:bodyPr rtlCol="0"/>
          <a:lstStyle/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Listening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283"/>
          <p:cNvGrpSpPr/>
          <p:nvPr/>
        </p:nvGrpSpPr>
        <p:grpSpPr>
          <a:xfrm>
            <a:off x="1417265" y="1292751"/>
            <a:ext cx="3576557" cy="3967009"/>
            <a:chOff x="6792409" y="1649954"/>
            <a:chExt cx="2939204" cy="3260077"/>
          </a:xfrm>
        </p:grpSpPr>
        <p:sp>
          <p:nvSpPr>
            <p:cNvPr id="492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06" name="TextBox 300"/>
            <p:cNvSpPr txBox="1"/>
            <p:nvPr/>
          </p:nvSpPr>
          <p:spPr>
            <a:xfrm>
              <a:off x="7280829" y="4457977"/>
              <a:ext cx="16183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2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程式</a:t>
              </a:r>
              <a:r>
                <a:rPr lang="zh-TW" altLang="en-US" sz="22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解析</a:t>
              </a:r>
              <a:endParaRPr lang="zh-CN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4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04" name="TextBox 298"/>
            <p:cNvSpPr txBox="1"/>
            <p:nvPr/>
          </p:nvSpPr>
          <p:spPr>
            <a:xfrm>
              <a:off x="7299292" y="3572460"/>
              <a:ext cx="17724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功能</a:t>
              </a:r>
              <a:r>
                <a:rPr lang="zh-TW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及</a:t>
              </a:r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展示</a:t>
              </a:r>
              <a:endPara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6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2" name="TextBox 296"/>
            <p:cNvSpPr txBox="1"/>
            <p:nvPr/>
          </p:nvSpPr>
          <p:spPr>
            <a:xfrm>
              <a:off x="7313911" y="2708767"/>
              <a:ext cx="24177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技術運用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8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500" name="TextBox 294"/>
            <p:cNvSpPr txBox="1"/>
            <p:nvPr/>
          </p:nvSpPr>
          <p:spPr>
            <a:xfrm>
              <a:off x="7313910" y="1816388"/>
              <a:ext cx="1585221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創作動機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0" name="PA_组合 54"/>
          <p:cNvGrpSpPr/>
          <p:nvPr>
            <p:custDataLst>
              <p:tags r:id="rId1"/>
            </p:custDataLst>
          </p:nvPr>
        </p:nvGrpSpPr>
        <p:grpSpPr>
          <a:xfrm>
            <a:off x="6129989" y="960227"/>
            <a:ext cx="5529625" cy="5813138"/>
            <a:chOff x="6230840" y="1044862"/>
            <a:chExt cx="5529625" cy="5813138"/>
          </a:xfrm>
        </p:grpSpPr>
        <p:sp>
          <p:nvSpPr>
            <p:cNvPr id="511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12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673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4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5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6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7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8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9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0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1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2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3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4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5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6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7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8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9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0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1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2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3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4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5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6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7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8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9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0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1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2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3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4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5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6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7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8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9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0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1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2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3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4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5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6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7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8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9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0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1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2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3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4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5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6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7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8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9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0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1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2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3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4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5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6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7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3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585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6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7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88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4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520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1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2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3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4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5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6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7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8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9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0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1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2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3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4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5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6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7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8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9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0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1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2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3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4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5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6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7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8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9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0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1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2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3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4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5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6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7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8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9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0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1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2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3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4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5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6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7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8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9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0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1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2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3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4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5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6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7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8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9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0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1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2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3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4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5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516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7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8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9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8" name="PA_组合 21"/>
          <p:cNvGrpSpPr/>
          <p:nvPr>
            <p:custDataLst>
              <p:tags r:id="rId2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739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TW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0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endParaRPr lang="en-US" altLang="zh-CN" sz="1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94"/>
          <p:cNvSpPr txBox="1"/>
          <p:nvPr/>
        </p:nvSpPr>
        <p:spPr>
          <a:xfrm>
            <a:off x="1167104" y="780784"/>
            <a:ext cx="1800200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創作動機</a:t>
            </a:r>
            <a:endParaRPr lang="zh-CN" altLang="en-US" sz="2400" b="1" spc="6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Diamond 292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內容預留位置 2"/>
          <p:cNvSpPr>
            <a:spLocks noGrp="1"/>
          </p:cNvSpPr>
          <p:nvPr>
            <p:ph sz="half" idx="1"/>
          </p:nvPr>
        </p:nvSpPr>
        <p:spPr>
          <a:xfrm>
            <a:off x="1343472" y="2276872"/>
            <a:ext cx="5029200" cy="24482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 smtClean="0"/>
              <a:t>未來的窮或富有，取決於我們對於金錢的價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值觀，</a:t>
            </a:r>
            <a:r>
              <a:rPr lang="zh-TW" altLang="en-US" dirty="0"/>
              <a:t>記帳</a:t>
            </a:r>
            <a:r>
              <a:rPr lang="zh-TW" altLang="en-US" dirty="0" smtClean="0"/>
              <a:t>能夠清楚地掌握支出，也能釐清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想要或者需要，甚</a:t>
            </a:r>
            <a:r>
              <a:rPr lang="zh-TW" altLang="en-US" dirty="0"/>
              <a:t>至</a:t>
            </a:r>
            <a:r>
              <a:rPr lang="zh-TW" altLang="en-US" dirty="0" smtClean="0"/>
              <a:t>提高</a:t>
            </a:r>
            <a:r>
              <a:rPr lang="zh-TW" altLang="en-US" dirty="0"/>
              <a:t>目標</a:t>
            </a:r>
            <a:r>
              <a:rPr lang="zh-TW" altLang="en-US" dirty="0" smtClean="0"/>
              <a:t>意識，更能幫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助我們成功存到錢，為此，我們選擇做記帳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助理來幫助大家</a:t>
            </a:r>
            <a:endParaRPr lang="en-US" altLang="zh-TW" dirty="0"/>
          </a:p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90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296"/>
          <p:cNvSpPr txBox="1"/>
          <p:nvPr/>
        </p:nvSpPr>
        <p:spPr>
          <a:xfrm>
            <a:off x="1154429" y="780784"/>
            <a:ext cx="2928485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技術運用</a:t>
            </a:r>
            <a:endParaRPr lang="zh-CN" altLang="en-US" sz="2400" b="1" spc="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4176"/>
              </p:ext>
            </p:extLst>
          </p:nvPr>
        </p:nvGraphicFramePr>
        <p:xfrm>
          <a:off x="2135560" y="2060848"/>
          <a:ext cx="7272808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92884812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25776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Intent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傳遞事件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LinkedList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Linkedlist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ArrayList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Arrarlist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日曆顯示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3909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BaseAdapter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動態新增清單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0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Gson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2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4977970" y="501317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104112" y="48285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新增支出功能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支出頁面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5087888" y="28529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15880" y="3575062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48128" y="339039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2</a:t>
            </a:r>
            <a:r>
              <a:rPr lang="zh-TW" altLang="en-US" dirty="0" smtClean="0"/>
              <a:t>：選擇類別、帳戶及輸入備註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631273" y="46531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48128" y="44371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3</a:t>
            </a:r>
            <a:r>
              <a:rPr lang="zh-TW" altLang="en-US" dirty="0" smtClean="0"/>
              <a:t>：點選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以儲存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48128" y="26543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1</a:t>
            </a:r>
            <a:r>
              <a:rPr lang="zh-TW" altLang="en-US" dirty="0" smtClean="0"/>
              <a:t>：</a:t>
            </a:r>
            <a:r>
              <a:rPr lang="zh-TW" altLang="en-US" dirty="0"/>
              <a:t>輸入支出價格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首頁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8168" y="38979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新增的項目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88088" y="2976537"/>
            <a:ext cx="228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清楚提示目前錢包裡的錢有多少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503712" y="364502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231904" y="3356992"/>
            <a:ext cx="144016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75920" y="4221088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44072" y="1881698"/>
            <a:ext cx="2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若點選清單會顯示所有的支出與收入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727848" y="2204864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1344" y="1916832"/>
            <a:ext cx="235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若點選行事曆會顯示選取日期當天的支出與收入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495600" y="2204863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412776"/>
            <a:ext cx="2016224" cy="428014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00056" y="58522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2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129</TotalTime>
  <Words>311</Words>
  <Application>Microsoft Office PowerPoint</Application>
  <PresentationFormat>寬螢幕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宋体</vt:lpstr>
      <vt:lpstr>微软雅黑 Light</vt:lpstr>
      <vt:lpstr>新細明體</vt:lpstr>
      <vt:lpstr>Arial</vt:lpstr>
      <vt:lpstr>Century Schoolbook</vt:lpstr>
      <vt:lpstr>Microsoft Himalaya</vt:lpstr>
      <vt:lpstr>城市素描 16X9</vt:lpstr>
      <vt:lpstr>記帳助理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記帳助理</dc:title>
  <dc:creator>承軒 鄒</dc:creator>
  <cp:lastModifiedBy>承軒 鄒</cp:lastModifiedBy>
  <cp:revision>15</cp:revision>
  <dcterms:created xsi:type="dcterms:W3CDTF">2020-06-23T19:20:31Z</dcterms:created>
  <dcterms:modified xsi:type="dcterms:W3CDTF">2020-06-23T21:37:37Z</dcterms:modified>
</cp:coreProperties>
</file>