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2" r:id="rId11"/>
    <p:sldId id="271" r:id="rId12"/>
    <p:sldId id="274" r:id="rId13"/>
    <p:sldId id="273" r:id="rId14"/>
    <p:sldId id="275" r:id="rId15"/>
    <p:sldId id="272" r:id="rId16"/>
    <p:sldId id="261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706" autoAdjust="0"/>
  </p:normalViewPr>
  <p:slideViewPr>
    <p:cSldViewPr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25CACF-50E9-489E-A66E-757E0BEA3796}" type="datetime1">
              <a:rPr lang="zh-TW" altLang="en-US" smtClean="0">
                <a:latin typeface="+mj-ea"/>
                <a:ea typeface="+mj-ea"/>
              </a:rPr>
              <a:t>2020/6/24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TW" smtClean="0">
                <a:latin typeface="+mj-ea"/>
                <a:ea typeface="+mj-ea"/>
              </a:rPr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31C1FD7-D71B-454C-9DFF-E1DA2018BCC2}" type="datetime1">
              <a:rPr lang="zh-TW" altLang="en-US" smtClean="0"/>
              <a:pPr/>
              <a:t>2020/6/24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cs typeface="Microsoft Himalaya" panose="01010100010101010101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418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74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14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60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9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44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22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56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787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35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05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4E96D-83EA-4B8B-9F32-777894A6997D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EA38D9-D339-4D44-A6EC-9EA4AF8EDA2D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ADA0EA-EE6B-4A0B-A57C-E7FBF61F47D0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88CBC-8AE8-41B4-B161-6B7CBF7360F5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FB3F5-B4C0-4131-BA20-24A44BC23013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EB114-866E-4FE6-83E8-87C839A42E14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E291F6-4A81-4092-B46E-2E368F10AEEE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EFA165-3CD9-4457-80C2-79AADDFD2124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DAD51D-AC77-4512-843C-B666BC5DC9AF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fld id="{B0F79CCC-8F50-4C9E-BAB0-C6E076A2FCD7}" type="datetime1">
              <a:rPr lang="zh-TW" altLang="en-US" smtClean="0"/>
              <a:pPr/>
              <a:t>2020/6/24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fld id="{B13333A4-2EF1-4B79-B68C-AB20E66B482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新細明體" panose="02020500000000000000" pitchFamily="18" charset="-120"/>
          <a:ea typeface="新細明體" panose="02020500000000000000" pitchFamily="18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9496" y="4077072"/>
            <a:ext cx="2953543" cy="908142"/>
          </a:xfrm>
        </p:spPr>
        <p:txBody>
          <a:bodyPr rtlCol="0"/>
          <a:lstStyle/>
          <a:p>
            <a:pPr rtl="0"/>
            <a:r>
              <a:rPr lang="zh-TW" altLang="en-US" dirty="0" smtClean="0"/>
              <a:t>記帳助理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544272" y="5301208"/>
            <a:ext cx="3385591" cy="611110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2000" dirty="0" smtClean="0"/>
              <a:t>資工二 </a:t>
            </a:r>
            <a:r>
              <a:rPr lang="en-US" altLang="zh-TW" sz="2000" dirty="0" smtClean="0"/>
              <a:t>107590038</a:t>
            </a:r>
            <a:r>
              <a:rPr lang="zh-TW" altLang="en-US" sz="2000" dirty="0" smtClean="0"/>
              <a:t> 鄒承軒</a:t>
            </a:r>
            <a:endParaRPr lang="en-US" altLang="zh-TW" sz="2000" dirty="0" smtClean="0"/>
          </a:p>
          <a:p>
            <a:pPr rtl="0"/>
            <a:r>
              <a:rPr lang="zh-TW" altLang="en-US" sz="2000" dirty="0" smtClean="0"/>
              <a:t>資工二 </a:t>
            </a:r>
            <a:r>
              <a:rPr lang="en-US" altLang="zh-TW" sz="2000" dirty="0" smtClean="0"/>
              <a:t>107590045</a:t>
            </a:r>
            <a:r>
              <a:rPr lang="zh-TW" altLang="en-US" sz="2000" dirty="0" smtClean="0"/>
              <a:t> 潘榮祥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286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9" name="TextBox 300"/>
          <p:cNvSpPr txBox="1"/>
          <p:nvPr/>
        </p:nvSpPr>
        <p:spPr>
          <a:xfrm>
            <a:off x="1167104" y="780784"/>
            <a:ext cx="196922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</a:t>
            </a:r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解析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34018"/>
              </p:ext>
            </p:extLst>
          </p:nvPr>
        </p:nvGraphicFramePr>
        <p:xfrm>
          <a:off x="1703512" y="1308416"/>
          <a:ext cx="8477116" cy="51485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38558">
                  <a:extLst>
                    <a:ext uri="{9D8B030D-6E8A-4147-A177-3AD203B41FA5}">
                      <a16:colId xmlns:a16="http://schemas.microsoft.com/office/drawing/2014/main" val="819322681"/>
                    </a:ext>
                  </a:extLst>
                </a:gridCol>
                <a:gridCol w="4238558">
                  <a:extLst>
                    <a:ext uri="{9D8B030D-6E8A-4147-A177-3AD203B41FA5}">
                      <a16:colId xmlns:a16="http://schemas.microsoft.com/office/drawing/2014/main" val="1440333984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實作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6399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MainActivity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5504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IncomeListData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19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IncomeList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8744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IncomeAcrivity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0794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CostListData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4513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CostList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6357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CostAcrivity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8218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Holder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9168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Adapter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and modify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2572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ListActicity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72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286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9" name="TextBox 300"/>
          <p:cNvSpPr txBox="1"/>
          <p:nvPr/>
        </p:nvSpPr>
        <p:spPr>
          <a:xfrm>
            <a:off x="1167104" y="780784"/>
            <a:ext cx="196922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</a:t>
            </a:r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解析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73607"/>
              </p:ext>
            </p:extLst>
          </p:nvPr>
        </p:nvGraphicFramePr>
        <p:xfrm>
          <a:off x="1703512" y="1772816"/>
          <a:ext cx="8477116" cy="28083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38558">
                  <a:extLst>
                    <a:ext uri="{9D8B030D-6E8A-4147-A177-3AD203B41FA5}">
                      <a16:colId xmlns:a16="http://schemas.microsoft.com/office/drawing/2014/main" val="819322681"/>
                    </a:ext>
                  </a:extLst>
                </a:gridCol>
                <a:gridCol w="4238558">
                  <a:extLst>
                    <a:ext uri="{9D8B030D-6E8A-4147-A177-3AD203B41FA5}">
                      <a16:colId xmlns:a16="http://schemas.microsoft.com/office/drawing/2014/main" val="1440333984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Layout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實作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6399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activity_main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5504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activity_cost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19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activity_income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8744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list_item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0794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list_page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3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3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6" y="1628800"/>
            <a:ext cx="5541870" cy="24342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16" y="4293096"/>
            <a:ext cx="5527770" cy="1962522"/>
          </a:xfrm>
          <a:prstGeom prst="rect">
            <a:avLst/>
          </a:prstGeom>
        </p:spPr>
      </p:pic>
      <p:sp>
        <p:nvSpPr>
          <p:cNvPr id="9" name="TextBox 300"/>
          <p:cNvSpPr txBox="1"/>
          <p:nvPr/>
        </p:nvSpPr>
        <p:spPr>
          <a:xfrm>
            <a:off x="477475" y="764704"/>
            <a:ext cx="497045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</a:t>
            </a:r>
            <a:r>
              <a:rPr lang="en-US" altLang="zh-TW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—</a:t>
            </a:r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存入資料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2132856"/>
            <a:ext cx="60102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331422"/>
            <a:ext cx="5256584" cy="4279951"/>
          </a:xfrm>
          <a:prstGeom prst="rect">
            <a:avLst/>
          </a:prstGeom>
        </p:spPr>
      </p:pic>
      <p:sp>
        <p:nvSpPr>
          <p:cNvPr id="9" name="TextBox 300"/>
          <p:cNvSpPr txBox="1"/>
          <p:nvPr/>
        </p:nvSpPr>
        <p:spPr>
          <a:xfrm>
            <a:off x="477475" y="764704"/>
            <a:ext cx="497045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</a:t>
            </a:r>
            <a:r>
              <a:rPr lang="en-US" altLang="zh-TW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—</a:t>
            </a:r>
            <a:r>
              <a:rPr lang="en-US" altLang="zh-TW" sz="2200" b="1" spc="600" dirty="0" err="1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Gson</a:t>
            </a:r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存檔、讀檔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331758"/>
            <a:ext cx="5278177" cy="42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00"/>
          <p:cNvSpPr txBox="1"/>
          <p:nvPr/>
        </p:nvSpPr>
        <p:spPr>
          <a:xfrm>
            <a:off x="477475" y="764704"/>
            <a:ext cx="497045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</a:t>
            </a:r>
            <a:r>
              <a:rPr lang="en-US" altLang="zh-TW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—</a:t>
            </a:r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顯示資料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340768"/>
            <a:ext cx="594480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00"/>
          <p:cNvSpPr txBox="1"/>
          <p:nvPr/>
        </p:nvSpPr>
        <p:spPr>
          <a:xfrm>
            <a:off x="477475" y="764704"/>
            <a:ext cx="497045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其他</a:t>
            </a:r>
            <a:r>
              <a:rPr lang="en-US" altLang="zh-TW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—</a:t>
            </a:r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TW" sz="2200" b="1" spc="600" dirty="0" err="1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github</a:t>
            </a:r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維護程式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943100"/>
            <a:ext cx="92678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3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1248" y="3573016"/>
            <a:ext cx="9601200" cy="974423"/>
          </a:xfrm>
        </p:spPr>
        <p:txBody>
          <a:bodyPr rtlCol="0"/>
          <a:lstStyle/>
          <a:p>
            <a:pPr algn="ctr"/>
            <a:r>
              <a:rPr lang="en-US" altLang="zh-CN" sz="5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Listening</a:t>
            </a:r>
            <a:endParaRPr lang="zh-CN" altLang="en-US" sz="5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roup 283"/>
          <p:cNvGrpSpPr/>
          <p:nvPr/>
        </p:nvGrpSpPr>
        <p:grpSpPr>
          <a:xfrm>
            <a:off x="1417265" y="1292751"/>
            <a:ext cx="3576557" cy="3967009"/>
            <a:chOff x="6792409" y="1649954"/>
            <a:chExt cx="2939204" cy="3260077"/>
          </a:xfrm>
        </p:grpSpPr>
        <p:sp>
          <p:nvSpPr>
            <p:cNvPr id="492" name="Diamond 286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506" name="TextBox 300"/>
            <p:cNvSpPr txBox="1"/>
            <p:nvPr/>
          </p:nvSpPr>
          <p:spPr>
            <a:xfrm>
              <a:off x="7280829" y="4457977"/>
              <a:ext cx="1618302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2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程式</a:t>
              </a:r>
              <a:r>
                <a:rPr lang="zh-TW" altLang="en-US" sz="22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解析</a:t>
              </a:r>
              <a:endParaRPr lang="zh-CN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4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504" name="TextBox 298"/>
            <p:cNvSpPr txBox="1"/>
            <p:nvPr/>
          </p:nvSpPr>
          <p:spPr>
            <a:xfrm>
              <a:off x="7299292" y="3572460"/>
              <a:ext cx="1772409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TW" altLang="en-US" sz="2400" b="1" spc="600" dirty="0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功能</a:t>
              </a:r>
              <a:r>
                <a:rPr lang="zh-TW" altLang="en-US" sz="2400" b="1" spc="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及</a:t>
              </a:r>
              <a:r>
                <a:rPr lang="zh-TW" altLang="en-US" sz="2400" b="1" spc="600" dirty="0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展示</a:t>
              </a:r>
              <a:endParaRPr lang="zh-CN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6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502" name="TextBox 296"/>
            <p:cNvSpPr txBox="1"/>
            <p:nvPr/>
          </p:nvSpPr>
          <p:spPr>
            <a:xfrm>
              <a:off x="7313911" y="2708767"/>
              <a:ext cx="2417702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TW" altLang="en-US" sz="2400" b="1" spc="600" dirty="0" smtClean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技術運用</a:t>
              </a:r>
              <a:endParaRPr lang="zh-CN" altLang="en-US" sz="24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8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500" name="TextBox 294"/>
            <p:cNvSpPr txBox="1"/>
            <p:nvPr/>
          </p:nvSpPr>
          <p:spPr>
            <a:xfrm>
              <a:off x="7313910" y="1816388"/>
              <a:ext cx="1585221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TW" altLang="en-US" sz="2400" b="1" spc="600" dirty="0" smtClean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創作動機</a:t>
              </a:r>
              <a:endParaRPr lang="zh-CN" altLang="en-US" sz="24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0" name="PA_组合 54"/>
          <p:cNvGrpSpPr/>
          <p:nvPr>
            <p:custDataLst>
              <p:tags r:id="rId1"/>
            </p:custDataLst>
          </p:nvPr>
        </p:nvGrpSpPr>
        <p:grpSpPr>
          <a:xfrm>
            <a:off x="6129989" y="960227"/>
            <a:ext cx="5529625" cy="5813138"/>
            <a:chOff x="6230840" y="1044862"/>
            <a:chExt cx="5529625" cy="5813138"/>
          </a:xfrm>
        </p:grpSpPr>
        <p:sp>
          <p:nvSpPr>
            <p:cNvPr id="511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512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673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4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5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6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7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8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9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0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1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2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3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4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5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6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7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8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9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0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1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2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3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4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5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6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7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8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9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0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1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2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3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4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5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6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7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8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9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0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1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2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3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4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5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6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7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8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9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0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1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2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3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4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5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6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7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8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9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0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1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2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3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4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5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6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7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13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585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6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87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588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9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0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1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2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3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4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5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6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7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8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9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0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1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2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3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4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5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6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7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8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9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0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1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2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3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4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5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6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7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8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9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0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1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2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3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4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5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6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7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8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9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0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1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2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3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4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5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6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7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8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9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0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1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2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3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4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5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6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7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8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9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0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1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2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3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4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5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6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7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8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9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0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1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2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3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4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5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6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7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8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9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0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1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2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14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520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1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2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3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4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5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6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7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8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9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0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1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2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3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4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5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6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7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8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9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0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1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2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3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4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5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6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7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8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9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0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1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2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3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4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5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6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7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8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9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0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1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2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3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4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5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6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7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8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9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0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1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2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3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4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5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6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7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8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9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0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1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2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3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4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15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516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7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8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9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8" name="PA_组合 21"/>
          <p:cNvGrpSpPr/>
          <p:nvPr>
            <p:custDataLst>
              <p:tags r:id="rId2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739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TW" altLang="en-US" sz="4400" b="1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目錄</a:t>
              </a:r>
              <a:endParaRPr lang="zh-CN" altLang="en-US" sz="44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40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endParaRPr lang="en-US" altLang="zh-CN" sz="14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94"/>
          <p:cNvSpPr txBox="1"/>
          <p:nvPr/>
        </p:nvSpPr>
        <p:spPr>
          <a:xfrm>
            <a:off x="1167104" y="780784"/>
            <a:ext cx="1800200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創作動機</a:t>
            </a:r>
            <a:endParaRPr lang="zh-CN" altLang="en-US" sz="2400" b="1" spc="600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Diamond 292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0" name="內容預留位置 2"/>
          <p:cNvSpPr>
            <a:spLocks noGrp="1"/>
          </p:cNvSpPr>
          <p:nvPr>
            <p:ph sz="half" idx="1"/>
          </p:nvPr>
        </p:nvSpPr>
        <p:spPr>
          <a:xfrm>
            <a:off x="1343472" y="2276872"/>
            <a:ext cx="5029200" cy="24482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dirty="0" smtClean="0"/>
              <a:t>未來的窮或富有，取決於我們對於金錢的價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值觀，</a:t>
            </a:r>
            <a:r>
              <a:rPr lang="zh-TW" altLang="en-US" dirty="0"/>
              <a:t>記帳</a:t>
            </a:r>
            <a:r>
              <a:rPr lang="zh-TW" altLang="en-US" dirty="0" smtClean="0"/>
              <a:t>能夠清楚地掌握支出，也能釐清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想要或者需要，甚</a:t>
            </a:r>
            <a:r>
              <a:rPr lang="zh-TW" altLang="en-US" dirty="0"/>
              <a:t>至</a:t>
            </a:r>
            <a:r>
              <a:rPr lang="zh-TW" altLang="en-US" dirty="0" smtClean="0"/>
              <a:t>提高</a:t>
            </a:r>
            <a:r>
              <a:rPr lang="zh-TW" altLang="en-US" dirty="0"/>
              <a:t>目標</a:t>
            </a:r>
            <a:r>
              <a:rPr lang="zh-TW" altLang="en-US" dirty="0" smtClean="0"/>
              <a:t>意識，更能幫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助我們成功存到錢，為此，我們選擇做記帳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助理來幫助大家</a:t>
            </a:r>
            <a:endParaRPr lang="en-US" altLang="zh-TW" dirty="0"/>
          </a:p>
          <a:p>
            <a:pPr marL="0" indent="0" rtl="0">
              <a:buNone/>
            </a:pPr>
            <a:endParaRPr lang="en-US" altLang="zh-TW" dirty="0" smtClean="0"/>
          </a:p>
          <a:p>
            <a:pPr marL="0" indent="0" rtl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290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9" name="TextBox 296"/>
          <p:cNvSpPr txBox="1"/>
          <p:nvPr/>
        </p:nvSpPr>
        <p:spPr>
          <a:xfrm>
            <a:off x="1154429" y="780784"/>
            <a:ext cx="2928485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技術運用</a:t>
            </a:r>
            <a:endParaRPr lang="zh-CN" altLang="en-US" sz="2400" b="1" spc="600" dirty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64176"/>
              </p:ext>
            </p:extLst>
          </p:nvPr>
        </p:nvGraphicFramePr>
        <p:xfrm>
          <a:off x="2135560" y="2060848"/>
          <a:ext cx="7272808" cy="2961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1928848128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4257765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Intent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傳遞事件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4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Spinner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下拉式選單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0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LinkedList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Linkedlist</a:t>
                      </a:r>
                      <a:r>
                        <a:rPr lang="zh-TW" altLang="en-US" dirty="0" smtClean="0"/>
                        <a:t>儲存資料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ArrayList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Arrarlist</a:t>
                      </a:r>
                      <a:r>
                        <a:rPr lang="zh-TW" altLang="en-US" dirty="0" smtClean="0"/>
                        <a:t>儲存資料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CalendarView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日曆顯示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5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清單顯示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43909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BaseAdapter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動態新增清單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0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Gson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儲存資料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72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初始頁面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4977970" y="5013176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104112" y="482851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新增支出功能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支出頁面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5087888" y="2852936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015880" y="3575062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248128" y="339039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2</a:t>
            </a:r>
            <a:r>
              <a:rPr lang="zh-TW" altLang="en-US" dirty="0" smtClean="0"/>
              <a:t>：選擇類別、帳戶及輸入備註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4631273" y="4653136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48128" y="44371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3</a:t>
            </a:r>
            <a:r>
              <a:rPr lang="zh-TW" altLang="en-US" dirty="0" smtClean="0"/>
              <a:t>：點選</a:t>
            </a:r>
            <a:r>
              <a:rPr lang="en-US" altLang="zh-TW" dirty="0" smtClean="0"/>
              <a:t>save</a:t>
            </a:r>
            <a:r>
              <a:rPr lang="zh-TW" altLang="en-US" dirty="0" smtClean="0"/>
              <a:t>以儲存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48128" y="265433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1</a:t>
            </a:r>
            <a:r>
              <a:rPr lang="zh-TW" altLang="en-US" dirty="0" smtClean="0"/>
              <a:t>：</a:t>
            </a:r>
            <a:r>
              <a:rPr lang="zh-TW" altLang="en-US" dirty="0"/>
              <a:t>輸入支出價格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首頁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608168" y="38979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新增的項目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888088" y="2976537"/>
            <a:ext cx="228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清楚提示目前錢包裡的錢有多少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503712" y="3645024"/>
            <a:ext cx="201622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231904" y="3356992"/>
            <a:ext cx="144016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375920" y="4221088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4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初始頁面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07368" y="1844824"/>
            <a:ext cx="235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若點選清單</a:t>
            </a:r>
            <a:r>
              <a:rPr lang="zh-TW" altLang="en-US" dirty="0" smtClean="0"/>
              <a:t>會</a:t>
            </a:r>
            <a:r>
              <a:rPr lang="zh-TW" altLang="en-US" dirty="0" smtClean="0"/>
              <a:t>跑出清單列</a:t>
            </a:r>
            <a:r>
              <a:rPr lang="zh-TW" altLang="en-US" dirty="0"/>
              <a:t>表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651" y="1412776"/>
            <a:ext cx="2010346" cy="4267664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2761257" y="2204864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4" y="1412776"/>
            <a:ext cx="2010346" cy="4267664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878506" y="3429000"/>
            <a:ext cx="1152128" cy="6024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</a:t>
            </a:r>
            <a:r>
              <a:rPr lang="en-US" altLang="zh-TW" dirty="0" smtClean="0"/>
              <a:t>06/23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1344" y="1916832"/>
            <a:ext cx="2353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若點選行事曆會顯示選取日期當天的支出與收入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2495600" y="2204863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1412776"/>
            <a:ext cx="2016224" cy="428014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600056" y="585223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</a:t>
            </a:r>
            <a:r>
              <a:rPr lang="en-US" altLang="zh-TW" dirty="0" smtClean="0"/>
              <a:t>06/24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20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城市素描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335_TF03031010_TF03031010.potx" id="{A23123E4-3215-4911-9DBF-44DBEB337DC0}" vid="{8859ACC6-CBEB-4574-AF0E-FAD76B64E455}"/>
    </a:ext>
  </a:extLst>
</a:theme>
</file>

<file path=ppt/theme/theme2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tf03031010</Template>
  <TotalTime>173</TotalTime>
  <Words>334</Words>
  <Application>Microsoft Office PowerPoint</Application>
  <PresentationFormat>寬螢幕</PresentationFormat>
  <Paragraphs>117</Paragraphs>
  <Slides>16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宋体</vt:lpstr>
      <vt:lpstr>微软雅黑 Light</vt:lpstr>
      <vt:lpstr>新細明體</vt:lpstr>
      <vt:lpstr>Arial</vt:lpstr>
      <vt:lpstr>Century Schoolbook</vt:lpstr>
      <vt:lpstr>Microsoft Himalaya</vt:lpstr>
      <vt:lpstr>城市素描 16X9</vt:lpstr>
      <vt:lpstr>記帳助理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記帳助理</dc:title>
  <dc:creator>承軒 鄒</dc:creator>
  <cp:lastModifiedBy>LAB1223</cp:lastModifiedBy>
  <cp:revision>18</cp:revision>
  <dcterms:created xsi:type="dcterms:W3CDTF">2020-06-23T19:20:31Z</dcterms:created>
  <dcterms:modified xsi:type="dcterms:W3CDTF">2020-06-24T09:03:03Z</dcterms:modified>
</cp:coreProperties>
</file>