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5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0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6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85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827B-26EB-405D-8D36-1F1B628188B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8C29-57EE-4DB3-A55C-9AFCB8B9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8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虎尾科技大</a:t>
            </a:r>
            <a:r>
              <a:rPr lang="zh-TW" altLang="en-US" dirty="0"/>
              <a:t>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廖秉豪</a:t>
            </a:r>
            <a:endParaRPr lang="en-US" altLang="zh-TW" dirty="0" smtClean="0"/>
          </a:p>
          <a:p>
            <a:r>
              <a:rPr lang="zh-TW" altLang="en-US" dirty="0" smtClean="0"/>
              <a:t>日期</a:t>
            </a:r>
            <a:r>
              <a:rPr lang="en-US" altLang="zh-TW" dirty="0" smtClean="0"/>
              <a:t>:2019/8/1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8078"/>
            <a:ext cx="10515600" cy="1325563"/>
          </a:xfrm>
        </p:spPr>
        <p:txBody>
          <a:bodyPr/>
          <a:lstStyle/>
          <a:p>
            <a:pPr algn="ctr"/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465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resnet</a:t>
            </a:r>
            <a:endParaRPr lang="zh-TW" altLang="en-US" sz="4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ResNet_init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ResNet_full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-checkpoint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gan</a:t>
            </a:r>
            <a:endParaRPr lang="zh-TW" altLang="en-US" sz="4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0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寬螢幕</PresentationFormat>
  <Paragraphs>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虎尾科技大學</vt:lpstr>
      <vt:lpstr>resnet</vt:lpstr>
      <vt:lpstr>PowerPoint 簡報</vt:lpstr>
      <vt:lpstr>PowerPoint 簡報</vt:lpstr>
      <vt:lpstr>PowerPoint 簡報</vt:lpstr>
      <vt:lpstr>PowerPoint 簡報</vt:lpstr>
      <vt:lpstr>PowerPoint 簡報</vt:lpstr>
      <vt:lpstr>gan</vt:lpstr>
      <vt:lpstr>PowerPoint 簡報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3</cp:revision>
  <dcterms:created xsi:type="dcterms:W3CDTF">2019-07-31T11:58:20Z</dcterms:created>
  <dcterms:modified xsi:type="dcterms:W3CDTF">2019-07-31T12:05:00Z</dcterms:modified>
</cp:coreProperties>
</file>