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72" r:id="rId2"/>
    <p:sldId id="277" r:id="rId3"/>
    <p:sldId id="291" r:id="rId4"/>
    <p:sldId id="278" r:id="rId5"/>
    <p:sldId id="279" r:id="rId6"/>
    <p:sldId id="280" r:id="rId7"/>
    <p:sldId id="282" r:id="rId8"/>
    <p:sldId id="283" r:id="rId9"/>
    <p:sldId id="284" r:id="rId10"/>
    <p:sldId id="285" r:id="rId11"/>
    <p:sldId id="287" r:id="rId12"/>
    <p:sldId id="289" r:id="rId13"/>
    <p:sldId id="29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900"/>
    <a:srgbClr val="4F505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23" autoAdjust="0"/>
    <p:restoredTop sz="94660"/>
  </p:normalViewPr>
  <p:slideViewPr>
    <p:cSldViewPr snapToGrid="0">
      <p:cViewPr varScale="1">
        <p:scale>
          <a:sx n="85" d="100"/>
          <a:sy n="85" d="100"/>
        </p:scale>
        <p:origin x="-178" y="-2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79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43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F961A05-2721-40C2-B8C2-7BCE475E6A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BB2FB-6345-45FF-A90E-A01D6AFF79C4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94F89ED-19FF-448D-9637-AB3A68F3EEF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C22E37-F0B4-44B7-8973-6E792D97CB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99FB7-5EAD-4BB8-B680-95975632F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72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6978D-169D-4110-A16B-2595AC07B6B0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850F2-B22E-4775-A903-A41CD4C74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34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B98249C-54A9-48C7-8E90-5D127DF45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1052084"/>
            <a:ext cx="10515600" cy="191427"/>
          </a:xfrm>
        </p:spPr>
        <p:txBody>
          <a:bodyPr>
            <a:no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552F197-B265-4A24-B3B2-579047097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www.infobusiness.com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CEA28D6-30E3-4853-9DDB-89073BC25F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E1CF2F-19B6-4B01-91BB-CDBA096AD5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716540-A5BD-4AEC-AAD5-035D9A1A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827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65B9C0-64E1-4F10-A420-57946092E90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08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65B9C0-64E1-4F10-A420-57946092E90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xmlns="" id="{7D039519-A727-4FF2-8F74-0AF3845678C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18310" y="812799"/>
            <a:ext cx="3323771" cy="2552814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xmlns="" id="{545FD064-C03C-4C2E-85E5-14614705C96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418310" y="3492383"/>
            <a:ext cx="3323771" cy="2552815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993658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65B9C0-64E1-4F10-A420-57946092E90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xmlns="" id="{D5FD3DBC-3546-4719-AA0A-93CB838582C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41086" y="341083"/>
            <a:ext cx="11509828" cy="6175834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3427592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65B9C0-64E1-4F10-A420-57946092E90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xmlns="" id="{D5FD3DBC-3546-4719-AA0A-93CB838582C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41086" y="341083"/>
            <a:ext cx="6582227" cy="6175834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4219565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65B9C0-64E1-4F10-A420-57946092E90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A3E0B2AB-0616-41DC-8B9F-32CF68E061D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59333" y="0"/>
            <a:ext cx="6732666" cy="6858000"/>
          </a:xfrm>
          <a:custGeom>
            <a:avLst/>
            <a:gdLst>
              <a:gd name="connsiteX0" fmla="*/ 2772554 w 6732666"/>
              <a:gd name="connsiteY0" fmla="*/ 4085446 h 6858000"/>
              <a:gd name="connsiteX1" fmla="*/ 5545108 w 6732666"/>
              <a:gd name="connsiteY1" fmla="*/ 6858000 h 6858000"/>
              <a:gd name="connsiteX2" fmla="*/ 0 w 6732666"/>
              <a:gd name="connsiteY2" fmla="*/ 6858000 h 6858000"/>
              <a:gd name="connsiteX3" fmla="*/ 1251227 w 6732666"/>
              <a:gd name="connsiteY3" fmla="*/ 0 h 6858000"/>
              <a:gd name="connsiteX4" fmla="*/ 6732666 w 6732666"/>
              <a:gd name="connsiteY4" fmla="*/ 0 h 6858000"/>
              <a:gd name="connsiteX5" fmla="*/ 6732666 w 6732666"/>
              <a:gd name="connsiteY5" fmla="*/ 6858000 h 6858000"/>
              <a:gd name="connsiteX6" fmla="*/ 6732664 w 6732666"/>
              <a:gd name="connsiteY6" fmla="*/ 6858000 h 6858000"/>
              <a:gd name="connsiteX7" fmla="*/ 5766364 w 6732666"/>
              <a:gd name="connsiteY7" fmla="*/ 6857999 h 6858000"/>
              <a:gd name="connsiteX8" fmla="*/ 2993812 w 6732666"/>
              <a:gd name="connsiteY8" fmla="*/ 4085447 h 6858000"/>
              <a:gd name="connsiteX9" fmla="*/ 79796 w 6732666"/>
              <a:gd name="connsiteY9" fmla="*/ 117143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732666" h="6858000">
                <a:moveTo>
                  <a:pt x="2772554" y="4085446"/>
                </a:moveTo>
                <a:lnTo>
                  <a:pt x="5545108" y="6858000"/>
                </a:lnTo>
                <a:lnTo>
                  <a:pt x="0" y="6858000"/>
                </a:lnTo>
                <a:close/>
                <a:moveTo>
                  <a:pt x="1251227" y="0"/>
                </a:moveTo>
                <a:lnTo>
                  <a:pt x="6732666" y="0"/>
                </a:lnTo>
                <a:lnTo>
                  <a:pt x="6732666" y="6858000"/>
                </a:lnTo>
                <a:lnTo>
                  <a:pt x="6732664" y="6858000"/>
                </a:lnTo>
                <a:lnTo>
                  <a:pt x="5766364" y="6857999"/>
                </a:lnTo>
                <a:lnTo>
                  <a:pt x="2993812" y="4085447"/>
                </a:lnTo>
                <a:lnTo>
                  <a:pt x="79796" y="117143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865617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B98249C-54A9-48C7-8E90-5D127DF45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1052084"/>
            <a:ext cx="10515600" cy="191427"/>
          </a:xfrm>
        </p:spPr>
        <p:txBody>
          <a:bodyPr>
            <a:no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552F197-B265-4A24-B3B2-579047097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www.infobusiness.com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CEA28D6-30E3-4853-9DDB-89073BC25F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E1CF2F-19B6-4B01-91BB-CDBA096AD5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716540-A5BD-4AEC-AAD5-035D9A1A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D8BCFB33-3647-4BF9-8FDF-27333E3F21D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160520" y="1904614"/>
            <a:ext cx="3843766" cy="3843766"/>
          </a:xfrm>
          <a:custGeom>
            <a:avLst/>
            <a:gdLst>
              <a:gd name="connsiteX0" fmla="*/ 1921883 w 3843766"/>
              <a:gd name="connsiteY0" fmla="*/ 0 h 3843766"/>
              <a:gd name="connsiteX1" fmla="*/ 3843766 w 3843766"/>
              <a:gd name="connsiteY1" fmla="*/ 1921883 h 3843766"/>
              <a:gd name="connsiteX2" fmla="*/ 1921883 w 3843766"/>
              <a:gd name="connsiteY2" fmla="*/ 3843766 h 3843766"/>
              <a:gd name="connsiteX3" fmla="*/ 0 w 3843766"/>
              <a:gd name="connsiteY3" fmla="*/ 1921883 h 3843766"/>
              <a:gd name="connsiteX4" fmla="*/ 1921883 w 3843766"/>
              <a:gd name="connsiteY4" fmla="*/ 0 h 3843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3766" h="3843766">
                <a:moveTo>
                  <a:pt x="1921883" y="0"/>
                </a:moveTo>
                <a:cubicBezTo>
                  <a:pt x="2983310" y="0"/>
                  <a:pt x="3843766" y="860456"/>
                  <a:pt x="3843766" y="1921883"/>
                </a:cubicBezTo>
                <a:cubicBezTo>
                  <a:pt x="3843766" y="2983310"/>
                  <a:pt x="2983310" y="3843766"/>
                  <a:pt x="1921883" y="3843766"/>
                </a:cubicBezTo>
                <a:cubicBezTo>
                  <a:pt x="860456" y="3843766"/>
                  <a:pt x="0" y="2983310"/>
                  <a:pt x="0" y="1921883"/>
                </a:cubicBezTo>
                <a:cubicBezTo>
                  <a:pt x="0" y="860456"/>
                  <a:pt x="860456" y="0"/>
                  <a:pt x="192188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F09BA534-2A81-4355-9727-510CB23705E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77378" y="1918211"/>
            <a:ext cx="3843766" cy="3843766"/>
          </a:xfrm>
          <a:custGeom>
            <a:avLst/>
            <a:gdLst>
              <a:gd name="connsiteX0" fmla="*/ 1921883 w 3843766"/>
              <a:gd name="connsiteY0" fmla="*/ 0 h 3843766"/>
              <a:gd name="connsiteX1" fmla="*/ 3843766 w 3843766"/>
              <a:gd name="connsiteY1" fmla="*/ 1921883 h 3843766"/>
              <a:gd name="connsiteX2" fmla="*/ 1921883 w 3843766"/>
              <a:gd name="connsiteY2" fmla="*/ 3843766 h 3843766"/>
              <a:gd name="connsiteX3" fmla="*/ 0 w 3843766"/>
              <a:gd name="connsiteY3" fmla="*/ 1921883 h 3843766"/>
              <a:gd name="connsiteX4" fmla="*/ 1921883 w 3843766"/>
              <a:gd name="connsiteY4" fmla="*/ 0 h 3843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3766" h="3843766">
                <a:moveTo>
                  <a:pt x="1921883" y="0"/>
                </a:moveTo>
                <a:cubicBezTo>
                  <a:pt x="2983310" y="0"/>
                  <a:pt x="3843766" y="860456"/>
                  <a:pt x="3843766" y="1921883"/>
                </a:cubicBezTo>
                <a:cubicBezTo>
                  <a:pt x="3843766" y="2983310"/>
                  <a:pt x="2983310" y="3843766"/>
                  <a:pt x="1921883" y="3843766"/>
                </a:cubicBezTo>
                <a:cubicBezTo>
                  <a:pt x="860456" y="3843766"/>
                  <a:pt x="0" y="2983310"/>
                  <a:pt x="0" y="1921883"/>
                </a:cubicBezTo>
                <a:cubicBezTo>
                  <a:pt x="0" y="860456"/>
                  <a:pt x="860456" y="0"/>
                  <a:pt x="192188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2BFA08BC-0A6F-4CF4-9C4F-8CDF503A545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170856" y="1918211"/>
            <a:ext cx="3843766" cy="3843766"/>
          </a:xfrm>
          <a:custGeom>
            <a:avLst/>
            <a:gdLst>
              <a:gd name="connsiteX0" fmla="*/ 1921883 w 3843766"/>
              <a:gd name="connsiteY0" fmla="*/ 0 h 3843766"/>
              <a:gd name="connsiteX1" fmla="*/ 3843766 w 3843766"/>
              <a:gd name="connsiteY1" fmla="*/ 1921883 h 3843766"/>
              <a:gd name="connsiteX2" fmla="*/ 1921883 w 3843766"/>
              <a:gd name="connsiteY2" fmla="*/ 3843766 h 3843766"/>
              <a:gd name="connsiteX3" fmla="*/ 0 w 3843766"/>
              <a:gd name="connsiteY3" fmla="*/ 1921883 h 3843766"/>
              <a:gd name="connsiteX4" fmla="*/ 1921883 w 3843766"/>
              <a:gd name="connsiteY4" fmla="*/ 0 h 3843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3766" h="3843766">
                <a:moveTo>
                  <a:pt x="1921883" y="0"/>
                </a:moveTo>
                <a:cubicBezTo>
                  <a:pt x="2983310" y="0"/>
                  <a:pt x="3843766" y="860456"/>
                  <a:pt x="3843766" y="1921883"/>
                </a:cubicBezTo>
                <a:cubicBezTo>
                  <a:pt x="3843766" y="2983310"/>
                  <a:pt x="2983310" y="3843766"/>
                  <a:pt x="1921883" y="3843766"/>
                </a:cubicBezTo>
                <a:cubicBezTo>
                  <a:pt x="860456" y="3843766"/>
                  <a:pt x="0" y="2983310"/>
                  <a:pt x="0" y="1921883"/>
                </a:cubicBezTo>
                <a:cubicBezTo>
                  <a:pt x="0" y="860456"/>
                  <a:pt x="860456" y="0"/>
                  <a:pt x="192188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4243847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8">
            <a:extLst>
              <a:ext uri="{FF2B5EF4-FFF2-40B4-BE49-F238E27FC236}">
                <a16:creationId xmlns:a16="http://schemas.microsoft.com/office/drawing/2014/main" xmlns="" id="{9A8D0AFE-6092-49C3-A838-187A0F3ABEE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38201" y="1818708"/>
            <a:ext cx="3421380" cy="2375922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xmlns="" id="{42E56542-5696-4A54-8F64-F829DBA217B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335780" y="1818708"/>
            <a:ext cx="3520440" cy="2375922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xmlns="" id="{D593B9C8-165D-4543-8ED0-D4A78A0B6F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932420" y="1818708"/>
            <a:ext cx="3421380" cy="2375922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B98249C-54A9-48C7-8E90-5D127DF45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1052084"/>
            <a:ext cx="10515600" cy="191427"/>
          </a:xfrm>
        </p:spPr>
        <p:txBody>
          <a:bodyPr>
            <a:no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552F197-B265-4A24-B3B2-579047097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www.infobusiness.com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CEA28D6-30E3-4853-9DDB-89073BC25F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E1CF2F-19B6-4B01-91BB-CDBA096AD5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716540-A5BD-4AEC-AAD5-035D9A1A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0212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xmlns="" id="{D593B9C8-165D-4543-8ED0-D4A78A0B6F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490784" y="1818709"/>
            <a:ext cx="2557849" cy="1960811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xmlns="" id="{9AFBF35A-ABCF-4A5C-8FEC-0FF0517160B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43368" y="3874254"/>
            <a:ext cx="2557849" cy="1960811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xmlns="" id="{1A333BC9-2C2C-4CB3-BE1F-9123563F107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795951" y="1818709"/>
            <a:ext cx="2557849" cy="1960811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xmlns="" id="{7343F12E-DB52-4FE3-936E-776F48EDE8C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8200" y="3874254"/>
            <a:ext cx="2557849" cy="1960811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B98249C-54A9-48C7-8E90-5D127DF45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1052084"/>
            <a:ext cx="10515600" cy="191427"/>
          </a:xfrm>
        </p:spPr>
        <p:txBody>
          <a:bodyPr>
            <a:no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552F197-B265-4A24-B3B2-579047097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www.infobusiness.com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CEA28D6-30E3-4853-9DDB-89073BC25F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E1CF2F-19B6-4B01-91BB-CDBA096AD5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716540-A5BD-4AEC-AAD5-035D9A1A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974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B98249C-54A9-48C7-8E90-5D127DF45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1052084"/>
            <a:ext cx="10515600" cy="191427"/>
          </a:xfrm>
        </p:spPr>
        <p:txBody>
          <a:bodyPr>
            <a:no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552F197-B265-4A24-B3B2-579047097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www.infobusiness.com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CEA28D6-30E3-4853-9DDB-89073BC25F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E1CF2F-19B6-4B01-91BB-CDBA096AD5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716540-A5BD-4AEC-AAD5-035D9A1A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xmlns="" id="{3498751F-B73B-4503-BEE6-6CD3DFE8E47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38200" y="1818708"/>
            <a:ext cx="3446820" cy="3987205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xmlns="" id="{4EEB3E60-30F3-4B70-9B7A-36401D24F10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372590" y="1818708"/>
            <a:ext cx="3446820" cy="3987205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xmlns="" id="{BA9F6DAE-E6E4-4C7B-A7D7-E5D6012FE8A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906980" y="1818708"/>
            <a:ext cx="3446820" cy="3987205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0612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B98249C-54A9-48C7-8E90-5D127DF45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1052084"/>
            <a:ext cx="10515600" cy="191427"/>
          </a:xfrm>
        </p:spPr>
        <p:txBody>
          <a:bodyPr>
            <a:noAutofit/>
          </a:bodyPr>
          <a:lstStyle>
            <a:lvl1pPr marL="0" indent="0" algn="l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552F197-B265-4A24-B3B2-579047097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www.infobusiness.com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CEA28D6-30E3-4853-9DDB-89073BC25F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E1CF2F-19B6-4B01-91BB-CDBA096AD5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716540-A5BD-4AEC-AAD5-035D9A1A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0520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B98249C-54A9-48C7-8E90-5D127DF45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1052084"/>
            <a:ext cx="10515600" cy="191427"/>
          </a:xfrm>
        </p:spPr>
        <p:txBody>
          <a:bodyPr>
            <a:noAutofit/>
          </a:bodyPr>
          <a:lstStyle>
            <a:lvl1pPr marL="0" indent="0" algn="l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552F197-B265-4A24-B3B2-579047097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www.infobusiness.com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CEA28D6-30E3-4853-9DDB-89073BC25F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E1CF2F-19B6-4B01-91BB-CDBA096AD5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716540-A5BD-4AEC-AAD5-035D9A1A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63285DB2-16D4-4066-85DE-02C160F5002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617537" y="1655122"/>
            <a:ext cx="1961542" cy="1961542"/>
          </a:xfrm>
          <a:custGeom>
            <a:avLst/>
            <a:gdLst>
              <a:gd name="connsiteX0" fmla="*/ 980771 w 1961542"/>
              <a:gd name="connsiteY0" fmla="*/ 0 h 1961542"/>
              <a:gd name="connsiteX1" fmla="*/ 1961542 w 1961542"/>
              <a:gd name="connsiteY1" fmla="*/ 980771 h 1961542"/>
              <a:gd name="connsiteX2" fmla="*/ 980771 w 1961542"/>
              <a:gd name="connsiteY2" fmla="*/ 1961542 h 1961542"/>
              <a:gd name="connsiteX3" fmla="*/ 0 w 1961542"/>
              <a:gd name="connsiteY3" fmla="*/ 980771 h 1961542"/>
              <a:gd name="connsiteX4" fmla="*/ 980771 w 1961542"/>
              <a:gd name="connsiteY4" fmla="*/ 0 h 1961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542" h="1961542">
                <a:moveTo>
                  <a:pt x="980771" y="0"/>
                </a:moveTo>
                <a:cubicBezTo>
                  <a:pt x="1522436" y="0"/>
                  <a:pt x="1961542" y="439106"/>
                  <a:pt x="1961542" y="980771"/>
                </a:cubicBezTo>
                <a:cubicBezTo>
                  <a:pt x="1961542" y="1522436"/>
                  <a:pt x="1522436" y="1961542"/>
                  <a:pt x="980771" y="1961542"/>
                </a:cubicBezTo>
                <a:cubicBezTo>
                  <a:pt x="439106" y="1961542"/>
                  <a:pt x="0" y="1522436"/>
                  <a:pt x="0" y="980771"/>
                </a:cubicBezTo>
                <a:cubicBezTo>
                  <a:pt x="0" y="439106"/>
                  <a:pt x="439106" y="0"/>
                  <a:pt x="98077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94F06A3E-C574-42DC-8DF5-A3F8339BEF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02983" y="1655122"/>
            <a:ext cx="1961542" cy="1961542"/>
          </a:xfrm>
          <a:custGeom>
            <a:avLst/>
            <a:gdLst>
              <a:gd name="connsiteX0" fmla="*/ 980771 w 1961542"/>
              <a:gd name="connsiteY0" fmla="*/ 0 h 1961542"/>
              <a:gd name="connsiteX1" fmla="*/ 1961542 w 1961542"/>
              <a:gd name="connsiteY1" fmla="*/ 980771 h 1961542"/>
              <a:gd name="connsiteX2" fmla="*/ 980771 w 1961542"/>
              <a:gd name="connsiteY2" fmla="*/ 1961542 h 1961542"/>
              <a:gd name="connsiteX3" fmla="*/ 0 w 1961542"/>
              <a:gd name="connsiteY3" fmla="*/ 980771 h 1961542"/>
              <a:gd name="connsiteX4" fmla="*/ 980771 w 1961542"/>
              <a:gd name="connsiteY4" fmla="*/ 0 h 1961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542" h="1961542">
                <a:moveTo>
                  <a:pt x="980771" y="0"/>
                </a:moveTo>
                <a:cubicBezTo>
                  <a:pt x="1522436" y="0"/>
                  <a:pt x="1961542" y="439106"/>
                  <a:pt x="1961542" y="980771"/>
                </a:cubicBezTo>
                <a:cubicBezTo>
                  <a:pt x="1961542" y="1522436"/>
                  <a:pt x="1522436" y="1961542"/>
                  <a:pt x="980771" y="1961542"/>
                </a:cubicBezTo>
                <a:cubicBezTo>
                  <a:pt x="439106" y="1961542"/>
                  <a:pt x="0" y="1522436"/>
                  <a:pt x="0" y="980771"/>
                </a:cubicBezTo>
                <a:cubicBezTo>
                  <a:pt x="0" y="439106"/>
                  <a:pt x="439106" y="0"/>
                  <a:pt x="98077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72448CCE-F1A8-41AB-9BDB-BD336D83CDD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32089" y="1655122"/>
            <a:ext cx="1961542" cy="1961542"/>
          </a:xfrm>
          <a:custGeom>
            <a:avLst/>
            <a:gdLst>
              <a:gd name="connsiteX0" fmla="*/ 980771 w 1961542"/>
              <a:gd name="connsiteY0" fmla="*/ 0 h 1961542"/>
              <a:gd name="connsiteX1" fmla="*/ 1961542 w 1961542"/>
              <a:gd name="connsiteY1" fmla="*/ 980771 h 1961542"/>
              <a:gd name="connsiteX2" fmla="*/ 980771 w 1961542"/>
              <a:gd name="connsiteY2" fmla="*/ 1961542 h 1961542"/>
              <a:gd name="connsiteX3" fmla="*/ 0 w 1961542"/>
              <a:gd name="connsiteY3" fmla="*/ 980771 h 1961542"/>
              <a:gd name="connsiteX4" fmla="*/ 980771 w 1961542"/>
              <a:gd name="connsiteY4" fmla="*/ 0 h 1961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542" h="1961542">
                <a:moveTo>
                  <a:pt x="980771" y="0"/>
                </a:moveTo>
                <a:cubicBezTo>
                  <a:pt x="1522436" y="0"/>
                  <a:pt x="1961542" y="439106"/>
                  <a:pt x="1961542" y="980771"/>
                </a:cubicBezTo>
                <a:cubicBezTo>
                  <a:pt x="1961542" y="1522436"/>
                  <a:pt x="1522436" y="1961542"/>
                  <a:pt x="980771" y="1961542"/>
                </a:cubicBezTo>
                <a:cubicBezTo>
                  <a:pt x="439106" y="1961542"/>
                  <a:pt x="0" y="1522436"/>
                  <a:pt x="0" y="980771"/>
                </a:cubicBezTo>
                <a:cubicBezTo>
                  <a:pt x="0" y="439106"/>
                  <a:pt x="439106" y="0"/>
                  <a:pt x="98077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558563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B98249C-54A9-48C7-8E90-5D127DF45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1052084"/>
            <a:ext cx="10515600" cy="191427"/>
          </a:xfrm>
        </p:spPr>
        <p:txBody>
          <a:bodyPr>
            <a:no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552F197-B265-4A24-B3B2-579047097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www.infobusiness.com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CEA28D6-30E3-4853-9DDB-89073BC25F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E1CF2F-19B6-4B01-91BB-CDBA096AD5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716540-A5BD-4AEC-AAD5-035D9A1A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xmlns="" id="{61EF1044-4E78-47EA-8224-81E06A6BCAF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38199" y="1818708"/>
            <a:ext cx="3414487" cy="2738778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xmlns="" id="{A05C934D-FD96-4400-992B-42B15F514B7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388756" y="1818708"/>
            <a:ext cx="3414487" cy="2738778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xmlns="" id="{E27C15EC-0545-49BD-95FB-265B988A54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939313" y="1818708"/>
            <a:ext cx="3414487" cy="2738778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3843368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552F197-B265-4A24-B3B2-579047097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www.infobusiness.com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CEA28D6-30E3-4853-9DDB-89073BC25F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E1CF2F-19B6-4B01-91BB-CDBA096AD5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633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552F197-B265-4A24-B3B2-579047097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www.infobusiness.com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CEA28D6-30E3-4853-9DDB-89073BC25F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E1CF2F-19B6-4B01-91BB-CDBA096AD5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xmlns="" id="{02645CC7-9008-43C7-9F6A-208D5C9AAEA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900111"/>
            <a:ext cx="4003882" cy="5057775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xmlns="" id="{374C708F-FA3C-44DC-B88B-A0F13DD9CA3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94059" y="900112"/>
            <a:ext cx="4003882" cy="5057775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xmlns="" id="{E18D6A70-DFB4-4667-A33D-962CF09D502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88118" y="900112"/>
            <a:ext cx="4003882" cy="5057775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576081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8">
            <a:extLst>
              <a:ext uri="{FF2B5EF4-FFF2-40B4-BE49-F238E27FC236}">
                <a16:creationId xmlns:a16="http://schemas.microsoft.com/office/drawing/2014/main" xmlns="" id="{F55C59B5-C1A5-4D6C-B717-5B178B360DD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798286"/>
            <a:ext cx="2984055" cy="2588084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xmlns="" id="{498DE3BD-A7E9-4BC1-93A6-48E11F9F133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069315" y="798286"/>
            <a:ext cx="2984055" cy="2588084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xmlns="" id="{1012C6EC-E639-4792-994F-EA59C657039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38631" y="798286"/>
            <a:ext cx="2984055" cy="2588084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xmlns="" id="{45F68E46-3D96-451B-9159-6192F0C2325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207945" y="798286"/>
            <a:ext cx="2984055" cy="2588084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xmlns="" id="{DA24B683-FF84-4D67-8A27-7BCA9369DF0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3471630"/>
            <a:ext cx="2984055" cy="2588084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xmlns="" id="{E6C2322D-54B9-477F-8EDE-4A2F6A75428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069315" y="3471630"/>
            <a:ext cx="2984055" cy="2588084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xmlns="" id="{F00232C2-3442-48B1-B5C7-7965A583969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138631" y="3471630"/>
            <a:ext cx="2984055" cy="2588084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xmlns="" id="{13D20D93-78CA-4269-B522-74E542A5B9C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207945" y="3471630"/>
            <a:ext cx="2984055" cy="2588084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552F197-B265-4A24-B3B2-579047097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www.infobusiness.com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CEA28D6-30E3-4853-9DDB-89073BC25F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E1CF2F-19B6-4B01-91BB-CDBA096AD5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65B9C0-64E1-4F10-A420-57946092E90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C411D86D-6464-4193-B9C7-01E2210AF2C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369928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4B13DFB-4D42-49ED-89E4-4F0D5E151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6886"/>
            <a:ext cx="10515600" cy="610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A8CE2F2-50B7-45A7-A752-331D60C05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6B5FF849-AD70-4FFB-B722-87B9A2304A17}"/>
              </a:ext>
            </a:extLst>
          </p:cNvPr>
          <p:cNvSpPr/>
          <p:nvPr/>
        </p:nvSpPr>
        <p:spPr>
          <a:xfrm>
            <a:off x="11070507" y="6317018"/>
            <a:ext cx="285137" cy="28513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Chevron 16">
            <a:extLst>
              <a:ext uri="{FF2B5EF4-FFF2-40B4-BE49-F238E27FC236}">
                <a16:creationId xmlns:a16="http://schemas.microsoft.com/office/drawing/2014/main" xmlns="" id="{54D81A09-25D7-49A0-BFF0-B0FAA8FC9B85}"/>
              </a:ext>
            </a:extLst>
          </p:cNvPr>
          <p:cNvSpPr/>
          <p:nvPr/>
        </p:nvSpPr>
        <p:spPr>
          <a:xfrm>
            <a:off x="11187560" y="6395193"/>
            <a:ext cx="79863" cy="128786"/>
          </a:xfrm>
          <a:prstGeom prst="chevron">
            <a:avLst>
              <a:gd name="adj" fmla="val 765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0164A0E9-5313-4004-96D2-E9320B6987A5}"/>
              </a:ext>
            </a:extLst>
          </p:cNvPr>
          <p:cNvSpPr/>
          <p:nvPr/>
        </p:nvSpPr>
        <p:spPr>
          <a:xfrm>
            <a:off x="10722246" y="6317018"/>
            <a:ext cx="285137" cy="28513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Chevron 19">
            <a:extLst>
              <a:ext uri="{FF2B5EF4-FFF2-40B4-BE49-F238E27FC236}">
                <a16:creationId xmlns:a16="http://schemas.microsoft.com/office/drawing/2014/main" xmlns="" id="{087EA94F-9EE3-4BB4-A44F-9E30426305DC}"/>
              </a:ext>
            </a:extLst>
          </p:cNvPr>
          <p:cNvSpPr/>
          <p:nvPr/>
        </p:nvSpPr>
        <p:spPr>
          <a:xfrm rot="10800000">
            <a:off x="10820249" y="6395193"/>
            <a:ext cx="79863" cy="128786"/>
          </a:xfrm>
          <a:prstGeom prst="chevron">
            <a:avLst>
              <a:gd name="adj" fmla="val 765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FEAF94C3-1D8C-42D8-A345-1034DB5DE3FB}"/>
              </a:ext>
            </a:extLst>
          </p:cNvPr>
          <p:cNvSpPr/>
          <p:nvPr/>
        </p:nvSpPr>
        <p:spPr>
          <a:xfrm>
            <a:off x="10448015" y="0"/>
            <a:ext cx="905786" cy="3260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62DF5369-DAAC-4977-A00C-27A3C3821667}"/>
              </a:ext>
            </a:extLst>
          </p:cNvPr>
          <p:cNvSpPr txBox="1">
            <a:spLocks/>
          </p:cNvSpPr>
          <p:nvPr/>
        </p:nvSpPr>
        <p:spPr>
          <a:xfrm>
            <a:off x="10450225" y="65957"/>
            <a:ext cx="540688" cy="1926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rgbClr val="000000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00" b="0" i="0" dirty="0">
                <a:solidFill>
                  <a:schemeClr val="tx1"/>
                </a:solidFill>
                <a:latin typeface="Raleway" panose="020B05030301010600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C439DD-3853-4254-9CC6-141635332C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5718" y="66550"/>
            <a:ext cx="464275" cy="191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Raleway" panose="020B05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2E1CF2F-19B6-4B01-91BB-CDBA096AD5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7E25A1A-F191-4308-9847-26E21CFF8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34215" y="6277024"/>
            <a:ext cx="17235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Raleway" panose="020B05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www.infobusiness.com</a:t>
            </a:r>
          </a:p>
        </p:txBody>
      </p:sp>
    </p:spTree>
    <p:extLst>
      <p:ext uri="{BB962C8B-B14F-4D97-AF65-F5344CB8AC3E}">
        <p14:creationId xmlns:p14="http://schemas.microsoft.com/office/powerpoint/2010/main" val="78537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3" r:id="rId3"/>
    <p:sldLayoutId id="2147483664" r:id="rId4"/>
    <p:sldLayoutId id="2147483660" r:id="rId5"/>
    <p:sldLayoutId id="2147483654" r:id="rId6"/>
    <p:sldLayoutId id="2147483668" r:id="rId7"/>
    <p:sldLayoutId id="2147483667" r:id="rId8"/>
    <p:sldLayoutId id="2147483651" r:id="rId9"/>
    <p:sldLayoutId id="2147483653" r:id="rId10"/>
    <p:sldLayoutId id="2147483665" r:id="rId11"/>
    <p:sldLayoutId id="2147483655" r:id="rId12"/>
    <p:sldLayoutId id="2147483659" r:id="rId13"/>
    <p:sldLayoutId id="2147483656" r:id="rId14"/>
    <p:sldLayoutId id="2147483658" r:id="rId15"/>
    <p:sldLayoutId id="2147483661" r:id="rId16"/>
    <p:sldLayoutId id="2147483662" r:id="rId17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000" b="1" kern="1200" spc="0" baseline="0">
          <a:solidFill>
            <a:schemeClr val="tx1"/>
          </a:solidFill>
          <a:latin typeface="Raleway" panose="020B0503030101060003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ontserrat" panose="00000500000000000000" pitchFamily="50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ntserrat" panose="00000500000000000000" pitchFamily="50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ontserrat" panose="00000500000000000000" pitchFamily="50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50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50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9AB1D167-998A-45D7-BA24-D81886C9ECB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  <a:alpha val="80000"/>
                </a:schemeClr>
              </a:gs>
              <a:gs pos="100000">
                <a:schemeClr val="bg2">
                  <a:lumMod val="50000"/>
                  <a:alpha val="8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1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388117" y="4997995"/>
            <a:ext cx="2637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1200" b="1" dirty="0">
              <a:solidFill>
                <a:schemeClr val="bg1"/>
              </a:solidFill>
              <a:latin typeface="微軟正黑體"/>
              <a:ea typeface="微軟正黑體"/>
              <a:cs typeface="微軟正黑體"/>
            </a:endParaRPr>
          </a:p>
          <a:p>
            <a:r>
              <a:rPr lang="en-US" altLang="zh-TW" sz="1200" b="1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105360001</a:t>
            </a:r>
            <a:r>
              <a:rPr lang="zh-TW" altLang="en-US" sz="1200" b="1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李珀</a:t>
            </a:r>
            <a:r>
              <a:rPr lang="zh-TW" altLang="en-US" sz="1200" b="1" dirty="0" smtClean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賢</a:t>
            </a:r>
            <a:endParaRPr lang="en-US" altLang="zh-TW" sz="1200" b="1" dirty="0" smtClean="0">
              <a:solidFill>
                <a:schemeClr val="bg1"/>
              </a:solidFill>
              <a:latin typeface="微軟正黑體"/>
              <a:ea typeface="微軟正黑體"/>
              <a:cs typeface="微軟正黑體"/>
            </a:endParaRPr>
          </a:p>
          <a:p>
            <a:r>
              <a:rPr lang="en-US" altLang="zh-TW" sz="1200" b="1" dirty="0" smtClean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105360021</a:t>
            </a:r>
            <a:r>
              <a:rPr lang="zh-TW" altLang="en-US" sz="1200" b="1" dirty="0" smtClean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梁哲誌</a:t>
            </a:r>
            <a:endParaRPr lang="en-US" altLang="zh-TW" sz="1200" dirty="0">
              <a:solidFill>
                <a:schemeClr val="bg1"/>
              </a:solidFill>
              <a:latin typeface="微軟正黑體"/>
              <a:ea typeface="微軟正黑體"/>
              <a:cs typeface="微軟正黑體"/>
            </a:endParaRPr>
          </a:p>
          <a:p>
            <a:endParaRPr kumimoji="1"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758962" y="4851472"/>
            <a:ext cx="39047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zh-TW" sz="8000" dirty="0" smtClean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rPr>
              <a:t>N</a:t>
            </a:r>
            <a:r>
              <a:rPr kumimoji="1" lang="en-US" altLang="zh-TW" sz="8000" dirty="0" smtClean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rPr>
              <a:t>O</a:t>
            </a:r>
            <a:r>
              <a:rPr kumimoji="1" lang="zh-TW" altLang="en-US" sz="8000" dirty="0" smtClean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rPr>
              <a:t> </a:t>
            </a:r>
            <a:r>
              <a:rPr kumimoji="1" lang="en-US" altLang="zh-TW" sz="8000" dirty="0" smtClean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rPr>
              <a:t>24</a:t>
            </a:r>
            <a:endParaRPr kumimoji="1" lang="zh-TW" altLang="en-US" sz="8000" dirty="0">
              <a:solidFill>
                <a:srgbClr val="FFFFFF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739411" y="1428517"/>
            <a:ext cx="871317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7000" dirty="0" smtClean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rPr>
              <a:t>程式期末報告</a:t>
            </a:r>
            <a:r>
              <a:rPr kumimoji="1" lang="en-US" altLang="zh-TW" sz="7000" dirty="0" smtClean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rPr>
              <a:t>:</a:t>
            </a:r>
          </a:p>
          <a:p>
            <a:r>
              <a:rPr kumimoji="1" lang="en-US" altLang="zh-TW" sz="9600" dirty="0" smtClean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rPr>
              <a:t>Snake</a:t>
            </a:r>
            <a:r>
              <a:rPr kumimoji="1" lang="zh-TW" altLang="en-US" sz="9600" dirty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rPr>
              <a:t>貪吃蛇</a:t>
            </a:r>
          </a:p>
        </p:txBody>
      </p:sp>
    </p:spTree>
    <p:extLst>
      <p:ext uri="{BB962C8B-B14F-4D97-AF65-F5344CB8AC3E}">
        <p14:creationId xmlns:p14="http://schemas.microsoft.com/office/powerpoint/2010/main" val="33904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9AB1D167-998A-45D7-BA24-D81886C9ECB0}"/>
              </a:ext>
            </a:extLst>
          </p:cNvPr>
          <p:cNvSpPr/>
          <p:nvPr/>
        </p:nvSpPr>
        <p:spPr>
          <a:xfrm>
            <a:off x="0" y="-107577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4BA40D94-E0A7-4C36-928C-B5FBF48FAA98}"/>
              </a:ext>
            </a:extLst>
          </p:cNvPr>
          <p:cNvSpPr/>
          <p:nvPr/>
        </p:nvSpPr>
        <p:spPr>
          <a:xfrm rot="10800000" flipH="1" flipV="1">
            <a:off x="6380244" y="0"/>
            <a:ext cx="5811755" cy="6857999"/>
          </a:xfrm>
          <a:custGeom>
            <a:avLst/>
            <a:gdLst>
              <a:gd name="connsiteX0" fmla="*/ 5498487 w 5811756"/>
              <a:gd name="connsiteY0" fmla="*/ 0 h 6858000"/>
              <a:gd name="connsiteX1" fmla="*/ 5811756 w 5811756"/>
              <a:gd name="connsiteY1" fmla="*/ 0 h 6858000"/>
              <a:gd name="connsiteX2" fmla="*/ 5811756 w 5811756"/>
              <a:gd name="connsiteY2" fmla="*/ 2889136 h 6858000"/>
              <a:gd name="connsiteX3" fmla="*/ 1781734 w 5811756"/>
              <a:gd name="connsiteY3" fmla="*/ 6858000 h 6858000"/>
              <a:gd name="connsiteX4" fmla="*/ 1442956 w 5811756"/>
              <a:gd name="connsiteY4" fmla="*/ 6858000 h 6858000"/>
              <a:gd name="connsiteX5" fmla="*/ 0 w 5811756"/>
              <a:gd name="connsiteY5" fmla="*/ 5415044 h 6858000"/>
              <a:gd name="connsiteX6" fmla="*/ 5498487 w 5811756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11756" h="6858000">
                <a:moveTo>
                  <a:pt x="5498487" y="0"/>
                </a:moveTo>
                <a:lnTo>
                  <a:pt x="5811756" y="0"/>
                </a:lnTo>
                <a:lnTo>
                  <a:pt x="5811756" y="2889136"/>
                </a:lnTo>
                <a:lnTo>
                  <a:pt x="1781734" y="6858000"/>
                </a:lnTo>
                <a:lnTo>
                  <a:pt x="1442956" y="6858000"/>
                </a:lnTo>
                <a:lnTo>
                  <a:pt x="0" y="5415044"/>
                </a:lnTo>
                <a:lnTo>
                  <a:pt x="5498487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2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6A16AEE4-04D8-4FF7-AA27-E6A8BFBC114D}"/>
              </a:ext>
            </a:extLst>
          </p:cNvPr>
          <p:cNvSpPr/>
          <p:nvPr/>
        </p:nvSpPr>
        <p:spPr>
          <a:xfrm flipH="1" flipV="1">
            <a:off x="-591671" y="-197225"/>
            <a:ext cx="7823199" cy="6857999"/>
          </a:xfrm>
          <a:custGeom>
            <a:avLst/>
            <a:gdLst>
              <a:gd name="connsiteX0" fmla="*/ 0 w 7823199"/>
              <a:gd name="connsiteY0" fmla="*/ 0 h 6858001"/>
              <a:gd name="connsiteX1" fmla="*/ 7823199 w 7823199"/>
              <a:gd name="connsiteY1" fmla="*/ 0 h 6858001"/>
              <a:gd name="connsiteX2" fmla="*/ 7823199 w 7823199"/>
              <a:gd name="connsiteY2" fmla="*/ 6858001 h 6858001"/>
              <a:gd name="connsiteX3" fmla="*/ 6857999 w 7823199"/>
              <a:gd name="connsiteY3" fmla="*/ 6858001 h 6858001"/>
              <a:gd name="connsiteX4" fmla="*/ 0 w 7823199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23199" h="6858001">
                <a:moveTo>
                  <a:pt x="0" y="0"/>
                </a:moveTo>
                <a:lnTo>
                  <a:pt x="7823199" y="0"/>
                </a:lnTo>
                <a:lnTo>
                  <a:pt x="7823199" y="6858001"/>
                </a:lnTo>
                <a:lnTo>
                  <a:pt x="6857999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20000"/>
            </a:schemeClr>
          </a:solidFill>
          <a:ln>
            <a:noFill/>
          </a:ln>
          <a:effectLst>
            <a:outerShdw blurRad="1524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71718" y="69232"/>
            <a:ext cx="407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000" dirty="0" smtClean="0">
                <a:solidFill>
                  <a:srgbClr val="4F5050"/>
                </a:solidFill>
                <a:latin typeface="微軟正黑體"/>
                <a:ea typeface="微軟正黑體"/>
                <a:cs typeface="微軟正黑體"/>
              </a:rPr>
              <a:t>程式介紹</a:t>
            </a:r>
            <a:endParaRPr kumimoji="1" lang="zh-TW" altLang="en-US" sz="4000" dirty="0">
              <a:solidFill>
                <a:srgbClr val="4F5050"/>
              </a:solidFill>
              <a:latin typeface="微軟正黑體"/>
              <a:ea typeface="微軟正黑體"/>
              <a:cs typeface="微軟正黑體"/>
            </a:endParaRPr>
          </a:p>
        </p:txBody>
      </p:sp>
      <p:pic>
        <p:nvPicPr>
          <p:cNvPr id="4" name="圖片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28" y="1158050"/>
            <a:ext cx="4964400" cy="3812400"/>
          </a:xfrm>
          <a:prstGeom prst="rect">
            <a:avLst/>
          </a:prstGeom>
        </p:spPr>
      </p:pic>
      <p:pic>
        <p:nvPicPr>
          <p:cNvPr id="3074" name="Picture 2" descr="C:\Users\李小羊\Desktop\圖片\移動刷新介面.PN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231" y="1158050"/>
            <a:ext cx="4964400" cy="381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42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9AB1D167-998A-45D7-BA24-D81886C9ECB0}"/>
              </a:ext>
            </a:extLst>
          </p:cNvPr>
          <p:cNvSpPr/>
          <p:nvPr/>
        </p:nvSpPr>
        <p:spPr>
          <a:xfrm>
            <a:off x="0" y="-107577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4BA40D94-E0A7-4C36-928C-B5FBF48FAA98}"/>
              </a:ext>
            </a:extLst>
          </p:cNvPr>
          <p:cNvSpPr/>
          <p:nvPr/>
        </p:nvSpPr>
        <p:spPr>
          <a:xfrm rot="10800000" flipH="1" flipV="1">
            <a:off x="6380244" y="0"/>
            <a:ext cx="5811755" cy="6857999"/>
          </a:xfrm>
          <a:custGeom>
            <a:avLst/>
            <a:gdLst>
              <a:gd name="connsiteX0" fmla="*/ 5498487 w 5811756"/>
              <a:gd name="connsiteY0" fmla="*/ 0 h 6858000"/>
              <a:gd name="connsiteX1" fmla="*/ 5811756 w 5811756"/>
              <a:gd name="connsiteY1" fmla="*/ 0 h 6858000"/>
              <a:gd name="connsiteX2" fmla="*/ 5811756 w 5811756"/>
              <a:gd name="connsiteY2" fmla="*/ 2889136 h 6858000"/>
              <a:gd name="connsiteX3" fmla="*/ 1781734 w 5811756"/>
              <a:gd name="connsiteY3" fmla="*/ 6858000 h 6858000"/>
              <a:gd name="connsiteX4" fmla="*/ 1442956 w 5811756"/>
              <a:gd name="connsiteY4" fmla="*/ 6858000 h 6858000"/>
              <a:gd name="connsiteX5" fmla="*/ 0 w 5811756"/>
              <a:gd name="connsiteY5" fmla="*/ 5415044 h 6858000"/>
              <a:gd name="connsiteX6" fmla="*/ 5498487 w 5811756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11756" h="6858000">
                <a:moveTo>
                  <a:pt x="5498487" y="0"/>
                </a:moveTo>
                <a:lnTo>
                  <a:pt x="5811756" y="0"/>
                </a:lnTo>
                <a:lnTo>
                  <a:pt x="5811756" y="2889136"/>
                </a:lnTo>
                <a:lnTo>
                  <a:pt x="1781734" y="6858000"/>
                </a:lnTo>
                <a:lnTo>
                  <a:pt x="1442956" y="6858000"/>
                </a:lnTo>
                <a:lnTo>
                  <a:pt x="0" y="5415044"/>
                </a:lnTo>
                <a:lnTo>
                  <a:pt x="5498487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2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6A16AEE4-04D8-4FF7-AA27-E6A8BFBC114D}"/>
              </a:ext>
            </a:extLst>
          </p:cNvPr>
          <p:cNvSpPr/>
          <p:nvPr/>
        </p:nvSpPr>
        <p:spPr>
          <a:xfrm flipH="1" flipV="1">
            <a:off x="-591671" y="-197225"/>
            <a:ext cx="7823199" cy="6857999"/>
          </a:xfrm>
          <a:custGeom>
            <a:avLst/>
            <a:gdLst>
              <a:gd name="connsiteX0" fmla="*/ 0 w 7823199"/>
              <a:gd name="connsiteY0" fmla="*/ 0 h 6858001"/>
              <a:gd name="connsiteX1" fmla="*/ 7823199 w 7823199"/>
              <a:gd name="connsiteY1" fmla="*/ 0 h 6858001"/>
              <a:gd name="connsiteX2" fmla="*/ 7823199 w 7823199"/>
              <a:gd name="connsiteY2" fmla="*/ 6858001 h 6858001"/>
              <a:gd name="connsiteX3" fmla="*/ 6857999 w 7823199"/>
              <a:gd name="connsiteY3" fmla="*/ 6858001 h 6858001"/>
              <a:gd name="connsiteX4" fmla="*/ 0 w 7823199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23199" h="6858001">
                <a:moveTo>
                  <a:pt x="0" y="0"/>
                </a:moveTo>
                <a:lnTo>
                  <a:pt x="7823199" y="0"/>
                </a:lnTo>
                <a:lnTo>
                  <a:pt x="7823199" y="6858001"/>
                </a:lnTo>
                <a:lnTo>
                  <a:pt x="6857999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20000"/>
            </a:schemeClr>
          </a:solidFill>
          <a:ln>
            <a:noFill/>
          </a:ln>
          <a:effectLst>
            <a:outerShdw blurRad="1524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71718" y="69232"/>
            <a:ext cx="407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000" dirty="0" smtClean="0">
                <a:solidFill>
                  <a:srgbClr val="4F5050"/>
                </a:solidFill>
                <a:latin typeface="微軟正黑體"/>
                <a:ea typeface="微軟正黑體"/>
                <a:cs typeface="微軟正黑體"/>
              </a:rPr>
              <a:t>程式介紹</a:t>
            </a:r>
            <a:endParaRPr kumimoji="1" lang="zh-TW" altLang="en-US" sz="4000" dirty="0">
              <a:solidFill>
                <a:srgbClr val="4F5050"/>
              </a:solidFill>
              <a:latin typeface="微軟正黑體"/>
              <a:ea typeface="微軟正黑體"/>
              <a:cs typeface="微軟正黑體"/>
            </a:endParaRPr>
          </a:p>
        </p:txBody>
      </p:sp>
      <p:pic>
        <p:nvPicPr>
          <p:cNvPr id="3" name="圖片 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14" y="1061707"/>
            <a:ext cx="4964400" cy="3812400"/>
          </a:xfrm>
          <a:prstGeom prst="rect">
            <a:avLst/>
          </a:prstGeom>
        </p:spPr>
      </p:pic>
      <p:pic>
        <p:nvPicPr>
          <p:cNvPr id="5" name="圖片 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877" y="1061707"/>
            <a:ext cx="4964400" cy="381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01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9AB1D167-998A-45D7-BA24-D81886C9ECB0}"/>
              </a:ext>
            </a:extLst>
          </p:cNvPr>
          <p:cNvSpPr/>
          <p:nvPr/>
        </p:nvSpPr>
        <p:spPr>
          <a:xfrm>
            <a:off x="0" y="-107577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4BA40D94-E0A7-4C36-928C-B5FBF48FAA98}"/>
              </a:ext>
            </a:extLst>
          </p:cNvPr>
          <p:cNvSpPr/>
          <p:nvPr/>
        </p:nvSpPr>
        <p:spPr>
          <a:xfrm rot="10800000" flipH="1" flipV="1">
            <a:off x="6380244" y="0"/>
            <a:ext cx="5811755" cy="6857999"/>
          </a:xfrm>
          <a:custGeom>
            <a:avLst/>
            <a:gdLst>
              <a:gd name="connsiteX0" fmla="*/ 5498487 w 5811756"/>
              <a:gd name="connsiteY0" fmla="*/ 0 h 6858000"/>
              <a:gd name="connsiteX1" fmla="*/ 5811756 w 5811756"/>
              <a:gd name="connsiteY1" fmla="*/ 0 h 6858000"/>
              <a:gd name="connsiteX2" fmla="*/ 5811756 w 5811756"/>
              <a:gd name="connsiteY2" fmla="*/ 2889136 h 6858000"/>
              <a:gd name="connsiteX3" fmla="*/ 1781734 w 5811756"/>
              <a:gd name="connsiteY3" fmla="*/ 6858000 h 6858000"/>
              <a:gd name="connsiteX4" fmla="*/ 1442956 w 5811756"/>
              <a:gd name="connsiteY4" fmla="*/ 6858000 h 6858000"/>
              <a:gd name="connsiteX5" fmla="*/ 0 w 5811756"/>
              <a:gd name="connsiteY5" fmla="*/ 5415044 h 6858000"/>
              <a:gd name="connsiteX6" fmla="*/ 5498487 w 5811756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11756" h="6858000">
                <a:moveTo>
                  <a:pt x="5498487" y="0"/>
                </a:moveTo>
                <a:lnTo>
                  <a:pt x="5811756" y="0"/>
                </a:lnTo>
                <a:lnTo>
                  <a:pt x="5811756" y="2889136"/>
                </a:lnTo>
                <a:lnTo>
                  <a:pt x="1781734" y="6858000"/>
                </a:lnTo>
                <a:lnTo>
                  <a:pt x="1442956" y="6858000"/>
                </a:lnTo>
                <a:lnTo>
                  <a:pt x="0" y="5415044"/>
                </a:lnTo>
                <a:lnTo>
                  <a:pt x="5498487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2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6A16AEE4-04D8-4FF7-AA27-E6A8BFBC114D}"/>
              </a:ext>
            </a:extLst>
          </p:cNvPr>
          <p:cNvSpPr/>
          <p:nvPr/>
        </p:nvSpPr>
        <p:spPr>
          <a:xfrm flipH="1" flipV="1">
            <a:off x="-591671" y="-197225"/>
            <a:ext cx="7823199" cy="6857999"/>
          </a:xfrm>
          <a:custGeom>
            <a:avLst/>
            <a:gdLst>
              <a:gd name="connsiteX0" fmla="*/ 0 w 7823199"/>
              <a:gd name="connsiteY0" fmla="*/ 0 h 6858001"/>
              <a:gd name="connsiteX1" fmla="*/ 7823199 w 7823199"/>
              <a:gd name="connsiteY1" fmla="*/ 0 h 6858001"/>
              <a:gd name="connsiteX2" fmla="*/ 7823199 w 7823199"/>
              <a:gd name="connsiteY2" fmla="*/ 6858001 h 6858001"/>
              <a:gd name="connsiteX3" fmla="*/ 6857999 w 7823199"/>
              <a:gd name="connsiteY3" fmla="*/ 6858001 h 6858001"/>
              <a:gd name="connsiteX4" fmla="*/ 0 w 7823199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23199" h="6858001">
                <a:moveTo>
                  <a:pt x="0" y="0"/>
                </a:moveTo>
                <a:lnTo>
                  <a:pt x="7823199" y="0"/>
                </a:lnTo>
                <a:lnTo>
                  <a:pt x="7823199" y="6858001"/>
                </a:lnTo>
                <a:lnTo>
                  <a:pt x="6857999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20000"/>
            </a:schemeClr>
          </a:solidFill>
          <a:ln>
            <a:noFill/>
          </a:ln>
          <a:effectLst>
            <a:outerShdw blurRad="1524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71718" y="69232"/>
            <a:ext cx="407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000" dirty="0" smtClean="0">
                <a:solidFill>
                  <a:srgbClr val="4F5050"/>
                </a:solidFill>
                <a:latin typeface="微軟正黑體"/>
                <a:ea typeface="微軟正黑體"/>
                <a:cs typeface="微軟正黑體"/>
              </a:rPr>
              <a:t>程式介紹</a:t>
            </a:r>
            <a:endParaRPr kumimoji="1" lang="zh-TW" altLang="en-US" sz="4000" dirty="0">
              <a:solidFill>
                <a:srgbClr val="4F5050"/>
              </a:solidFill>
              <a:latin typeface="微軟正黑體"/>
              <a:ea typeface="微軟正黑體"/>
              <a:cs typeface="微軟正黑體"/>
            </a:endParaRPr>
          </a:p>
        </p:txBody>
      </p:sp>
      <p:pic>
        <p:nvPicPr>
          <p:cNvPr id="3" name="圖片 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14" y="1061707"/>
            <a:ext cx="4964400" cy="3812400"/>
          </a:xfrm>
          <a:prstGeom prst="rect">
            <a:avLst/>
          </a:prstGeom>
        </p:spPr>
      </p:pic>
      <p:pic>
        <p:nvPicPr>
          <p:cNvPr id="5" name="圖片 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877" y="1061707"/>
            <a:ext cx="4964400" cy="381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72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9AB1D167-998A-45D7-BA24-D81886C9ECB0}"/>
              </a:ext>
            </a:extLst>
          </p:cNvPr>
          <p:cNvSpPr/>
          <p:nvPr/>
        </p:nvSpPr>
        <p:spPr>
          <a:xfrm>
            <a:off x="0" y="-107577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4BA40D94-E0A7-4C36-928C-B5FBF48FAA98}"/>
              </a:ext>
            </a:extLst>
          </p:cNvPr>
          <p:cNvSpPr/>
          <p:nvPr/>
        </p:nvSpPr>
        <p:spPr>
          <a:xfrm rot="10800000" flipH="1" flipV="1">
            <a:off x="6380244" y="0"/>
            <a:ext cx="5811755" cy="6857999"/>
          </a:xfrm>
          <a:custGeom>
            <a:avLst/>
            <a:gdLst>
              <a:gd name="connsiteX0" fmla="*/ 5498487 w 5811756"/>
              <a:gd name="connsiteY0" fmla="*/ 0 h 6858000"/>
              <a:gd name="connsiteX1" fmla="*/ 5811756 w 5811756"/>
              <a:gd name="connsiteY1" fmla="*/ 0 h 6858000"/>
              <a:gd name="connsiteX2" fmla="*/ 5811756 w 5811756"/>
              <a:gd name="connsiteY2" fmla="*/ 2889136 h 6858000"/>
              <a:gd name="connsiteX3" fmla="*/ 1781734 w 5811756"/>
              <a:gd name="connsiteY3" fmla="*/ 6858000 h 6858000"/>
              <a:gd name="connsiteX4" fmla="*/ 1442956 w 5811756"/>
              <a:gd name="connsiteY4" fmla="*/ 6858000 h 6858000"/>
              <a:gd name="connsiteX5" fmla="*/ 0 w 5811756"/>
              <a:gd name="connsiteY5" fmla="*/ 5415044 h 6858000"/>
              <a:gd name="connsiteX6" fmla="*/ 5498487 w 5811756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11756" h="6858000">
                <a:moveTo>
                  <a:pt x="5498487" y="0"/>
                </a:moveTo>
                <a:lnTo>
                  <a:pt x="5811756" y="0"/>
                </a:lnTo>
                <a:lnTo>
                  <a:pt x="5811756" y="2889136"/>
                </a:lnTo>
                <a:lnTo>
                  <a:pt x="1781734" y="6858000"/>
                </a:lnTo>
                <a:lnTo>
                  <a:pt x="1442956" y="6858000"/>
                </a:lnTo>
                <a:lnTo>
                  <a:pt x="0" y="5415044"/>
                </a:lnTo>
                <a:lnTo>
                  <a:pt x="5498487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2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6A16AEE4-04D8-4FF7-AA27-E6A8BFBC114D}"/>
              </a:ext>
            </a:extLst>
          </p:cNvPr>
          <p:cNvSpPr/>
          <p:nvPr/>
        </p:nvSpPr>
        <p:spPr>
          <a:xfrm flipH="1" flipV="1">
            <a:off x="-591671" y="-128318"/>
            <a:ext cx="7823199" cy="6857999"/>
          </a:xfrm>
          <a:custGeom>
            <a:avLst/>
            <a:gdLst>
              <a:gd name="connsiteX0" fmla="*/ 0 w 7823199"/>
              <a:gd name="connsiteY0" fmla="*/ 0 h 6858001"/>
              <a:gd name="connsiteX1" fmla="*/ 7823199 w 7823199"/>
              <a:gd name="connsiteY1" fmla="*/ 0 h 6858001"/>
              <a:gd name="connsiteX2" fmla="*/ 7823199 w 7823199"/>
              <a:gd name="connsiteY2" fmla="*/ 6858001 h 6858001"/>
              <a:gd name="connsiteX3" fmla="*/ 6857999 w 7823199"/>
              <a:gd name="connsiteY3" fmla="*/ 6858001 h 6858001"/>
              <a:gd name="connsiteX4" fmla="*/ 0 w 7823199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23199" h="6858001">
                <a:moveTo>
                  <a:pt x="0" y="0"/>
                </a:moveTo>
                <a:lnTo>
                  <a:pt x="7823199" y="0"/>
                </a:lnTo>
                <a:lnTo>
                  <a:pt x="7823199" y="6858001"/>
                </a:lnTo>
                <a:lnTo>
                  <a:pt x="6857999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20000"/>
            </a:schemeClr>
          </a:solidFill>
          <a:ln>
            <a:noFill/>
          </a:ln>
          <a:effectLst>
            <a:outerShdw blurRad="1524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 dirty="0">
              <a:solidFill>
                <a:prstClr val="white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9832" y="69232"/>
            <a:ext cx="407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000" dirty="0">
                <a:solidFill>
                  <a:srgbClr val="4F5050"/>
                </a:solidFill>
                <a:latin typeface="微軟正黑體"/>
                <a:ea typeface="微軟正黑體"/>
                <a:cs typeface="微軟正黑體"/>
              </a:rPr>
              <a:t>分工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519952" y="1238001"/>
            <a:ext cx="97177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李珀賢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設定版面、主頁面設定、切換設定、設定初始值。</a:t>
            </a:r>
            <a:endParaRPr lang="en-US" altLang="zh-TW" sz="2800" dirty="0" smtClean="0"/>
          </a:p>
          <a:p>
            <a:r>
              <a:rPr lang="zh-TW" altLang="en-US" sz="2800" dirty="0" smtClean="0"/>
              <a:t>梁哲誌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檢測遊戲自撞、隨機產生設定、穿過邊界後設定。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9832" y="2435915"/>
            <a:ext cx="407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4000" dirty="0" err="1" smtClean="0">
                <a:solidFill>
                  <a:srgbClr val="4F5050"/>
                </a:solidFill>
                <a:latin typeface="微軟正黑體"/>
                <a:ea typeface="微軟正黑體"/>
                <a:cs typeface="微軟正黑體"/>
              </a:rPr>
              <a:t>Git</a:t>
            </a:r>
            <a:r>
              <a:rPr kumimoji="1" lang="en-US" altLang="zh-TW" sz="4000" dirty="0" smtClean="0">
                <a:solidFill>
                  <a:srgbClr val="4F5050"/>
                </a:solidFill>
                <a:latin typeface="微軟正黑體"/>
                <a:ea typeface="微軟正黑體"/>
                <a:cs typeface="微軟正黑體"/>
              </a:rPr>
              <a:t> Hub</a:t>
            </a:r>
            <a:endParaRPr kumimoji="1" lang="zh-TW" altLang="en-US" sz="4000" dirty="0">
              <a:solidFill>
                <a:srgbClr val="4F5050"/>
              </a:solidFill>
              <a:latin typeface="微軟正黑體"/>
              <a:ea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18465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9AB1D167-998A-45D7-BA24-D81886C9ECB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4BA40D94-E0A7-4C36-928C-B5FBF48FAA98}"/>
              </a:ext>
            </a:extLst>
          </p:cNvPr>
          <p:cNvSpPr/>
          <p:nvPr/>
        </p:nvSpPr>
        <p:spPr>
          <a:xfrm rot="10800000" flipH="1" flipV="1">
            <a:off x="6380244" y="0"/>
            <a:ext cx="5811755" cy="6857999"/>
          </a:xfrm>
          <a:custGeom>
            <a:avLst/>
            <a:gdLst>
              <a:gd name="connsiteX0" fmla="*/ 5498487 w 5811756"/>
              <a:gd name="connsiteY0" fmla="*/ 0 h 6858000"/>
              <a:gd name="connsiteX1" fmla="*/ 5811756 w 5811756"/>
              <a:gd name="connsiteY1" fmla="*/ 0 h 6858000"/>
              <a:gd name="connsiteX2" fmla="*/ 5811756 w 5811756"/>
              <a:gd name="connsiteY2" fmla="*/ 2889136 h 6858000"/>
              <a:gd name="connsiteX3" fmla="*/ 1781734 w 5811756"/>
              <a:gd name="connsiteY3" fmla="*/ 6858000 h 6858000"/>
              <a:gd name="connsiteX4" fmla="*/ 1442956 w 5811756"/>
              <a:gd name="connsiteY4" fmla="*/ 6858000 h 6858000"/>
              <a:gd name="connsiteX5" fmla="*/ 0 w 5811756"/>
              <a:gd name="connsiteY5" fmla="*/ 5415044 h 6858000"/>
              <a:gd name="connsiteX6" fmla="*/ 5498487 w 5811756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11756" h="6858000">
                <a:moveTo>
                  <a:pt x="5498487" y="0"/>
                </a:moveTo>
                <a:lnTo>
                  <a:pt x="5811756" y="0"/>
                </a:lnTo>
                <a:lnTo>
                  <a:pt x="5811756" y="2889136"/>
                </a:lnTo>
                <a:lnTo>
                  <a:pt x="1781734" y="6858000"/>
                </a:lnTo>
                <a:lnTo>
                  <a:pt x="1442956" y="6858000"/>
                </a:lnTo>
                <a:lnTo>
                  <a:pt x="0" y="5415044"/>
                </a:lnTo>
                <a:lnTo>
                  <a:pt x="5498487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2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6A16AEE4-04D8-4FF7-AA27-E6A8BFBC114D}"/>
              </a:ext>
            </a:extLst>
          </p:cNvPr>
          <p:cNvSpPr/>
          <p:nvPr/>
        </p:nvSpPr>
        <p:spPr>
          <a:xfrm flipH="1" flipV="1">
            <a:off x="0" y="-1"/>
            <a:ext cx="7823199" cy="6857999"/>
          </a:xfrm>
          <a:custGeom>
            <a:avLst/>
            <a:gdLst>
              <a:gd name="connsiteX0" fmla="*/ 0 w 7823199"/>
              <a:gd name="connsiteY0" fmla="*/ 0 h 6858001"/>
              <a:gd name="connsiteX1" fmla="*/ 7823199 w 7823199"/>
              <a:gd name="connsiteY1" fmla="*/ 0 h 6858001"/>
              <a:gd name="connsiteX2" fmla="*/ 7823199 w 7823199"/>
              <a:gd name="connsiteY2" fmla="*/ 6858001 h 6858001"/>
              <a:gd name="connsiteX3" fmla="*/ 6857999 w 7823199"/>
              <a:gd name="connsiteY3" fmla="*/ 6858001 h 6858001"/>
              <a:gd name="connsiteX4" fmla="*/ 0 w 7823199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23199" h="6858001">
                <a:moveTo>
                  <a:pt x="0" y="0"/>
                </a:moveTo>
                <a:lnTo>
                  <a:pt x="7823199" y="0"/>
                </a:lnTo>
                <a:lnTo>
                  <a:pt x="7823199" y="6858001"/>
                </a:lnTo>
                <a:lnTo>
                  <a:pt x="6857999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20000"/>
            </a:schemeClr>
          </a:solidFill>
          <a:ln>
            <a:noFill/>
          </a:ln>
          <a:effectLst>
            <a:outerShdw blurRad="1524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815282" y="454715"/>
            <a:ext cx="407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000" dirty="0" smtClean="0">
                <a:solidFill>
                  <a:srgbClr val="4F5050"/>
                </a:solidFill>
                <a:latin typeface="微軟正黑體"/>
                <a:ea typeface="微軟正黑體"/>
                <a:cs typeface="微軟正黑體"/>
              </a:rPr>
              <a:t>動 機</a:t>
            </a:r>
            <a:endParaRPr kumimoji="1" lang="zh-TW" altLang="en-US" sz="4000" dirty="0">
              <a:solidFill>
                <a:srgbClr val="4F5050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0618" y="1162601"/>
            <a:ext cx="6201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一開始做專題就想到以遊戲類</a:t>
            </a:r>
            <a:r>
              <a:rPr kumimoji="1" lang="zh-TW" altLang="en-US" dirty="0" smtClean="0"/>
              <a:t>為主，就想要做經典的網頁遊戲</a:t>
            </a:r>
            <a:r>
              <a:rPr kumimoji="1" lang="en-US" altLang="zh-TW" dirty="0" smtClean="0"/>
              <a:t>-</a:t>
            </a:r>
            <a:r>
              <a:rPr kumimoji="1" lang="zh-TW" altLang="en-US" dirty="0" smtClean="0"/>
              <a:t>貪吃蛇，大家對於這遊戲一定不會很陌生，所以操作上也不會覺得不容易上手。</a:t>
            </a:r>
            <a:endParaRPr kumimoji="1"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15282" y="2374996"/>
            <a:ext cx="407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000" dirty="0" smtClean="0">
                <a:solidFill>
                  <a:srgbClr val="4F5050"/>
                </a:solidFill>
                <a:latin typeface="微軟正黑體"/>
                <a:ea typeface="微軟正黑體"/>
                <a:cs typeface="微軟正黑體"/>
              </a:rPr>
              <a:t>功 能 介 紹</a:t>
            </a:r>
            <a:endParaRPr kumimoji="1" lang="zh-TW" altLang="en-US" sz="4000" dirty="0">
              <a:solidFill>
                <a:srgbClr val="4F5050"/>
              </a:solidFill>
              <a:latin typeface="微軟正黑體"/>
              <a:ea typeface="微軟正黑體"/>
              <a:cs typeface="微軟正黑體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243" y="886203"/>
            <a:ext cx="2156543" cy="368547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823" y="886203"/>
            <a:ext cx="2207231" cy="3686400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100618" y="3344982"/>
            <a:ext cx="6201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 smtClean="0"/>
              <a:t>點選開始遊戲後按點擊，遊戲即可開始，基本的點選上下左右來操作貪吃蛇的位置，當吃到東西時會變長，如果讓自己撞到自己時就</a:t>
            </a:r>
            <a:r>
              <a:rPr kumimoji="1" lang="en-US" altLang="zh-TW" dirty="0" smtClean="0"/>
              <a:t>Game over</a:t>
            </a:r>
            <a:r>
              <a:rPr kumimoji="1" lang="zh-TW" altLang="en-US" dirty="0" smtClean="0"/>
              <a:t>，可以選擇重新來一次或結束。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701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9AB1D167-998A-45D7-BA24-D81886C9ECB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$</a:t>
            </a:r>
            <a:r>
              <a:rPr lang="en-US" altLang="zh-TW" dirty="0" smtClean="0"/>
              <a:t>g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1255231" y="1508431"/>
            <a:ext cx="1532965" cy="914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開始遊戲</a:t>
            </a:r>
          </a:p>
        </p:txBody>
      </p:sp>
      <p:cxnSp>
        <p:nvCxnSpPr>
          <p:cNvPr id="12" name="直線單箭頭接點 11"/>
          <p:cNvCxnSpPr>
            <a:stCxn id="6" idx="3"/>
          </p:cNvCxnSpPr>
          <p:nvPr/>
        </p:nvCxnSpPr>
        <p:spPr>
          <a:xfrm>
            <a:off x="2788196" y="1965631"/>
            <a:ext cx="6633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451584" y="1508431"/>
            <a:ext cx="1532965" cy="914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點擊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4989891" y="1966155"/>
            <a:ext cx="6633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653279" y="1508431"/>
            <a:ext cx="1532965" cy="914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遊戲執行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2520073" y="1082472"/>
            <a:ext cx="119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到主畫面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456926" y="3167240"/>
            <a:ext cx="1532965" cy="914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變長</a:t>
            </a:r>
          </a:p>
        </p:txBody>
      </p:sp>
      <p:cxnSp>
        <p:nvCxnSpPr>
          <p:cNvPr id="19" name="直線單箭頭接點 18"/>
          <p:cNvCxnSpPr/>
          <p:nvPr/>
        </p:nvCxnSpPr>
        <p:spPr>
          <a:xfrm>
            <a:off x="6419761" y="2422831"/>
            <a:ext cx="1" cy="7444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單箭頭接點 3"/>
          <p:cNvCxnSpPr/>
          <p:nvPr/>
        </p:nvCxnSpPr>
        <p:spPr>
          <a:xfrm>
            <a:off x="7186244" y="3624440"/>
            <a:ext cx="67407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860323" y="3167240"/>
            <a:ext cx="1532965" cy="914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吃到東西</a:t>
            </a:r>
            <a:endParaRPr lang="en-US" altLang="zh-TW" dirty="0"/>
          </a:p>
          <a:p>
            <a:pPr algn="ctr"/>
            <a:r>
              <a:rPr lang="zh-TW" altLang="en-US" dirty="0" smtClean="0"/>
              <a:t>為止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923466" y="2694395"/>
            <a:ext cx="119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       否</a:t>
            </a:r>
            <a:endParaRPr lang="zh-TW" altLang="en-US" dirty="0"/>
          </a:p>
        </p:txBody>
      </p:sp>
      <p:cxnSp>
        <p:nvCxnSpPr>
          <p:cNvPr id="8" name="直線單箭頭接點 7"/>
          <p:cNvCxnSpPr/>
          <p:nvPr/>
        </p:nvCxnSpPr>
        <p:spPr>
          <a:xfrm flipH="1">
            <a:off x="4989891" y="3624440"/>
            <a:ext cx="6633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653279" y="3149655"/>
            <a:ext cx="1532965" cy="914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吃到食物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260506" y="5547061"/>
            <a:ext cx="119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       是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653278" y="4594524"/>
            <a:ext cx="1532965" cy="914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撞到牆壁</a:t>
            </a:r>
          </a:p>
        </p:txBody>
      </p:sp>
      <p:cxnSp>
        <p:nvCxnSpPr>
          <p:cNvPr id="11" name="肘形接點 10"/>
          <p:cNvCxnSpPr>
            <a:stCxn id="17" idx="2"/>
          </p:cNvCxnSpPr>
          <p:nvPr/>
        </p:nvCxnSpPr>
        <p:spPr>
          <a:xfrm rot="16200000" flipH="1">
            <a:off x="4453301" y="3851747"/>
            <a:ext cx="970084" cy="142986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18" idx="2"/>
            <a:endCxn id="21" idx="0"/>
          </p:cNvCxnSpPr>
          <p:nvPr/>
        </p:nvCxnSpPr>
        <p:spPr>
          <a:xfrm flipH="1">
            <a:off x="6419761" y="4064055"/>
            <a:ext cx="1" cy="5304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接點 28"/>
          <p:cNvCxnSpPr/>
          <p:nvPr/>
        </p:nvCxnSpPr>
        <p:spPr>
          <a:xfrm rot="10800000" flipV="1">
            <a:off x="7186243" y="4081640"/>
            <a:ext cx="2058261" cy="1061864"/>
          </a:xfrm>
          <a:prstGeom prst="bentConnector3">
            <a:avLst>
              <a:gd name="adj1" fmla="val 3291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3615072" y="293350"/>
            <a:ext cx="407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000" dirty="0">
                <a:solidFill>
                  <a:srgbClr val="4F5050"/>
                </a:solidFill>
                <a:latin typeface="微軟正黑體"/>
                <a:ea typeface="微軟正黑體"/>
                <a:cs typeface="微軟正黑體"/>
              </a:rPr>
              <a:t>程式架構</a:t>
            </a:r>
            <a:r>
              <a:rPr kumimoji="1" lang="zh-TW" altLang="en-US" sz="4000" dirty="0" smtClean="0">
                <a:solidFill>
                  <a:srgbClr val="4F5050"/>
                </a:solidFill>
                <a:latin typeface="微軟正黑體"/>
                <a:ea typeface="微軟正黑體"/>
                <a:cs typeface="微軟正黑體"/>
              </a:rPr>
              <a:t>圖</a:t>
            </a:r>
            <a:endParaRPr kumimoji="1" lang="zh-TW" altLang="en-US" sz="4000" dirty="0">
              <a:solidFill>
                <a:srgbClr val="4F5050"/>
              </a:solidFill>
              <a:latin typeface="微軟正黑體"/>
              <a:ea typeface="微軟正黑體"/>
              <a:cs typeface="微軟正黑體"/>
            </a:endParaRPr>
          </a:p>
        </p:txBody>
      </p:sp>
      <p:cxnSp>
        <p:nvCxnSpPr>
          <p:cNvPr id="35" name="直線單箭頭接點 34"/>
          <p:cNvCxnSpPr/>
          <p:nvPr/>
        </p:nvCxnSpPr>
        <p:spPr>
          <a:xfrm flipH="1">
            <a:off x="6393897" y="5454472"/>
            <a:ext cx="1" cy="5304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5653279" y="5943600"/>
            <a:ext cx="1532965" cy="914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遊戲結束</a:t>
            </a:r>
            <a:endParaRPr lang="zh-TW" altLang="en-US" dirty="0"/>
          </a:p>
        </p:txBody>
      </p:sp>
      <p:cxnSp>
        <p:nvCxnSpPr>
          <p:cNvPr id="38" name="直線單箭頭接點 37"/>
          <p:cNvCxnSpPr/>
          <p:nvPr/>
        </p:nvCxnSpPr>
        <p:spPr>
          <a:xfrm flipH="1">
            <a:off x="3935506" y="5280212"/>
            <a:ext cx="1717773" cy="174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2402541" y="5043647"/>
            <a:ext cx="1532965" cy="914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繼續遊戲</a:t>
            </a:r>
          </a:p>
        </p:txBody>
      </p:sp>
      <p:sp>
        <p:nvSpPr>
          <p:cNvPr id="40" name="文字方塊 39"/>
          <p:cNvSpPr txBox="1"/>
          <p:nvPr/>
        </p:nvSpPr>
        <p:spPr>
          <a:xfrm>
            <a:off x="4874168" y="3031461"/>
            <a:ext cx="119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       是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4194575" y="5508924"/>
            <a:ext cx="119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       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428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9AB1D167-998A-45D7-BA24-D81886C9ECB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4BA40D94-E0A7-4C36-928C-B5FBF48FAA98}"/>
              </a:ext>
            </a:extLst>
          </p:cNvPr>
          <p:cNvSpPr/>
          <p:nvPr/>
        </p:nvSpPr>
        <p:spPr>
          <a:xfrm rot="10800000" flipH="1" flipV="1">
            <a:off x="6380244" y="0"/>
            <a:ext cx="5811755" cy="6857999"/>
          </a:xfrm>
          <a:custGeom>
            <a:avLst/>
            <a:gdLst>
              <a:gd name="connsiteX0" fmla="*/ 5498487 w 5811756"/>
              <a:gd name="connsiteY0" fmla="*/ 0 h 6858000"/>
              <a:gd name="connsiteX1" fmla="*/ 5811756 w 5811756"/>
              <a:gd name="connsiteY1" fmla="*/ 0 h 6858000"/>
              <a:gd name="connsiteX2" fmla="*/ 5811756 w 5811756"/>
              <a:gd name="connsiteY2" fmla="*/ 2889136 h 6858000"/>
              <a:gd name="connsiteX3" fmla="*/ 1781734 w 5811756"/>
              <a:gd name="connsiteY3" fmla="*/ 6858000 h 6858000"/>
              <a:gd name="connsiteX4" fmla="*/ 1442956 w 5811756"/>
              <a:gd name="connsiteY4" fmla="*/ 6858000 h 6858000"/>
              <a:gd name="connsiteX5" fmla="*/ 0 w 5811756"/>
              <a:gd name="connsiteY5" fmla="*/ 5415044 h 6858000"/>
              <a:gd name="connsiteX6" fmla="*/ 5498487 w 5811756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11756" h="6858000">
                <a:moveTo>
                  <a:pt x="5498487" y="0"/>
                </a:moveTo>
                <a:lnTo>
                  <a:pt x="5811756" y="0"/>
                </a:lnTo>
                <a:lnTo>
                  <a:pt x="5811756" y="2889136"/>
                </a:lnTo>
                <a:lnTo>
                  <a:pt x="1781734" y="6858000"/>
                </a:lnTo>
                <a:lnTo>
                  <a:pt x="1442956" y="6858000"/>
                </a:lnTo>
                <a:lnTo>
                  <a:pt x="0" y="5415044"/>
                </a:lnTo>
                <a:lnTo>
                  <a:pt x="5498487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2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6A16AEE4-04D8-4FF7-AA27-E6A8BFBC114D}"/>
              </a:ext>
            </a:extLst>
          </p:cNvPr>
          <p:cNvSpPr/>
          <p:nvPr/>
        </p:nvSpPr>
        <p:spPr>
          <a:xfrm flipH="1" flipV="1">
            <a:off x="0" y="-1"/>
            <a:ext cx="7823199" cy="6857999"/>
          </a:xfrm>
          <a:custGeom>
            <a:avLst/>
            <a:gdLst>
              <a:gd name="connsiteX0" fmla="*/ 0 w 7823199"/>
              <a:gd name="connsiteY0" fmla="*/ 0 h 6858001"/>
              <a:gd name="connsiteX1" fmla="*/ 7823199 w 7823199"/>
              <a:gd name="connsiteY1" fmla="*/ 0 h 6858001"/>
              <a:gd name="connsiteX2" fmla="*/ 7823199 w 7823199"/>
              <a:gd name="connsiteY2" fmla="*/ 6858001 h 6858001"/>
              <a:gd name="connsiteX3" fmla="*/ 6857999 w 7823199"/>
              <a:gd name="connsiteY3" fmla="*/ 6858001 h 6858001"/>
              <a:gd name="connsiteX4" fmla="*/ 0 w 7823199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23199" h="6858001">
                <a:moveTo>
                  <a:pt x="0" y="0"/>
                </a:moveTo>
                <a:lnTo>
                  <a:pt x="7823199" y="0"/>
                </a:lnTo>
                <a:lnTo>
                  <a:pt x="7823199" y="6858001"/>
                </a:lnTo>
                <a:lnTo>
                  <a:pt x="6857999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20000"/>
            </a:schemeClr>
          </a:solidFill>
          <a:ln>
            <a:noFill/>
          </a:ln>
          <a:effectLst>
            <a:outerShdw blurRad="1524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-362037" y="2579350"/>
            <a:ext cx="407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000" dirty="0">
                <a:solidFill>
                  <a:srgbClr val="4F5050"/>
                </a:solidFill>
                <a:latin typeface="微軟正黑體"/>
                <a:ea typeface="微軟正黑體"/>
                <a:cs typeface="微軟正黑體"/>
              </a:rPr>
              <a:t>流程圖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878" y="149295"/>
            <a:ext cx="4428564" cy="655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14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9AB1D167-998A-45D7-BA24-D81886C9ECB0}"/>
              </a:ext>
            </a:extLst>
          </p:cNvPr>
          <p:cNvSpPr/>
          <p:nvPr/>
        </p:nvSpPr>
        <p:spPr>
          <a:xfrm>
            <a:off x="0" y="-107577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4BA40D94-E0A7-4C36-928C-B5FBF48FAA98}"/>
              </a:ext>
            </a:extLst>
          </p:cNvPr>
          <p:cNvSpPr/>
          <p:nvPr/>
        </p:nvSpPr>
        <p:spPr>
          <a:xfrm rot="10800000" flipH="1" flipV="1">
            <a:off x="6380244" y="0"/>
            <a:ext cx="5811755" cy="6857999"/>
          </a:xfrm>
          <a:custGeom>
            <a:avLst/>
            <a:gdLst>
              <a:gd name="connsiteX0" fmla="*/ 5498487 w 5811756"/>
              <a:gd name="connsiteY0" fmla="*/ 0 h 6858000"/>
              <a:gd name="connsiteX1" fmla="*/ 5811756 w 5811756"/>
              <a:gd name="connsiteY1" fmla="*/ 0 h 6858000"/>
              <a:gd name="connsiteX2" fmla="*/ 5811756 w 5811756"/>
              <a:gd name="connsiteY2" fmla="*/ 2889136 h 6858000"/>
              <a:gd name="connsiteX3" fmla="*/ 1781734 w 5811756"/>
              <a:gd name="connsiteY3" fmla="*/ 6858000 h 6858000"/>
              <a:gd name="connsiteX4" fmla="*/ 1442956 w 5811756"/>
              <a:gd name="connsiteY4" fmla="*/ 6858000 h 6858000"/>
              <a:gd name="connsiteX5" fmla="*/ 0 w 5811756"/>
              <a:gd name="connsiteY5" fmla="*/ 5415044 h 6858000"/>
              <a:gd name="connsiteX6" fmla="*/ 5498487 w 5811756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11756" h="6858000">
                <a:moveTo>
                  <a:pt x="5498487" y="0"/>
                </a:moveTo>
                <a:lnTo>
                  <a:pt x="5811756" y="0"/>
                </a:lnTo>
                <a:lnTo>
                  <a:pt x="5811756" y="2889136"/>
                </a:lnTo>
                <a:lnTo>
                  <a:pt x="1781734" y="6858000"/>
                </a:lnTo>
                <a:lnTo>
                  <a:pt x="1442956" y="6858000"/>
                </a:lnTo>
                <a:lnTo>
                  <a:pt x="0" y="5415044"/>
                </a:lnTo>
                <a:lnTo>
                  <a:pt x="5498487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2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6A16AEE4-04D8-4FF7-AA27-E6A8BFBC114D}"/>
              </a:ext>
            </a:extLst>
          </p:cNvPr>
          <p:cNvSpPr/>
          <p:nvPr/>
        </p:nvSpPr>
        <p:spPr>
          <a:xfrm flipH="1" flipV="1">
            <a:off x="-591671" y="-197225"/>
            <a:ext cx="7823199" cy="6857999"/>
          </a:xfrm>
          <a:custGeom>
            <a:avLst/>
            <a:gdLst>
              <a:gd name="connsiteX0" fmla="*/ 0 w 7823199"/>
              <a:gd name="connsiteY0" fmla="*/ 0 h 6858001"/>
              <a:gd name="connsiteX1" fmla="*/ 7823199 w 7823199"/>
              <a:gd name="connsiteY1" fmla="*/ 0 h 6858001"/>
              <a:gd name="connsiteX2" fmla="*/ 7823199 w 7823199"/>
              <a:gd name="connsiteY2" fmla="*/ 6858001 h 6858001"/>
              <a:gd name="connsiteX3" fmla="*/ 6857999 w 7823199"/>
              <a:gd name="connsiteY3" fmla="*/ 6858001 h 6858001"/>
              <a:gd name="connsiteX4" fmla="*/ 0 w 7823199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23199" h="6858001">
                <a:moveTo>
                  <a:pt x="0" y="0"/>
                </a:moveTo>
                <a:lnTo>
                  <a:pt x="7823199" y="0"/>
                </a:lnTo>
                <a:lnTo>
                  <a:pt x="7823199" y="6858001"/>
                </a:lnTo>
                <a:lnTo>
                  <a:pt x="6857999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20000"/>
            </a:schemeClr>
          </a:solidFill>
          <a:ln>
            <a:noFill/>
          </a:ln>
          <a:effectLst>
            <a:outerShdw blurRad="1524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71718" y="69232"/>
            <a:ext cx="407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000" dirty="0" smtClean="0">
                <a:solidFill>
                  <a:srgbClr val="4F5050"/>
                </a:solidFill>
                <a:latin typeface="微軟正黑體"/>
                <a:ea typeface="微軟正黑體"/>
                <a:cs typeface="微軟正黑體"/>
              </a:rPr>
              <a:t>程式介紹</a:t>
            </a:r>
            <a:endParaRPr kumimoji="1" lang="zh-TW" altLang="en-US" sz="4000" dirty="0">
              <a:solidFill>
                <a:srgbClr val="4F5050"/>
              </a:solidFill>
              <a:latin typeface="微軟正黑體"/>
              <a:ea typeface="微軟正黑體"/>
              <a:cs typeface="微軟正黑體"/>
            </a:endParaRPr>
          </a:p>
        </p:txBody>
      </p:sp>
      <p:pic>
        <p:nvPicPr>
          <p:cNvPr id="5" name="圖片 4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11" y="1797662"/>
            <a:ext cx="4964400" cy="38124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306" y="1799530"/>
            <a:ext cx="496321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81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9AB1D167-998A-45D7-BA24-D81886C9ECB0}"/>
              </a:ext>
            </a:extLst>
          </p:cNvPr>
          <p:cNvSpPr/>
          <p:nvPr/>
        </p:nvSpPr>
        <p:spPr>
          <a:xfrm>
            <a:off x="0" y="-107577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4BA40D94-E0A7-4C36-928C-B5FBF48FAA98}"/>
              </a:ext>
            </a:extLst>
          </p:cNvPr>
          <p:cNvSpPr/>
          <p:nvPr/>
        </p:nvSpPr>
        <p:spPr>
          <a:xfrm rot="10800000" flipH="1" flipV="1">
            <a:off x="6380244" y="0"/>
            <a:ext cx="5811755" cy="6857999"/>
          </a:xfrm>
          <a:custGeom>
            <a:avLst/>
            <a:gdLst>
              <a:gd name="connsiteX0" fmla="*/ 5498487 w 5811756"/>
              <a:gd name="connsiteY0" fmla="*/ 0 h 6858000"/>
              <a:gd name="connsiteX1" fmla="*/ 5811756 w 5811756"/>
              <a:gd name="connsiteY1" fmla="*/ 0 h 6858000"/>
              <a:gd name="connsiteX2" fmla="*/ 5811756 w 5811756"/>
              <a:gd name="connsiteY2" fmla="*/ 2889136 h 6858000"/>
              <a:gd name="connsiteX3" fmla="*/ 1781734 w 5811756"/>
              <a:gd name="connsiteY3" fmla="*/ 6858000 h 6858000"/>
              <a:gd name="connsiteX4" fmla="*/ 1442956 w 5811756"/>
              <a:gd name="connsiteY4" fmla="*/ 6858000 h 6858000"/>
              <a:gd name="connsiteX5" fmla="*/ 0 w 5811756"/>
              <a:gd name="connsiteY5" fmla="*/ 5415044 h 6858000"/>
              <a:gd name="connsiteX6" fmla="*/ 5498487 w 5811756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11756" h="6858000">
                <a:moveTo>
                  <a:pt x="5498487" y="0"/>
                </a:moveTo>
                <a:lnTo>
                  <a:pt x="5811756" y="0"/>
                </a:lnTo>
                <a:lnTo>
                  <a:pt x="5811756" y="2889136"/>
                </a:lnTo>
                <a:lnTo>
                  <a:pt x="1781734" y="6858000"/>
                </a:lnTo>
                <a:lnTo>
                  <a:pt x="1442956" y="6858000"/>
                </a:lnTo>
                <a:lnTo>
                  <a:pt x="0" y="5415044"/>
                </a:lnTo>
                <a:lnTo>
                  <a:pt x="5498487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2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6A16AEE4-04D8-4FF7-AA27-E6A8BFBC114D}"/>
              </a:ext>
            </a:extLst>
          </p:cNvPr>
          <p:cNvSpPr/>
          <p:nvPr/>
        </p:nvSpPr>
        <p:spPr>
          <a:xfrm flipH="1" flipV="1">
            <a:off x="-591671" y="-197225"/>
            <a:ext cx="7823199" cy="6857999"/>
          </a:xfrm>
          <a:custGeom>
            <a:avLst/>
            <a:gdLst>
              <a:gd name="connsiteX0" fmla="*/ 0 w 7823199"/>
              <a:gd name="connsiteY0" fmla="*/ 0 h 6858001"/>
              <a:gd name="connsiteX1" fmla="*/ 7823199 w 7823199"/>
              <a:gd name="connsiteY1" fmla="*/ 0 h 6858001"/>
              <a:gd name="connsiteX2" fmla="*/ 7823199 w 7823199"/>
              <a:gd name="connsiteY2" fmla="*/ 6858001 h 6858001"/>
              <a:gd name="connsiteX3" fmla="*/ 6857999 w 7823199"/>
              <a:gd name="connsiteY3" fmla="*/ 6858001 h 6858001"/>
              <a:gd name="connsiteX4" fmla="*/ 0 w 7823199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23199" h="6858001">
                <a:moveTo>
                  <a:pt x="0" y="0"/>
                </a:moveTo>
                <a:lnTo>
                  <a:pt x="7823199" y="0"/>
                </a:lnTo>
                <a:lnTo>
                  <a:pt x="7823199" y="6858001"/>
                </a:lnTo>
                <a:lnTo>
                  <a:pt x="6857999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20000"/>
            </a:schemeClr>
          </a:solidFill>
          <a:ln>
            <a:noFill/>
          </a:ln>
          <a:effectLst>
            <a:outerShdw blurRad="1524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71718" y="69232"/>
            <a:ext cx="407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000" dirty="0" smtClean="0">
                <a:solidFill>
                  <a:srgbClr val="4F5050"/>
                </a:solidFill>
                <a:latin typeface="微軟正黑體"/>
                <a:ea typeface="微軟正黑體"/>
                <a:cs typeface="微軟正黑體"/>
              </a:rPr>
              <a:t>程式介紹</a:t>
            </a:r>
            <a:endParaRPr kumimoji="1" lang="zh-TW" altLang="en-US" sz="4000" dirty="0">
              <a:solidFill>
                <a:srgbClr val="4F5050"/>
              </a:solidFill>
              <a:latin typeface="微軟正黑體"/>
              <a:ea typeface="微軟正黑體"/>
              <a:cs typeface="微軟正黑體"/>
            </a:endParaRPr>
          </a:p>
        </p:txBody>
      </p:sp>
      <p:pic>
        <p:nvPicPr>
          <p:cNvPr id="3" name="圖片 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05" y="1858547"/>
            <a:ext cx="4964400" cy="3812400"/>
          </a:xfrm>
          <a:prstGeom prst="rect">
            <a:avLst/>
          </a:prstGeom>
        </p:spPr>
      </p:pic>
      <p:pic>
        <p:nvPicPr>
          <p:cNvPr id="6" name="圖片 5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365" y="1858547"/>
            <a:ext cx="4964400" cy="381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86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9AB1D167-998A-45D7-BA24-D81886C9ECB0}"/>
              </a:ext>
            </a:extLst>
          </p:cNvPr>
          <p:cNvSpPr/>
          <p:nvPr/>
        </p:nvSpPr>
        <p:spPr>
          <a:xfrm>
            <a:off x="0" y="-107577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4BA40D94-E0A7-4C36-928C-B5FBF48FAA98}"/>
              </a:ext>
            </a:extLst>
          </p:cNvPr>
          <p:cNvSpPr/>
          <p:nvPr/>
        </p:nvSpPr>
        <p:spPr>
          <a:xfrm rot="10800000" flipH="1" flipV="1">
            <a:off x="6380244" y="0"/>
            <a:ext cx="5811755" cy="6857999"/>
          </a:xfrm>
          <a:custGeom>
            <a:avLst/>
            <a:gdLst>
              <a:gd name="connsiteX0" fmla="*/ 5498487 w 5811756"/>
              <a:gd name="connsiteY0" fmla="*/ 0 h 6858000"/>
              <a:gd name="connsiteX1" fmla="*/ 5811756 w 5811756"/>
              <a:gd name="connsiteY1" fmla="*/ 0 h 6858000"/>
              <a:gd name="connsiteX2" fmla="*/ 5811756 w 5811756"/>
              <a:gd name="connsiteY2" fmla="*/ 2889136 h 6858000"/>
              <a:gd name="connsiteX3" fmla="*/ 1781734 w 5811756"/>
              <a:gd name="connsiteY3" fmla="*/ 6858000 h 6858000"/>
              <a:gd name="connsiteX4" fmla="*/ 1442956 w 5811756"/>
              <a:gd name="connsiteY4" fmla="*/ 6858000 h 6858000"/>
              <a:gd name="connsiteX5" fmla="*/ 0 w 5811756"/>
              <a:gd name="connsiteY5" fmla="*/ 5415044 h 6858000"/>
              <a:gd name="connsiteX6" fmla="*/ 5498487 w 5811756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11756" h="6858000">
                <a:moveTo>
                  <a:pt x="5498487" y="0"/>
                </a:moveTo>
                <a:lnTo>
                  <a:pt x="5811756" y="0"/>
                </a:lnTo>
                <a:lnTo>
                  <a:pt x="5811756" y="2889136"/>
                </a:lnTo>
                <a:lnTo>
                  <a:pt x="1781734" y="6858000"/>
                </a:lnTo>
                <a:lnTo>
                  <a:pt x="1442956" y="6858000"/>
                </a:lnTo>
                <a:lnTo>
                  <a:pt x="0" y="5415044"/>
                </a:lnTo>
                <a:lnTo>
                  <a:pt x="5498487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2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6A16AEE4-04D8-4FF7-AA27-E6A8BFBC114D}"/>
              </a:ext>
            </a:extLst>
          </p:cNvPr>
          <p:cNvSpPr/>
          <p:nvPr/>
        </p:nvSpPr>
        <p:spPr>
          <a:xfrm flipH="1" flipV="1">
            <a:off x="-591671" y="-197225"/>
            <a:ext cx="7823199" cy="6857999"/>
          </a:xfrm>
          <a:custGeom>
            <a:avLst/>
            <a:gdLst>
              <a:gd name="connsiteX0" fmla="*/ 0 w 7823199"/>
              <a:gd name="connsiteY0" fmla="*/ 0 h 6858001"/>
              <a:gd name="connsiteX1" fmla="*/ 7823199 w 7823199"/>
              <a:gd name="connsiteY1" fmla="*/ 0 h 6858001"/>
              <a:gd name="connsiteX2" fmla="*/ 7823199 w 7823199"/>
              <a:gd name="connsiteY2" fmla="*/ 6858001 h 6858001"/>
              <a:gd name="connsiteX3" fmla="*/ 6857999 w 7823199"/>
              <a:gd name="connsiteY3" fmla="*/ 6858001 h 6858001"/>
              <a:gd name="connsiteX4" fmla="*/ 0 w 7823199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23199" h="6858001">
                <a:moveTo>
                  <a:pt x="0" y="0"/>
                </a:moveTo>
                <a:lnTo>
                  <a:pt x="7823199" y="0"/>
                </a:lnTo>
                <a:lnTo>
                  <a:pt x="7823199" y="6858001"/>
                </a:lnTo>
                <a:lnTo>
                  <a:pt x="6857999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20000"/>
            </a:schemeClr>
          </a:solidFill>
          <a:ln>
            <a:noFill/>
          </a:ln>
          <a:effectLst>
            <a:outerShdw blurRad="1524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71718" y="69232"/>
            <a:ext cx="407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000" dirty="0" smtClean="0">
                <a:solidFill>
                  <a:srgbClr val="4F5050"/>
                </a:solidFill>
                <a:latin typeface="微軟正黑體"/>
                <a:ea typeface="微軟正黑體"/>
                <a:cs typeface="微軟正黑體"/>
              </a:rPr>
              <a:t>程式介紹</a:t>
            </a:r>
            <a:endParaRPr kumimoji="1" lang="zh-TW" altLang="en-US" sz="4000" dirty="0">
              <a:solidFill>
                <a:srgbClr val="4F5050"/>
              </a:solidFill>
              <a:latin typeface="微軟正黑體"/>
              <a:ea typeface="微軟正黑體"/>
              <a:cs typeface="微軟正黑體"/>
            </a:endParaRPr>
          </a:p>
        </p:txBody>
      </p:sp>
      <p:pic>
        <p:nvPicPr>
          <p:cNvPr id="4" name="圖片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91" y="1682412"/>
            <a:ext cx="4964400" cy="3812400"/>
          </a:xfrm>
          <a:prstGeom prst="rect">
            <a:avLst/>
          </a:prstGeom>
        </p:spPr>
      </p:pic>
      <p:pic>
        <p:nvPicPr>
          <p:cNvPr id="7" name="圖片 6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921" y="1682412"/>
            <a:ext cx="4964400" cy="381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2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9AB1D167-998A-45D7-BA24-D81886C9ECB0}"/>
              </a:ext>
            </a:extLst>
          </p:cNvPr>
          <p:cNvSpPr/>
          <p:nvPr/>
        </p:nvSpPr>
        <p:spPr>
          <a:xfrm>
            <a:off x="0" y="-107577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4BA40D94-E0A7-4C36-928C-B5FBF48FAA98}"/>
              </a:ext>
            </a:extLst>
          </p:cNvPr>
          <p:cNvSpPr/>
          <p:nvPr/>
        </p:nvSpPr>
        <p:spPr>
          <a:xfrm rot="10800000" flipH="1" flipV="1">
            <a:off x="6380244" y="0"/>
            <a:ext cx="5811755" cy="6857999"/>
          </a:xfrm>
          <a:custGeom>
            <a:avLst/>
            <a:gdLst>
              <a:gd name="connsiteX0" fmla="*/ 5498487 w 5811756"/>
              <a:gd name="connsiteY0" fmla="*/ 0 h 6858000"/>
              <a:gd name="connsiteX1" fmla="*/ 5811756 w 5811756"/>
              <a:gd name="connsiteY1" fmla="*/ 0 h 6858000"/>
              <a:gd name="connsiteX2" fmla="*/ 5811756 w 5811756"/>
              <a:gd name="connsiteY2" fmla="*/ 2889136 h 6858000"/>
              <a:gd name="connsiteX3" fmla="*/ 1781734 w 5811756"/>
              <a:gd name="connsiteY3" fmla="*/ 6858000 h 6858000"/>
              <a:gd name="connsiteX4" fmla="*/ 1442956 w 5811756"/>
              <a:gd name="connsiteY4" fmla="*/ 6858000 h 6858000"/>
              <a:gd name="connsiteX5" fmla="*/ 0 w 5811756"/>
              <a:gd name="connsiteY5" fmla="*/ 5415044 h 6858000"/>
              <a:gd name="connsiteX6" fmla="*/ 5498487 w 5811756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11756" h="6858000">
                <a:moveTo>
                  <a:pt x="5498487" y="0"/>
                </a:moveTo>
                <a:lnTo>
                  <a:pt x="5811756" y="0"/>
                </a:lnTo>
                <a:lnTo>
                  <a:pt x="5811756" y="2889136"/>
                </a:lnTo>
                <a:lnTo>
                  <a:pt x="1781734" y="6858000"/>
                </a:lnTo>
                <a:lnTo>
                  <a:pt x="1442956" y="6858000"/>
                </a:lnTo>
                <a:lnTo>
                  <a:pt x="0" y="5415044"/>
                </a:lnTo>
                <a:lnTo>
                  <a:pt x="5498487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2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6A16AEE4-04D8-4FF7-AA27-E6A8BFBC114D}"/>
              </a:ext>
            </a:extLst>
          </p:cNvPr>
          <p:cNvSpPr/>
          <p:nvPr/>
        </p:nvSpPr>
        <p:spPr>
          <a:xfrm flipH="1" flipV="1">
            <a:off x="-591671" y="-197225"/>
            <a:ext cx="7823199" cy="6857999"/>
          </a:xfrm>
          <a:custGeom>
            <a:avLst/>
            <a:gdLst>
              <a:gd name="connsiteX0" fmla="*/ 0 w 7823199"/>
              <a:gd name="connsiteY0" fmla="*/ 0 h 6858001"/>
              <a:gd name="connsiteX1" fmla="*/ 7823199 w 7823199"/>
              <a:gd name="connsiteY1" fmla="*/ 0 h 6858001"/>
              <a:gd name="connsiteX2" fmla="*/ 7823199 w 7823199"/>
              <a:gd name="connsiteY2" fmla="*/ 6858001 h 6858001"/>
              <a:gd name="connsiteX3" fmla="*/ 6857999 w 7823199"/>
              <a:gd name="connsiteY3" fmla="*/ 6858001 h 6858001"/>
              <a:gd name="connsiteX4" fmla="*/ 0 w 7823199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23199" h="6858001">
                <a:moveTo>
                  <a:pt x="0" y="0"/>
                </a:moveTo>
                <a:lnTo>
                  <a:pt x="7823199" y="0"/>
                </a:lnTo>
                <a:lnTo>
                  <a:pt x="7823199" y="6858001"/>
                </a:lnTo>
                <a:lnTo>
                  <a:pt x="6857999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20000"/>
            </a:schemeClr>
          </a:solidFill>
          <a:ln>
            <a:noFill/>
          </a:ln>
          <a:effectLst>
            <a:outerShdw blurRad="1524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71718" y="69232"/>
            <a:ext cx="407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000" dirty="0" smtClean="0">
                <a:solidFill>
                  <a:srgbClr val="4F5050"/>
                </a:solidFill>
                <a:latin typeface="微軟正黑體"/>
                <a:ea typeface="微軟正黑體"/>
                <a:cs typeface="微軟正黑體"/>
              </a:rPr>
              <a:t>程式介紹</a:t>
            </a:r>
            <a:endParaRPr kumimoji="1" lang="zh-TW" altLang="en-US" sz="4000" dirty="0">
              <a:solidFill>
                <a:srgbClr val="4F5050"/>
              </a:solidFill>
              <a:latin typeface="微軟正黑體"/>
              <a:ea typeface="微軟正黑體"/>
              <a:cs typeface="微軟正黑體"/>
            </a:endParaRPr>
          </a:p>
        </p:txBody>
      </p:sp>
      <p:pic>
        <p:nvPicPr>
          <p:cNvPr id="7" name="圖片 6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634" y="1415223"/>
            <a:ext cx="4964400" cy="3812400"/>
          </a:xfrm>
          <a:prstGeom prst="rect">
            <a:avLst/>
          </a:prstGeom>
        </p:spPr>
      </p:pic>
      <p:pic>
        <p:nvPicPr>
          <p:cNvPr id="1026" name="Picture 2" descr="C:\Users\李小羊\Desktop\圖片\蛇的初始.PN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28" y="1415223"/>
            <a:ext cx="4964400" cy="381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25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9AB1D167-998A-45D7-BA24-D81886C9ECB0}"/>
              </a:ext>
            </a:extLst>
          </p:cNvPr>
          <p:cNvSpPr/>
          <p:nvPr/>
        </p:nvSpPr>
        <p:spPr>
          <a:xfrm>
            <a:off x="0" y="-107577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4BA40D94-E0A7-4C36-928C-B5FBF48FAA98}"/>
              </a:ext>
            </a:extLst>
          </p:cNvPr>
          <p:cNvSpPr/>
          <p:nvPr/>
        </p:nvSpPr>
        <p:spPr>
          <a:xfrm rot="10800000" flipH="1" flipV="1">
            <a:off x="6380244" y="0"/>
            <a:ext cx="5811755" cy="6857999"/>
          </a:xfrm>
          <a:custGeom>
            <a:avLst/>
            <a:gdLst>
              <a:gd name="connsiteX0" fmla="*/ 5498487 w 5811756"/>
              <a:gd name="connsiteY0" fmla="*/ 0 h 6858000"/>
              <a:gd name="connsiteX1" fmla="*/ 5811756 w 5811756"/>
              <a:gd name="connsiteY1" fmla="*/ 0 h 6858000"/>
              <a:gd name="connsiteX2" fmla="*/ 5811756 w 5811756"/>
              <a:gd name="connsiteY2" fmla="*/ 2889136 h 6858000"/>
              <a:gd name="connsiteX3" fmla="*/ 1781734 w 5811756"/>
              <a:gd name="connsiteY3" fmla="*/ 6858000 h 6858000"/>
              <a:gd name="connsiteX4" fmla="*/ 1442956 w 5811756"/>
              <a:gd name="connsiteY4" fmla="*/ 6858000 h 6858000"/>
              <a:gd name="connsiteX5" fmla="*/ 0 w 5811756"/>
              <a:gd name="connsiteY5" fmla="*/ 5415044 h 6858000"/>
              <a:gd name="connsiteX6" fmla="*/ 5498487 w 5811756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11756" h="6858000">
                <a:moveTo>
                  <a:pt x="5498487" y="0"/>
                </a:moveTo>
                <a:lnTo>
                  <a:pt x="5811756" y="0"/>
                </a:lnTo>
                <a:lnTo>
                  <a:pt x="5811756" y="2889136"/>
                </a:lnTo>
                <a:lnTo>
                  <a:pt x="1781734" y="6858000"/>
                </a:lnTo>
                <a:lnTo>
                  <a:pt x="1442956" y="6858000"/>
                </a:lnTo>
                <a:lnTo>
                  <a:pt x="0" y="5415044"/>
                </a:lnTo>
                <a:lnTo>
                  <a:pt x="5498487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2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6A16AEE4-04D8-4FF7-AA27-E6A8BFBC114D}"/>
              </a:ext>
            </a:extLst>
          </p:cNvPr>
          <p:cNvSpPr/>
          <p:nvPr/>
        </p:nvSpPr>
        <p:spPr>
          <a:xfrm flipH="1" flipV="1">
            <a:off x="-591671" y="-197225"/>
            <a:ext cx="7823199" cy="6857999"/>
          </a:xfrm>
          <a:custGeom>
            <a:avLst/>
            <a:gdLst>
              <a:gd name="connsiteX0" fmla="*/ 0 w 7823199"/>
              <a:gd name="connsiteY0" fmla="*/ 0 h 6858001"/>
              <a:gd name="connsiteX1" fmla="*/ 7823199 w 7823199"/>
              <a:gd name="connsiteY1" fmla="*/ 0 h 6858001"/>
              <a:gd name="connsiteX2" fmla="*/ 7823199 w 7823199"/>
              <a:gd name="connsiteY2" fmla="*/ 6858001 h 6858001"/>
              <a:gd name="connsiteX3" fmla="*/ 6857999 w 7823199"/>
              <a:gd name="connsiteY3" fmla="*/ 6858001 h 6858001"/>
              <a:gd name="connsiteX4" fmla="*/ 0 w 7823199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23199" h="6858001">
                <a:moveTo>
                  <a:pt x="0" y="0"/>
                </a:moveTo>
                <a:lnTo>
                  <a:pt x="7823199" y="0"/>
                </a:lnTo>
                <a:lnTo>
                  <a:pt x="7823199" y="6858001"/>
                </a:lnTo>
                <a:lnTo>
                  <a:pt x="6857999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20000"/>
            </a:schemeClr>
          </a:solidFill>
          <a:ln>
            <a:noFill/>
          </a:ln>
          <a:effectLst>
            <a:outerShdw blurRad="1524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71718" y="69232"/>
            <a:ext cx="407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000" dirty="0" smtClean="0">
                <a:solidFill>
                  <a:srgbClr val="4F5050"/>
                </a:solidFill>
                <a:latin typeface="微軟正黑體"/>
                <a:ea typeface="微軟正黑體"/>
                <a:cs typeface="微軟正黑體"/>
              </a:rPr>
              <a:t>程式介紹</a:t>
            </a:r>
            <a:endParaRPr kumimoji="1" lang="zh-TW" altLang="en-US" sz="4000" dirty="0">
              <a:solidFill>
                <a:srgbClr val="4F5050"/>
              </a:solidFill>
              <a:latin typeface="微軟正黑體"/>
              <a:ea typeface="微軟正黑體"/>
              <a:cs typeface="微軟正黑體"/>
            </a:endParaRPr>
          </a:p>
        </p:txBody>
      </p:sp>
      <p:pic>
        <p:nvPicPr>
          <p:cNvPr id="2050" name="Picture 2" descr="C:\Users\李小羊\Desktop\圖片\食物生成.PN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004" y="1415223"/>
            <a:ext cx="4964400" cy="381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李小羊\Desktop\圖片\畫格子.PN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038" y="1415223"/>
            <a:ext cx="4964400" cy="381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218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92">
      <a:dk1>
        <a:sysClr val="windowText" lastClr="000000"/>
      </a:dk1>
      <a:lt1>
        <a:sysClr val="window" lastClr="FFFFFF"/>
      </a:lt1>
      <a:dk2>
        <a:srgbClr val="005482"/>
      </a:dk2>
      <a:lt2>
        <a:srgbClr val="7D8287"/>
      </a:lt2>
      <a:accent1>
        <a:srgbClr val="5FA955"/>
      </a:accent1>
      <a:accent2>
        <a:srgbClr val="00ABB9"/>
      </a:accent2>
      <a:accent3>
        <a:srgbClr val="B2D235"/>
      </a:accent3>
      <a:accent4>
        <a:srgbClr val="FFB900"/>
      </a:accent4>
      <a:accent5>
        <a:srgbClr val="FA4655"/>
      </a:accent5>
      <a:accent6>
        <a:srgbClr val="A596D2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13303</TotalTime>
  <Words>209</Words>
  <Application>Microsoft Office PowerPoint</Application>
  <PresentationFormat>自訂</PresentationFormat>
  <Paragraphs>40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Shopon Ahmed</dc:creator>
  <cp:lastModifiedBy>李小羊</cp:lastModifiedBy>
  <cp:revision>1660</cp:revision>
  <dcterms:created xsi:type="dcterms:W3CDTF">2017-09-28T05:04:55Z</dcterms:created>
  <dcterms:modified xsi:type="dcterms:W3CDTF">2018-12-26T16:00:45Z</dcterms:modified>
</cp:coreProperties>
</file>