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91" r:id="rId2"/>
    <p:sldId id="280" r:id="rId3"/>
    <p:sldId id="297" r:id="rId4"/>
    <p:sldId id="278" r:id="rId5"/>
    <p:sldId id="292" r:id="rId6"/>
    <p:sldId id="293" r:id="rId7"/>
    <p:sldId id="295" r:id="rId8"/>
    <p:sldId id="294" r:id="rId9"/>
    <p:sldId id="296" r:id="rId10"/>
    <p:sldId id="287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589"/>
    <a:srgbClr val="FFD4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3594" autoAdjust="0"/>
  </p:normalViewPr>
  <p:slideViewPr>
    <p:cSldViewPr snapToGrid="0">
      <p:cViewPr varScale="1">
        <p:scale>
          <a:sx n="114" d="100"/>
          <a:sy n="114" d="100"/>
        </p:scale>
        <p:origin x="-360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26EF6-600D-4A30-ADF6-3C724CB45E3B}" type="datetimeFigureOut">
              <a:rPr lang="zh-CN" altLang="en-US" smtClean="0"/>
              <a:pPr/>
              <a:t>2020/6/28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0B769-EA29-45FE-903B-CF2C69C1A0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5456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6165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616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0058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0058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9490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0058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0058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0058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0058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0B769-EA29-45FE-903B-CF2C69C1A08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0058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E3984816-17E8-4804-BD73-DA063AE4C85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19">
            <a:extLst>
              <a:ext uri="{FF2B5EF4-FFF2-40B4-BE49-F238E27FC236}">
                <a16:creationId xmlns="" xmlns:a16="http://schemas.microsoft.com/office/drawing/2014/main" id="{58C1247A-E364-4EC7-8FB0-FB41E02D4C18}"/>
              </a:ext>
            </a:extLst>
          </p:cNvPr>
          <p:cNvSpPr>
            <a:spLocks/>
          </p:cNvSpPr>
          <p:nvPr userDrawn="1"/>
        </p:nvSpPr>
        <p:spPr bwMode="auto">
          <a:xfrm>
            <a:off x="3403600" y="1225550"/>
            <a:ext cx="4783138" cy="4745038"/>
          </a:xfrm>
          <a:custGeom>
            <a:avLst/>
            <a:gdLst>
              <a:gd name="T0" fmla="*/ 1670 w 2447"/>
              <a:gd name="T1" fmla="*/ 936 h 2431"/>
              <a:gd name="T2" fmla="*/ 1589 w 2447"/>
              <a:gd name="T3" fmla="*/ 956 h 2431"/>
              <a:gd name="T4" fmla="*/ 1552 w 2447"/>
              <a:gd name="T5" fmla="*/ 929 h 2431"/>
              <a:gd name="T6" fmla="*/ 1551 w 2447"/>
              <a:gd name="T7" fmla="*/ 928 h 2431"/>
              <a:gd name="T8" fmla="*/ 1423 w 2447"/>
              <a:gd name="T9" fmla="*/ 928 h 2431"/>
              <a:gd name="T10" fmla="*/ 1311 w 2447"/>
              <a:gd name="T11" fmla="*/ 1040 h 2431"/>
              <a:gd name="T12" fmla="*/ 1184 w 2447"/>
              <a:gd name="T13" fmla="*/ 1040 h 2431"/>
              <a:gd name="T14" fmla="*/ 1184 w 2447"/>
              <a:gd name="T15" fmla="*/ 912 h 2431"/>
              <a:gd name="T16" fmla="*/ 1551 w 2447"/>
              <a:gd name="T17" fmla="*/ 546 h 2431"/>
              <a:gd name="T18" fmla="*/ 1555 w 2447"/>
              <a:gd name="T19" fmla="*/ 423 h 2431"/>
              <a:gd name="T20" fmla="*/ 1555 w 2447"/>
              <a:gd name="T21" fmla="*/ 423 h 2431"/>
              <a:gd name="T22" fmla="*/ 1524 w 2447"/>
              <a:gd name="T23" fmla="*/ 380 h 2431"/>
              <a:gd name="T24" fmla="*/ 1543 w 2447"/>
              <a:gd name="T25" fmla="*/ 298 h 2431"/>
              <a:gd name="T26" fmla="*/ 1678 w 2447"/>
              <a:gd name="T27" fmla="*/ 163 h 2431"/>
              <a:gd name="T28" fmla="*/ 1678 w 2447"/>
              <a:gd name="T29" fmla="*/ 35 h 2431"/>
              <a:gd name="T30" fmla="*/ 1551 w 2447"/>
              <a:gd name="T31" fmla="*/ 35 h 2431"/>
              <a:gd name="T32" fmla="*/ 1463 w 2447"/>
              <a:gd name="T33" fmla="*/ 123 h 2431"/>
              <a:gd name="T34" fmla="*/ 1381 w 2447"/>
              <a:gd name="T35" fmla="*/ 143 h 2431"/>
              <a:gd name="T36" fmla="*/ 1348 w 2447"/>
              <a:gd name="T37" fmla="*/ 120 h 2431"/>
              <a:gd name="T38" fmla="*/ 1343 w 2447"/>
              <a:gd name="T39" fmla="*/ 115 h 2431"/>
              <a:gd name="T40" fmla="*/ 1216 w 2447"/>
              <a:gd name="T41" fmla="*/ 115 h 2431"/>
              <a:gd name="T42" fmla="*/ 35 w 2447"/>
              <a:gd name="T43" fmla="*/ 1295 h 2431"/>
              <a:gd name="T44" fmla="*/ 35 w 2447"/>
              <a:gd name="T45" fmla="*/ 1423 h 2431"/>
              <a:gd name="T46" fmla="*/ 163 w 2447"/>
              <a:gd name="T47" fmla="*/ 1423 h 2431"/>
              <a:gd name="T48" fmla="*/ 267 w 2447"/>
              <a:gd name="T49" fmla="*/ 1319 h 2431"/>
              <a:gd name="T50" fmla="*/ 394 w 2447"/>
              <a:gd name="T51" fmla="*/ 1319 h 2431"/>
              <a:gd name="T52" fmla="*/ 394 w 2447"/>
              <a:gd name="T53" fmla="*/ 1447 h 2431"/>
              <a:gd name="T54" fmla="*/ 179 w 2447"/>
              <a:gd name="T55" fmla="*/ 1662 h 2431"/>
              <a:gd name="T56" fmla="*/ 179 w 2447"/>
              <a:gd name="T57" fmla="*/ 1790 h 2431"/>
              <a:gd name="T58" fmla="*/ 306 w 2447"/>
              <a:gd name="T59" fmla="*/ 1790 h 2431"/>
              <a:gd name="T60" fmla="*/ 498 w 2447"/>
              <a:gd name="T61" fmla="*/ 1598 h 2431"/>
              <a:gd name="T62" fmla="*/ 625 w 2447"/>
              <a:gd name="T63" fmla="*/ 1598 h 2431"/>
              <a:gd name="T64" fmla="*/ 625 w 2447"/>
              <a:gd name="T65" fmla="*/ 1726 h 2431"/>
              <a:gd name="T66" fmla="*/ 179 w 2447"/>
              <a:gd name="T67" fmla="*/ 2173 h 2431"/>
              <a:gd name="T68" fmla="*/ 179 w 2447"/>
              <a:gd name="T69" fmla="*/ 2300 h 2431"/>
              <a:gd name="T70" fmla="*/ 306 w 2447"/>
              <a:gd name="T71" fmla="*/ 2300 h 2431"/>
              <a:gd name="T72" fmla="*/ 673 w 2447"/>
              <a:gd name="T73" fmla="*/ 1933 h 2431"/>
              <a:gd name="T74" fmla="*/ 801 w 2447"/>
              <a:gd name="T75" fmla="*/ 1933 h 2431"/>
              <a:gd name="T76" fmla="*/ 801 w 2447"/>
              <a:gd name="T77" fmla="*/ 2061 h 2431"/>
              <a:gd name="T78" fmla="*/ 815 w 2447"/>
              <a:gd name="T79" fmla="*/ 2047 h 2431"/>
              <a:gd name="T80" fmla="*/ 815 w 2447"/>
              <a:gd name="T81" fmla="*/ 2174 h 2431"/>
              <a:gd name="T82" fmla="*/ 943 w 2447"/>
              <a:gd name="T83" fmla="*/ 2174 h 2431"/>
              <a:gd name="T84" fmla="*/ 968 w 2447"/>
              <a:gd name="T85" fmla="*/ 2149 h 2431"/>
              <a:gd name="T86" fmla="*/ 1096 w 2447"/>
              <a:gd name="T87" fmla="*/ 2149 h 2431"/>
              <a:gd name="T88" fmla="*/ 1096 w 2447"/>
              <a:gd name="T89" fmla="*/ 2276 h 2431"/>
              <a:gd name="T90" fmla="*/ 1104 w 2447"/>
              <a:gd name="T91" fmla="*/ 2268 h 2431"/>
              <a:gd name="T92" fmla="*/ 1104 w 2447"/>
              <a:gd name="T93" fmla="*/ 2396 h 2431"/>
              <a:gd name="T94" fmla="*/ 1232 w 2447"/>
              <a:gd name="T95" fmla="*/ 2396 h 2431"/>
              <a:gd name="T96" fmla="*/ 2412 w 2447"/>
              <a:gd name="T97" fmla="*/ 1216 h 2431"/>
              <a:gd name="T98" fmla="*/ 2412 w 2447"/>
              <a:gd name="T99" fmla="*/ 1088 h 2431"/>
              <a:gd name="T100" fmla="*/ 2285 w 2447"/>
              <a:gd name="T101" fmla="*/ 1088 h 2431"/>
              <a:gd name="T102" fmla="*/ 2253 w 2447"/>
              <a:gd name="T103" fmla="*/ 1120 h 2431"/>
              <a:gd name="T104" fmla="*/ 2125 w 2447"/>
              <a:gd name="T105" fmla="*/ 1120 h 2431"/>
              <a:gd name="T106" fmla="*/ 2125 w 2447"/>
              <a:gd name="T107" fmla="*/ 992 h 2431"/>
              <a:gd name="T108" fmla="*/ 2334 w 2447"/>
              <a:gd name="T109" fmla="*/ 783 h 2431"/>
              <a:gd name="T110" fmla="*/ 2334 w 2447"/>
              <a:gd name="T111" fmla="*/ 655 h 2431"/>
              <a:gd name="T112" fmla="*/ 2207 w 2447"/>
              <a:gd name="T113" fmla="*/ 655 h 2431"/>
              <a:gd name="T114" fmla="*/ 2196 w 2447"/>
              <a:gd name="T115" fmla="*/ 666 h 2431"/>
              <a:gd name="T116" fmla="*/ 2124 w 2447"/>
              <a:gd name="T117" fmla="*/ 678 h 2431"/>
              <a:gd name="T118" fmla="*/ 2088 w 2447"/>
              <a:gd name="T119" fmla="*/ 653 h 2431"/>
              <a:gd name="T120" fmla="*/ 2085 w 2447"/>
              <a:gd name="T121" fmla="*/ 649 h 2431"/>
              <a:gd name="T122" fmla="*/ 1957 w 2447"/>
              <a:gd name="T123" fmla="*/ 649 h 2431"/>
              <a:gd name="T124" fmla="*/ 1670 w 2447"/>
              <a:gd name="T125" fmla="*/ 936 h 2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7" h="2431">
                <a:moveTo>
                  <a:pt x="1670" y="936"/>
                </a:moveTo>
                <a:cubicBezTo>
                  <a:pt x="1635" y="969"/>
                  <a:pt x="1604" y="963"/>
                  <a:pt x="1589" y="956"/>
                </a:cubicBezTo>
                <a:cubicBezTo>
                  <a:pt x="1570" y="947"/>
                  <a:pt x="1565" y="941"/>
                  <a:pt x="1552" y="929"/>
                </a:cubicBezTo>
                <a:cubicBezTo>
                  <a:pt x="1551" y="929"/>
                  <a:pt x="1551" y="929"/>
                  <a:pt x="1551" y="928"/>
                </a:cubicBezTo>
                <a:cubicBezTo>
                  <a:pt x="1515" y="893"/>
                  <a:pt x="1458" y="893"/>
                  <a:pt x="1423" y="928"/>
                </a:cubicBezTo>
                <a:cubicBezTo>
                  <a:pt x="1311" y="1040"/>
                  <a:pt x="1311" y="1040"/>
                  <a:pt x="1311" y="1040"/>
                </a:cubicBezTo>
                <a:cubicBezTo>
                  <a:pt x="1276" y="1075"/>
                  <a:pt x="1219" y="1075"/>
                  <a:pt x="1184" y="1040"/>
                </a:cubicBezTo>
                <a:cubicBezTo>
                  <a:pt x="1149" y="1005"/>
                  <a:pt x="1149" y="948"/>
                  <a:pt x="1184" y="912"/>
                </a:cubicBezTo>
                <a:cubicBezTo>
                  <a:pt x="1551" y="546"/>
                  <a:pt x="1551" y="546"/>
                  <a:pt x="1551" y="546"/>
                </a:cubicBezTo>
                <a:cubicBezTo>
                  <a:pt x="1584" y="512"/>
                  <a:pt x="1586" y="458"/>
                  <a:pt x="1555" y="423"/>
                </a:cubicBezTo>
                <a:cubicBezTo>
                  <a:pt x="1555" y="423"/>
                  <a:pt x="1555" y="423"/>
                  <a:pt x="1555" y="423"/>
                </a:cubicBezTo>
                <a:cubicBezTo>
                  <a:pt x="1539" y="405"/>
                  <a:pt x="1533" y="401"/>
                  <a:pt x="1524" y="380"/>
                </a:cubicBezTo>
                <a:cubicBezTo>
                  <a:pt x="1517" y="364"/>
                  <a:pt x="1510" y="333"/>
                  <a:pt x="1543" y="298"/>
                </a:cubicBezTo>
                <a:cubicBezTo>
                  <a:pt x="1678" y="163"/>
                  <a:pt x="1678" y="163"/>
                  <a:pt x="1678" y="163"/>
                </a:cubicBezTo>
                <a:cubicBezTo>
                  <a:pt x="1714" y="127"/>
                  <a:pt x="1714" y="70"/>
                  <a:pt x="1678" y="35"/>
                </a:cubicBezTo>
                <a:cubicBezTo>
                  <a:pt x="1643" y="0"/>
                  <a:pt x="1586" y="0"/>
                  <a:pt x="1551" y="35"/>
                </a:cubicBezTo>
                <a:cubicBezTo>
                  <a:pt x="1463" y="123"/>
                  <a:pt x="1463" y="123"/>
                  <a:pt x="1463" y="123"/>
                </a:cubicBezTo>
                <a:cubicBezTo>
                  <a:pt x="1427" y="156"/>
                  <a:pt x="1396" y="149"/>
                  <a:pt x="1381" y="143"/>
                </a:cubicBezTo>
                <a:cubicBezTo>
                  <a:pt x="1364" y="135"/>
                  <a:pt x="1358" y="130"/>
                  <a:pt x="1348" y="120"/>
                </a:cubicBezTo>
                <a:cubicBezTo>
                  <a:pt x="1347" y="118"/>
                  <a:pt x="1345" y="117"/>
                  <a:pt x="1343" y="115"/>
                </a:cubicBezTo>
                <a:cubicBezTo>
                  <a:pt x="1308" y="80"/>
                  <a:pt x="1251" y="80"/>
                  <a:pt x="1216" y="115"/>
                </a:cubicBezTo>
                <a:cubicBezTo>
                  <a:pt x="35" y="1295"/>
                  <a:pt x="35" y="1295"/>
                  <a:pt x="35" y="1295"/>
                </a:cubicBezTo>
                <a:cubicBezTo>
                  <a:pt x="0" y="1331"/>
                  <a:pt x="0" y="1388"/>
                  <a:pt x="35" y="1423"/>
                </a:cubicBezTo>
                <a:cubicBezTo>
                  <a:pt x="70" y="1458"/>
                  <a:pt x="128" y="1458"/>
                  <a:pt x="163" y="1423"/>
                </a:cubicBezTo>
                <a:cubicBezTo>
                  <a:pt x="267" y="1319"/>
                  <a:pt x="267" y="1319"/>
                  <a:pt x="267" y="1319"/>
                </a:cubicBezTo>
                <a:cubicBezTo>
                  <a:pt x="302" y="1284"/>
                  <a:pt x="359" y="1284"/>
                  <a:pt x="394" y="1319"/>
                </a:cubicBezTo>
                <a:cubicBezTo>
                  <a:pt x="429" y="1354"/>
                  <a:pt x="429" y="1412"/>
                  <a:pt x="394" y="1447"/>
                </a:cubicBezTo>
                <a:cubicBezTo>
                  <a:pt x="179" y="1662"/>
                  <a:pt x="179" y="1662"/>
                  <a:pt x="179" y="1662"/>
                </a:cubicBezTo>
                <a:cubicBezTo>
                  <a:pt x="144" y="1697"/>
                  <a:pt x="144" y="1755"/>
                  <a:pt x="179" y="1790"/>
                </a:cubicBezTo>
                <a:cubicBezTo>
                  <a:pt x="214" y="1825"/>
                  <a:pt x="271" y="1825"/>
                  <a:pt x="306" y="1790"/>
                </a:cubicBezTo>
                <a:cubicBezTo>
                  <a:pt x="498" y="1598"/>
                  <a:pt x="498" y="1598"/>
                  <a:pt x="498" y="1598"/>
                </a:cubicBezTo>
                <a:cubicBezTo>
                  <a:pt x="533" y="1563"/>
                  <a:pt x="590" y="1563"/>
                  <a:pt x="625" y="1598"/>
                </a:cubicBezTo>
                <a:cubicBezTo>
                  <a:pt x="661" y="1634"/>
                  <a:pt x="661" y="1691"/>
                  <a:pt x="625" y="1726"/>
                </a:cubicBezTo>
                <a:cubicBezTo>
                  <a:pt x="179" y="2173"/>
                  <a:pt x="179" y="2173"/>
                  <a:pt x="179" y="2173"/>
                </a:cubicBezTo>
                <a:cubicBezTo>
                  <a:pt x="144" y="2208"/>
                  <a:pt x="144" y="2265"/>
                  <a:pt x="179" y="2300"/>
                </a:cubicBezTo>
                <a:cubicBezTo>
                  <a:pt x="214" y="2336"/>
                  <a:pt x="271" y="2336"/>
                  <a:pt x="306" y="2300"/>
                </a:cubicBezTo>
                <a:cubicBezTo>
                  <a:pt x="673" y="1933"/>
                  <a:pt x="673" y="1933"/>
                  <a:pt x="673" y="1933"/>
                </a:cubicBezTo>
                <a:cubicBezTo>
                  <a:pt x="709" y="1898"/>
                  <a:pt x="766" y="1898"/>
                  <a:pt x="801" y="1933"/>
                </a:cubicBezTo>
                <a:cubicBezTo>
                  <a:pt x="836" y="1969"/>
                  <a:pt x="836" y="2026"/>
                  <a:pt x="801" y="2061"/>
                </a:cubicBezTo>
                <a:cubicBezTo>
                  <a:pt x="815" y="2047"/>
                  <a:pt x="815" y="2047"/>
                  <a:pt x="815" y="2047"/>
                </a:cubicBezTo>
                <a:cubicBezTo>
                  <a:pt x="780" y="2082"/>
                  <a:pt x="780" y="2139"/>
                  <a:pt x="815" y="2174"/>
                </a:cubicBezTo>
                <a:cubicBezTo>
                  <a:pt x="850" y="2210"/>
                  <a:pt x="907" y="2210"/>
                  <a:pt x="943" y="2174"/>
                </a:cubicBezTo>
                <a:cubicBezTo>
                  <a:pt x="968" y="2149"/>
                  <a:pt x="968" y="2149"/>
                  <a:pt x="968" y="2149"/>
                </a:cubicBezTo>
                <a:cubicBezTo>
                  <a:pt x="1004" y="2113"/>
                  <a:pt x="1061" y="2113"/>
                  <a:pt x="1096" y="2149"/>
                </a:cubicBezTo>
                <a:cubicBezTo>
                  <a:pt x="1131" y="2184"/>
                  <a:pt x="1131" y="2241"/>
                  <a:pt x="1096" y="2276"/>
                </a:cubicBezTo>
                <a:cubicBezTo>
                  <a:pt x="1104" y="2268"/>
                  <a:pt x="1104" y="2268"/>
                  <a:pt x="1104" y="2268"/>
                </a:cubicBezTo>
                <a:cubicBezTo>
                  <a:pt x="1069" y="2304"/>
                  <a:pt x="1069" y="2361"/>
                  <a:pt x="1104" y="2396"/>
                </a:cubicBezTo>
                <a:cubicBezTo>
                  <a:pt x="1139" y="2431"/>
                  <a:pt x="1196" y="2431"/>
                  <a:pt x="1232" y="2396"/>
                </a:cubicBezTo>
                <a:cubicBezTo>
                  <a:pt x="2412" y="1216"/>
                  <a:pt x="2412" y="1216"/>
                  <a:pt x="2412" y="1216"/>
                </a:cubicBezTo>
                <a:cubicBezTo>
                  <a:pt x="2447" y="1180"/>
                  <a:pt x="2447" y="1123"/>
                  <a:pt x="2412" y="1088"/>
                </a:cubicBezTo>
                <a:cubicBezTo>
                  <a:pt x="2377" y="1053"/>
                  <a:pt x="2320" y="1053"/>
                  <a:pt x="2285" y="1088"/>
                </a:cubicBezTo>
                <a:cubicBezTo>
                  <a:pt x="2253" y="1120"/>
                  <a:pt x="2253" y="1120"/>
                  <a:pt x="2253" y="1120"/>
                </a:cubicBezTo>
                <a:cubicBezTo>
                  <a:pt x="2217" y="1155"/>
                  <a:pt x="2160" y="1155"/>
                  <a:pt x="2125" y="1120"/>
                </a:cubicBezTo>
                <a:cubicBezTo>
                  <a:pt x="2090" y="1085"/>
                  <a:pt x="2090" y="1027"/>
                  <a:pt x="2125" y="992"/>
                </a:cubicBezTo>
                <a:cubicBezTo>
                  <a:pt x="2334" y="783"/>
                  <a:pt x="2334" y="783"/>
                  <a:pt x="2334" y="783"/>
                </a:cubicBezTo>
                <a:cubicBezTo>
                  <a:pt x="2369" y="748"/>
                  <a:pt x="2369" y="691"/>
                  <a:pt x="2334" y="655"/>
                </a:cubicBezTo>
                <a:cubicBezTo>
                  <a:pt x="2299" y="620"/>
                  <a:pt x="2242" y="620"/>
                  <a:pt x="2207" y="655"/>
                </a:cubicBezTo>
                <a:cubicBezTo>
                  <a:pt x="2196" y="666"/>
                  <a:pt x="2196" y="666"/>
                  <a:pt x="2196" y="666"/>
                </a:cubicBezTo>
                <a:cubicBezTo>
                  <a:pt x="2165" y="690"/>
                  <a:pt x="2138" y="684"/>
                  <a:pt x="2124" y="678"/>
                </a:cubicBezTo>
                <a:cubicBezTo>
                  <a:pt x="2106" y="669"/>
                  <a:pt x="2100" y="664"/>
                  <a:pt x="2088" y="653"/>
                </a:cubicBezTo>
                <a:cubicBezTo>
                  <a:pt x="2087" y="651"/>
                  <a:pt x="2086" y="650"/>
                  <a:pt x="2085" y="649"/>
                </a:cubicBezTo>
                <a:cubicBezTo>
                  <a:pt x="2050" y="614"/>
                  <a:pt x="1993" y="614"/>
                  <a:pt x="1957" y="649"/>
                </a:cubicBezTo>
                <a:lnTo>
                  <a:pt x="1670" y="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Rectangle 20">
            <a:extLst>
              <a:ext uri="{FF2B5EF4-FFF2-40B4-BE49-F238E27FC236}">
                <a16:creationId xmlns="" xmlns:a16="http://schemas.microsoft.com/office/drawing/2014/main" id="{3EC03C70-F70E-4D97-86EC-1F02519F7D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75722" y="1947863"/>
            <a:ext cx="8808806" cy="2857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1">
            <a:extLst>
              <a:ext uri="{FF2B5EF4-FFF2-40B4-BE49-F238E27FC236}">
                <a16:creationId xmlns="" xmlns:a16="http://schemas.microsoft.com/office/drawing/2014/main" id="{88ADCC0A-75EF-4963-A396-C8DEFC1397B9}"/>
              </a:ext>
            </a:extLst>
          </p:cNvPr>
          <p:cNvSpPr>
            <a:spLocks/>
          </p:cNvSpPr>
          <p:nvPr userDrawn="1"/>
        </p:nvSpPr>
        <p:spPr bwMode="auto">
          <a:xfrm>
            <a:off x="8924925" y="1189038"/>
            <a:ext cx="654050" cy="654050"/>
          </a:xfrm>
          <a:custGeom>
            <a:avLst/>
            <a:gdLst>
              <a:gd name="T0" fmla="*/ 328 w 335"/>
              <a:gd name="T1" fmla="*/ 56 h 335"/>
              <a:gd name="T2" fmla="*/ 299 w 335"/>
              <a:gd name="T3" fmla="*/ 57 h 335"/>
              <a:gd name="T4" fmla="*/ 274 w 335"/>
              <a:gd name="T5" fmla="*/ 57 h 335"/>
              <a:gd name="T6" fmla="*/ 274 w 335"/>
              <a:gd name="T7" fmla="*/ 82 h 335"/>
              <a:gd name="T8" fmla="*/ 273 w 335"/>
              <a:gd name="T9" fmla="*/ 110 h 335"/>
              <a:gd name="T10" fmla="*/ 245 w 335"/>
              <a:gd name="T11" fmla="*/ 111 h 335"/>
              <a:gd name="T12" fmla="*/ 220 w 335"/>
              <a:gd name="T13" fmla="*/ 111 h 335"/>
              <a:gd name="T14" fmla="*/ 220 w 335"/>
              <a:gd name="T15" fmla="*/ 136 h 335"/>
              <a:gd name="T16" fmla="*/ 219 w 335"/>
              <a:gd name="T17" fmla="*/ 165 h 335"/>
              <a:gd name="T18" fmla="*/ 190 w 335"/>
              <a:gd name="T19" fmla="*/ 166 h 335"/>
              <a:gd name="T20" fmla="*/ 166 w 335"/>
              <a:gd name="T21" fmla="*/ 166 h 335"/>
              <a:gd name="T22" fmla="*/ 166 w 335"/>
              <a:gd name="T23" fmla="*/ 190 h 335"/>
              <a:gd name="T24" fmla="*/ 165 w 335"/>
              <a:gd name="T25" fmla="*/ 219 h 335"/>
              <a:gd name="T26" fmla="*/ 136 w 335"/>
              <a:gd name="T27" fmla="*/ 220 h 335"/>
              <a:gd name="T28" fmla="*/ 111 w 335"/>
              <a:gd name="T29" fmla="*/ 220 h 335"/>
              <a:gd name="T30" fmla="*/ 111 w 335"/>
              <a:gd name="T31" fmla="*/ 245 h 335"/>
              <a:gd name="T32" fmla="*/ 110 w 335"/>
              <a:gd name="T33" fmla="*/ 273 h 335"/>
              <a:gd name="T34" fmla="*/ 82 w 335"/>
              <a:gd name="T35" fmla="*/ 274 h 335"/>
              <a:gd name="T36" fmla="*/ 57 w 335"/>
              <a:gd name="T37" fmla="*/ 274 h 335"/>
              <a:gd name="T38" fmla="*/ 57 w 335"/>
              <a:gd name="T39" fmla="*/ 299 h 335"/>
              <a:gd name="T40" fmla="*/ 56 w 335"/>
              <a:gd name="T41" fmla="*/ 328 h 335"/>
              <a:gd name="T42" fmla="*/ 27 w 335"/>
              <a:gd name="T43" fmla="*/ 329 h 335"/>
              <a:gd name="T44" fmla="*/ 3 w 335"/>
              <a:gd name="T45" fmla="*/ 329 h 335"/>
              <a:gd name="T46" fmla="*/ 0 w 335"/>
              <a:gd name="T47" fmla="*/ 326 h 335"/>
              <a:gd name="T48" fmla="*/ 28 w 335"/>
              <a:gd name="T49" fmla="*/ 325 h 335"/>
              <a:gd name="T50" fmla="*/ 53 w 335"/>
              <a:gd name="T51" fmla="*/ 325 h 335"/>
              <a:gd name="T52" fmla="*/ 53 w 335"/>
              <a:gd name="T53" fmla="*/ 300 h 335"/>
              <a:gd name="T54" fmla="*/ 54 w 335"/>
              <a:gd name="T55" fmla="*/ 272 h 335"/>
              <a:gd name="T56" fmla="*/ 83 w 335"/>
              <a:gd name="T57" fmla="*/ 271 h 335"/>
              <a:gd name="T58" fmla="*/ 107 w 335"/>
              <a:gd name="T59" fmla="*/ 271 h 335"/>
              <a:gd name="T60" fmla="*/ 108 w 335"/>
              <a:gd name="T61" fmla="*/ 246 h 335"/>
              <a:gd name="T62" fmla="*/ 109 w 335"/>
              <a:gd name="T63" fmla="*/ 217 h 335"/>
              <a:gd name="T64" fmla="*/ 137 w 335"/>
              <a:gd name="T65" fmla="*/ 216 h 335"/>
              <a:gd name="T66" fmla="*/ 162 w 335"/>
              <a:gd name="T67" fmla="*/ 216 h 335"/>
              <a:gd name="T68" fmla="*/ 162 w 335"/>
              <a:gd name="T69" fmla="*/ 192 h 335"/>
              <a:gd name="T70" fmla="*/ 163 w 335"/>
              <a:gd name="T71" fmla="*/ 163 h 335"/>
              <a:gd name="T72" fmla="*/ 192 w 335"/>
              <a:gd name="T73" fmla="*/ 162 h 335"/>
              <a:gd name="T74" fmla="*/ 216 w 335"/>
              <a:gd name="T75" fmla="*/ 162 h 335"/>
              <a:gd name="T76" fmla="*/ 216 w 335"/>
              <a:gd name="T77" fmla="*/ 137 h 335"/>
              <a:gd name="T78" fmla="*/ 217 w 335"/>
              <a:gd name="T79" fmla="*/ 109 h 335"/>
              <a:gd name="T80" fmla="*/ 246 w 335"/>
              <a:gd name="T81" fmla="*/ 107 h 335"/>
              <a:gd name="T82" fmla="*/ 271 w 335"/>
              <a:gd name="T83" fmla="*/ 107 h 335"/>
              <a:gd name="T84" fmla="*/ 271 w 335"/>
              <a:gd name="T85" fmla="*/ 83 h 335"/>
              <a:gd name="T86" fmla="*/ 272 w 335"/>
              <a:gd name="T87" fmla="*/ 54 h 335"/>
              <a:gd name="T88" fmla="*/ 300 w 335"/>
              <a:gd name="T89" fmla="*/ 53 h 335"/>
              <a:gd name="T90" fmla="*/ 325 w 335"/>
              <a:gd name="T91" fmla="*/ 53 h 335"/>
              <a:gd name="T92" fmla="*/ 325 w 335"/>
              <a:gd name="T93" fmla="*/ 28 h 335"/>
              <a:gd name="T94" fmla="*/ 326 w 335"/>
              <a:gd name="T95" fmla="*/ 0 h 335"/>
              <a:gd name="T96" fmla="*/ 329 w 335"/>
              <a:gd name="T97" fmla="*/ 3 h 335"/>
              <a:gd name="T98" fmla="*/ 329 w 335"/>
              <a:gd name="T99" fmla="*/ 27 h 335"/>
              <a:gd name="T100" fmla="*/ 328 w 335"/>
              <a:gd name="T101" fmla="*/ 5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5" h="335">
                <a:moveTo>
                  <a:pt x="328" y="56"/>
                </a:moveTo>
                <a:cubicBezTo>
                  <a:pt x="320" y="63"/>
                  <a:pt x="309" y="60"/>
                  <a:pt x="299" y="57"/>
                </a:cubicBezTo>
                <a:cubicBezTo>
                  <a:pt x="290" y="54"/>
                  <a:pt x="280" y="51"/>
                  <a:pt x="274" y="57"/>
                </a:cubicBezTo>
                <a:cubicBezTo>
                  <a:pt x="269" y="63"/>
                  <a:pt x="271" y="72"/>
                  <a:pt x="274" y="82"/>
                </a:cubicBezTo>
                <a:cubicBezTo>
                  <a:pt x="278" y="92"/>
                  <a:pt x="281" y="103"/>
                  <a:pt x="273" y="110"/>
                </a:cubicBezTo>
                <a:cubicBezTo>
                  <a:pt x="266" y="118"/>
                  <a:pt x="255" y="114"/>
                  <a:pt x="245" y="111"/>
                </a:cubicBezTo>
                <a:cubicBezTo>
                  <a:pt x="235" y="108"/>
                  <a:pt x="226" y="105"/>
                  <a:pt x="220" y="111"/>
                </a:cubicBezTo>
                <a:cubicBezTo>
                  <a:pt x="214" y="117"/>
                  <a:pt x="217" y="126"/>
                  <a:pt x="220" y="136"/>
                </a:cubicBezTo>
                <a:cubicBezTo>
                  <a:pt x="223" y="146"/>
                  <a:pt x="227" y="157"/>
                  <a:pt x="219" y="165"/>
                </a:cubicBezTo>
                <a:cubicBezTo>
                  <a:pt x="211" y="172"/>
                  <a:pt x="201" y="169"/>
                  <a:pt x="190" y="166"/>
                </a:cubicBezTo>
                <a:cubicBezTo>
                  <a:pt x="181" y="163"/>
                  <a:pt x="172" y="160"/>
                  <a:pt x="166" y="166"/>
                </a:cubicBezTo>
                <a:cubicBezTo>
                  <a:pt x="160" y="172"/>
                  <a:pt x="163" y="181"/>
                  <a:pt x="166" y="190"/>
                </a:cubicBezTo>
                <a:cubicBezTo>
                  <a:pt x="169" y="201"/>
                  <a:pt x="172" y="211"/>
                  <a:pt x="165" y="219"/>
                </a:cubicBezTo>
                <a:cubicBezTo>
                  <a:pt x="157" y="227"/>
                  <a:pt x="146" y="223"/>
                  <a:pt x="136" y="220"/>
                </a:cubicBezTo>
                <a:cubicBezTo>
                  <a:pt x="126" y="217"/>
                  <a:pt x="117" y="214"/>
                  <a:pt x="111" y="220"/>
                </a:cubicBezTo>
                <a:cubicBezTo>
                  <a:pt x="105" y="226"/>
                  <a:pt x="108" y="235"/>
                  <a:pt x="111" y="245"/>
                </a:cubicBezTo>
                <a:cubicBezTo>
                  <a:pt x="115" y="255"/>
                  <a:pt x="118" y="266"/>
                  <a:pt x="110" y="273"/>
                </a:cubicBezTo>
                <a:cubicBezTo>
                  <a:pt x="103" y="281"/>
                  <a:pt x="92" y="278"/>
                  <a:pt x="82" y="274"/>
                </a:cubicBezTo>
                <a:cubicBezTo>
                  <a:pt x="72" y="271"/>
                  <a:pt x="63" y="268"/>
                  <a:pt x="57" y="274"/>
                </a:cubicBezTo>
                <a:cubicBezTo>
                  <a:pt x="51" y="280"/>
                  <a:pt x="54" y="289"/>
                  <a:pt x="57" y="299"/>
                </a:cubicBezTo>
                <a:cubicBezTo>
                  <a:pt x="60" y="309"/>
                  <a:pt x="64" y="320"/>
                  <a:pt x="56" y="328"/>
                </a:cubicBezTo>
                <a:cubicBezTo>
                  <a:pt x="48" y="335"/>
                  <a:pt x="38" y="332"/>
                  <a:pt x="27" y="329"/>
                </a:cubicBezTo>
                <a:cubicBezTo>
                  <a:pt x="18" y="326"/>
                  <a:pt x="9" y="323"/>
                  <a:pt x="3" y="329"/>
                </a:cubicBezTo>
                <a:cubicBezTo>
                  <a:pt x="0" y="326"/>
                  <a:pt x="0" y="326"/>
                  <a:pt x="0" y="326"/>
                </a:cubicBezTo>
                <a:cubicBezTo>
                  <a:pt x="7" y="318"/>
                  <a:pt x="18" y="322"/>
                  <a:pt x="28" y="325"/>
                </a:cubicBezTo>
                <a:cubicBezTo>
                  <a:pt x="38" y="328"/>
                  <a:pt x="47" y="331"/>
                  <a:pt x="53" y="325"/>
                </a:cubicBezTo>
                <a:cubicBezTo>
                  <a:pt x="59" y="319"/>
                  <a:pt x="56" y="310"/>
                  <a:pt x="53" y="300"/>
                </a:cubicBezTo>
                <a:cubicBezTo>
                  <a:pt x="50" y="290"/>
                  <a:pt x="47" y="279"/>
                  <a:pt x="54" y="272"/>
                </a:cubicBezTo>
                <a:cubicBezTo>
                  <a:pt x="62" y="264"/>
                  <a:pt x="73" y="267"/>
                  <a:pt x="83" y="271"/>
                </a:cubicBezTo>
                <a:cubicBezTo>
                  <a:pt x="92" y="274"/>
                  <a:pt x="101" y="276"/>
                  <a:pt x="107" y="271"/>
                </a:cubicBezTo>
                <a:cubicBezTo>
                  <a:pt x="113" y="265"/>
                  <a:pt x="111" y="255"/>
                  <a:pt x="108" y="246"/>
                </a:cubicBezTo>
                <a:cubicBezTo>
                  <a:pt x="104" y="236"/>
                  <a:pt x="101" y="225"/>
                  <a:pt x="109" y="217"/>
                </a:cubicBezTo>
                <a:cubicBezTo>
                  <a:pt x="116" y="210"/>
                  <a:pt x="127" y="213"/>
                  <a:pt x="137" y="216"/>
                </a:cubicBezTo>
                <a:cubicBezTo>
                  <a:pt x="147" y="219"/>
                  <a:pt x="156" y="222"/>
                  <a:pt x="162" y="216"/>
                </a:cubicBezTo>
                <a:cubicBezTo>
                  <a:pt x="168" y="210"/>
                  <a:pt x="165" y="201"/>
                  <a:pt x="162" y="192"/>
                </a:cubicBezTo>
                <a:cubicBezTo>
                  <a:pt x="159" y="181"/>
                  <a:pt x="155" y="171"/>
                  <a:pt x="163" y="163"/>
                </a:cubicBezTo>
                <a:cubicBezTo>
                  <a:pt x="171" y="155"/>
                  <a:pt x="181" y="159"/>
                  <a:pt x="192" y="162"/>
                </a:cubicBezTo>
                <a:cubicBezTo>
                  <a:pt x="201" y="165"/>
                  <a:pt x="210" y="168"/>
                  <a:pt x="216" y="162"/>
                </a:cubicBezTo>
                <a:cubicBezTo>
                  <a:pt x="222" y="156"/>
                  <a:pt x="219" y="147"/>
                  <a:pt x="216" y="137"/>
                </a:cubicBezTo>
                <a:cubicBezTo>
                  <a:pt x="213" y="127"/>
                  <a:pt x="210" y="116"/>
                  <a:pt x="217" y="109"/>
                </a:cubicBezTo>
                <a:cubicBezTo>
                  <a:pt x="225" y="101"/>
                  <a:pt x="236" y="104"/>
                  <a:pt x="246" y="107"/>
                </a:cubicBezTo>
                <a:cubicBezTo>
                  <a:pt x="256" y="110"/>
                  <a:pt x="265" y="113"/>
                  <a:pt x="271" y="107"/>
                </a:cubicBezTo>
                <a:cubicBezTo>
                  <a:pt x="277" y="101"/>
                  <a:pt x="274" y="92"/>
                  <a:pt x="271" y="83"/>
                </a:cubicBezTo>
                <a:cubicBezTo>
                  <a:pt x="267" y="72"/>
                  <a:pt x="264" y="62"/>
                  <a:pt x="272" y="54"/>
                </a:cubicBezTo>
                <a:cubicBezTo>
                  <a:pt x="279" y="47"/>
                  <a:pt x="290" y="50"/>
                  <a:pt x="300" y="53"/>
                </a:cubicBezTo>
                <a:cubicBezTo>
                  <a:pt x="310" y="56"/>
                  <a:pt x="319" y="59"/>
                  <a:pt x="325" y="53"/>
                </a:cubicBezTo>
                <a:cubicBezTo>
                  <a:pt x="331" y="47"/>
                  <a:pt x="328" y="38"/>
                  <a:pt x="325" y="28"/>
                </a:cubicBezTo>
                <a:cubicBezTo>
                  <a:pt x="322" y="18"/>
                  <a:pt x="318" y="7"/>
                  <a:pt x="326" y="0"/>
                </a:cubicBezTo>
                <a:cubicBezTo>
                  <a:pt x="329" y="3"/>
                  <a:pt x="329" y="3"/>
                  <a:pt x="329" y="3"/>
                </a:cubicBezTo>
                <a:cubicBezTo>
                  <a:pt x="323" y="9"/>
                  <a:pt x="326" y="18"/>
                  <a:pt x="329" y="27"/>
                </a:cubicBezTo>
                <a:cubicBezTo>
                  <a:pt x="332" y="38"/>
                  <a:pt x="335" y="48"/>
                  <a:pt x="328" y="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2">
            <a:extLst>
              <a:ext uri="{FF2B5EF4-FFF2-40B4-BE49-F238E27FC236}">
                <a16:creationId xmlns="" xmlns:a16="http://schemas.microsoft.com/office/drawing/2014/main" id="{0A3978EE-87B3-408D-A91B-D0A36FF639A4}"/>
              </a:ext>
            </a:extLst>
          </p:cNvPr>
          <p:cNvSpPr>
            <a:spLocks/>
          </p:cNvSpPr>
          <p:nvPr userDrawn="1"/>
        </p:nvSpPr>
        <p:spPr bwMode="auto">
          <a:xfrm>
            <a:off x="4156075" y="5248275"/>
            <a:ext cx="657225" cy="654050"/>
          </a:xfrm>
          <a:custGeom>
            <a:avLst/>
            <a:gdLst>
              <a:gd name="T0" fmla="*/ 8 w 336"/>
              <a:gd name="T1" fmla="*/ 279 h 335"/>
              <a:gd name="T2" fmla="*/ 37 w 336"/>
              <a:gd name="T3" fmla="*/ 278 h 335"/>
              <a:gd name="T4" fmla="*/ 61 w 336"/>
              <a:gd name="T5" fmla="*/ 278 h 335"/>
              <a:gd name="T6" fmla="*/ 61 w 336"/>
              <a:gd name="T7" fmla="*/ 253 h 335"/>
              <a:gd name="T8" fmla="*/ 63 w 336"/>
              <a:gd name="T9" fmla="*/ 225 h 335"/>
              <a:gd name="T10" fmla="*/ 91 w 336"/>
              <a:gd name="T11" fmla="*/ 224 h 335"/>
              <a:gd name="T12" fmla="*/ 116 w 336"/>
              <a:gd name="T13" fmla="*/ 224 h 335"/>
              <a:gd name="T14" fmla="*/ 116 w 336"/>
              <a:gd name="T15" fmla="*/ 199 h 335"/>
              <a:gd name="T16" fmla="*/ 117 w 336"/>
              <a:gd name="T17" fmla="*/ 170 h 335"/>
              <a:gd name="T18" fmla="*/ 146 w 336"/>
              <a:gd name="T19" fmla="*/ 169 h 335"/>
              <a:gd name="T20" fmla="*/ 170 w 336"/>
              <a:gd name="T21" fmla="*/ 169 h 335"/>
              <a:gd name="T22" fmla="*/ 170 w 336"/>
              <a:gd name="T23" fmla="*/ 145 h 335"/>
              <a:gd name="T24" fmla="*/ 171 w 336"/>
              <a:gd name="T25" fmla="*/ 116 h 335"/>
              <a:gd name="T26" fmla="*/ 200 w 336"/>
              <a:gd name="T27" fmla="*/ 115 h 335"/>
              <a:gd name="T28" fmla="*/ 225 w 336"/>
              <a:gd name="T29" fmla="*/ 115 h 335"/>
              <a:gd name="T30" fmla="*/ 225 w 336"/>
              <a:gd name="T31" fmla="*/ 90 h 335"/>
              <a:gd name="T32" fmla="*/ 226 w 336"/>
              <a:gd name="T33" fmla="*/ 62 h 335"/>
              <a:gd name="T34" fmla="*/ 254 w 336"/>
              <a:gd name="T35" fmla="*/ 61 h 335"/>
              <a:gd name="T36" fmla="*/ 279 w 336"/>
              <a:gd name="T37" fmla="*/ 60 h 335"/>
              <a:gd name="T38" fmla="*/ 279 w 336"/>
              <a:gd name="T39" fmla="*/ 36 h 335"/>
              <a:gd name="T40" fmla="*/ 280 w 336"/>
              <a:gd name="T41" fmla="*/ 7 h 335"/>
              <a:gd name="T42" fmla="*/ 309 w 336"/>
              <a:gd name="T43" fmla="*/ 6 h 335"/>
              <a:gd name="T44" fmla="*/ 333 w 336"/>
              <a:gd name="T45" fmla="*/ 6 h 335"/>
              <a:gd name="T46" fmla="*/ 336 w 336"/>
              <a:gd name="T47" fmla="*/ 9 h 335"/>
              <a:gd name="T48" fmla="*/ 307 w 336"/>
              <a:gd name="T49" fmla="*/ 10 h 335"/>
              <a:gd name="T50" fmla="*/ 283 w 336"/>
              <a:gd name="T51" fmla="*/ 10 h 335"/>
              <a:gd name="T52" fmla="*/ 283 w 336"/>
              <a:gd name="T53" fmla="*/ 35 h 335"/>
              <a:gd name="T54" fmla="*/ 282 w 336"/>
              <a:gd name="T55" fmla="*/ 63 h 335"/>
              <a:gd name="T56" fmla="*/ 253 w 336"/>
              <a:gd name="T57" fmla="*/ 64 h 335"/>
              <a:gd name="T58" fmla="*/ 228 w 336"/>
              <a:gd name="T59" fmla="*/ 64 h 335"/>
              <a:gd name="T60" fmla="*/ 228 w 336"/>
              <a:gd name="T61" fmla="*/ 89 h 335"/>
              <a:gd name="T62" fmla="*/ 227 w 336"/>
              <a:gd name="T63" fmla="*/ 118 h 335"/>
              <a:gd name="T64" fmla="*/ 199 w 336"/>
              <a:gd name="T65" fmla="*/ 119 h 335"/>
              <a:gd name="T66" fmla="*/ 174 w 336"/>
              <a:gd name="T67" fmla="*/ 119 h 335"/>
              <a:gd name="T68" fmla="*/ 174 w 336"/>
              <a:gd name="T69" fmla="*/ 143 h 335"/>
              <a:gd name="T70" fmla="*/ 173 w 336"/>
              <a:gd name="T71" fmla="*/ 172 h 335"/>
              <a:gd name="T72" fmla="*/ 144 w 336"/>
              <a:gd name="T73" fmla="*/ 173 h 335"/>
              <a:gd name="T74" fmla="*/ 120 w 336"/>
              <a:gd name="T75" fmla="*/ 173 h 335"/>
              <a:gd name="T76" fmla="*/ 120 w 336"/>
              <a:gd name="T77" fmla="*/ 198 h 335"/>
              <a:gd name="T78" fmla="*/ 119 w 336"/>
              <a:gd name="T79" fmla="*/ 226 h 335"/>
              <a:gd name="T80" fmla="*/ 90 w 336"/>
              <a:gd name="T81" fmla="*/ 227 h 335"/>
              <a:gd name="T82" fmla="*/ 65 w 336"/>
              <a:gd name="T83" fmla="*/ 228 h 335"/>
              <a:gd name="T84" fmla="*/ 65 w 336"/>
              <a:gd name="T85" fmla="*/ 252 h 335"/>
              <a:gd name="T86" fmla="*/ 64 w 336"/>
              <a:gd name="T87" fmla="*/ 281 h 335"/>
              <a:gd name="T88" fmla="*/ 36 w 336"/>
              <a:gd name="T89" fmla="*/ 282 h 335"/>
              <a:gd name="T90" fmla="*/ 11 w 336"/>
              <a:gd name="T91" fmla="*/ 282 h 335"/>
              <a:gd name="T92" fmla="*/ 11 w 336"/>
              <a:gd name="T93" fmla="*/ 307 h 335"/>
              <a:gd name="T94" fmla="*/ 10 w 336"/>
              <a:gd name="T95" fmla="*/ 335 h 335"/>
              <a:gd name="T96" fmla="*/ 7 w 336"/>
              <a:gd name="T97" fmla="*/ 332 h 335"/>
              <a:gd name="T98" fmla="*/ 7 w 336"/>
              <a:gd name="T99" fmla="*/ 308 h 335"/>
              <a:gd name="T100" fmla="*/ 8 w 336"/>
              <a:gd name="T101" fmla="*/ 279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6" h="335">
                <a:moveTo>
                  <a:pt x="8" y="279"/>
                </a:moveTo>
                <a:cubicBezTo>
                  <a:pt x="16" y="271"/>
                  <a:pt x="26" y="275"/>
                  <a:pt x="37" y="278"/>
                </a:cubicBezTo>
                <a:cubicBezTo>
                  <a:pt x="46" y="281"/>
                  <a:pt x="55" y="284"/>
                  <a:pt x="61" y="278"/>
                </a:cubicBezTo>
                <a:cubicBezTo>
                  <a:pt x="67" y="272"/>
                  <a:pt x="64" y="263"/>
                  <a:pt x="61" y="253"/>
                </a:cubicBezTo>
                <a:cubicBezTo>
                  <a:pt x="58" y="243"/>
                  <a:pt x="55" y="232"/>
                  <a:pt x="63" y="225"/>
                </a:cubicBezTo>
                <a:cubicBezTo>
                  <a:pt x="70" y="217"/>
                  <a:pt x="81" y="220"/>
                  <a:pt x="91" y="224"/>
                </a:cubicBezTo>
                <a:cubicBezTo>
                  <a:pt x="101" y="227"/>
                  <a:pt x="110" y="230"/>
                  <a:pt x="116" y="224"/>
                </a:cubicBezTo>
                <a:cubicBezTo>
                  <a:pt x="122" y="218"/>
                  <a:pt x="119" y="209"/>
                  <a:pt x="116" y="199"/>
                </a:cubicBezTo>
                <a:cubicBezTo>
                  <a:pt x="113" y="189"/>
                  <a:pt x="109" y="178"/>
                  <a:pt x="117" y="170"/>
                </a:cubicBezTo>
                <a:cubicBezTo>
                  <a:pt x="125" y="163"/>
                  <a:pt x="135" y="166"/>
                  <a:pt x="146" y="169"/>
                </a:cubicBezTo>
                <a:cubicBezTo>
                  <a:pt x="155" y="172"/>
                  <a:pt x="164" y="175"/>
                  <a:pt x="170" y="169"/>
                </a:cubicBezTo>
                <a:cubicBezTo>
                  <a:pt x="176" y="163"/>
                  <a:pt x="173" y="154"/>
                  <a:pt x="170" y="145"/>
                </a:cubicBezTo>
                <a:cubicBezTo>
                  <a:pt x="167" y="134"/>
                  <a:pt x="164" y="124"/>
                  <a:pt x="171" y="116"/>
                </a:cubicBezTo>
                <a:cubicBezTo>
                  <a:pt x="179" y="108"/>
                  <a:pt x="190" y="112"/>
                  <a:pt x="200" y="115"/>
                </a:cubicBezTo>
                <a:cubicBezTo>
                  <a:pt x="209" y="118"/>
                  <a:pt x="219" y="121"/>
                  <a:pt x="225" y="115"/>
                </a:cubicBezTo>
                <a:cubicBezTo>
                  <a:pt x="230" y="109"/>
                  <a:pt x="228" y="100"/>
                  <a:pt x="225" y="90"/>
                </a:cubicBezTo>
                <a:cubicBezTo>
                  <a:pt x="221" y="80"/>
                  <a:pt x="218" y="69"/>
                  <a:pt x="226" y="62"/>
                </a:cubicBezTo>
                <a:cubicBezTo>
                  <a:pt x="233" y="54"/>
                  <a:pt x="244" y="57"/>
                  <a:pt x="254" y="61"/>
                </a:cubicBezTo>
                <a:cubicBezTo>
                  <a:pt x="264" y="64"/>
                  <a:pt x="273" y="66"/>
                  <a:pt x="279" y="60"/>
                </a:cubicBezTo>
                <a:cubicBezTo>
                  <a:pt x="285" y="55"/>
                  <a:pt x="282" y="45"/>
                  <a:pt x="279" y="36"/>
                </a:cubicBezTo>
                <a:cubicBezTo>
                  <a:pt x="276" y="26"/>
                  <a:pt x="272" y="15"/>
                  <a:pt x="280" y="7"/>
                </a:cubicBezTo>
                <a:cubicBezTo>
                  <a:pt x="288" y="0"/>
                  <a:pt x="298" y="3"/>
                  <a:pt x="309" y="6"/>
                </a:cubicBezTo>
                <a:cubicBezTo>
                  <a:pt x="318" y="9"/>
                  <a:pt x="327" y="12"/>
                  <a:pt x="333" y="6"/>
                </a:cubicBezTo>
                <a:cubicBezTo>
                  <a:pt x="336" y="9"/>
                  <a:pt x="336" y="9"/>
                  <a:pt x="336" y="9"/>
                </a:cubicBezTo>
                <a:cubicBezTo>
                  <a:pt x="328" y="17"/>
                  <a:pt x="318" y="13"/>
                  <a:pt x="307" y="10"/>
                </a:cubicBezTo>
                <a:cubicBezTo>
                  <a:pt x="298" y="7"/>
                  <a:pt x="289" y="4"/>
                  <a:pt x="283" y="10"/>
                </a:cubicBezTo>
                <a:cubicBezTo>
                  <a:pt x="277" y="16"/>
                  <a:pt x="280" y="25"/>
                  <a:pt x="283" y="35"/>
                </a:cubicBezTo>
                <a:cubicBezTo>
                  <a:pt x="286" y="45"/>
                  <a:pt x="289" y="56"/>
                  <a:pt x="282" y="63"/>
                </a:cubicBezTo>
                <a:cubicBezTo>
                  <a:pt x="274" y="71"/>
                  <a:pt x="263" y="68"/>
                  <a:pt x="253" y="64"/>
                </a:cubicBezTo>
                <a:cubicBezTo>
                  <a:pt x="243" y="61"/>
                  <a:pt x="234" y="58"/>
                  <a:pt x="228" y="64"/>
                </a:cubicBezTo>
                <a:cubicBezTo>
                  <a:pt x="222" y="70"/>
                  <a:pt x="225" y="79"/>
                  <a:pt x="228" y="89"/>
                </a:cubicBezTo>
                <a:cubicBezTo>
                  <a:pt x="232" y="99"/>
                  <a:pt x="235" y="110"/>
                  <a:pt x="227" y="118"/>
                </a:cubicBezTo>
                <a:cubicBezTo>
                  <a:pt x="220" y="125"/>
                  <a:pt x="209" y="122"/>
                  <a:pt x="199" y="119"/>
                </a:cubicBezTo>
                <a:cubicBezTo>
                  <a:pt x="189" y="116"/>
                  <a:pt x="180" y="113"/>
                  <a:pt x="174" y="119"/>
                </a:cubicBezTo>
                <a:cubicBezTo>
                  <a:pt x="168" y="125"/>
                  <a:pt x="171" y="134"/>
                  <a:pt x="174" y="143"/>
                </a:cubicBezTo>
                <a:cubicBezTo>
                  <a:pt x="177" y="154"/>
                  <a:pt x="181" y="164"/>
                  <a:pt x="173" y="172"/>
                </a:cubicBezTo>
                <a:cubicBezTo>
                  <a:pt x="165" y="180"/>
                  <a:pt x="155" y="176"/>
                  <a:pt x="144" y="173"/>
                </a:cubicBezTo>
                <a:cubicBezTo>
                  <a:pt x="135" y="170"/>
                  <a:pt x="126" y="167"/>
                  <a:pt x="120" y="173"/>
                </a:cubicBezTo>
                <a:cubicBezTo>
                  <a:pt x="114" y="179"/>
                  <a:pt x="117" y="188"/>
                  <a:pt x="120" y="198"/>
                </a:cubicBezTo>
                <a:cubicBezTo>
                  <a:pt x="123" y="208"/>
                  <a:pt x="126" y="219"/>
                  <a:pt x="119" y="226"/>
                </a:cubicBezTo>
                <a:cubicBezTo>
                  <a:pt x="111" y="234"/>
                  <a:pt x="100" y="231"/>
                  <a:pt x="90" y="227"/>
                </a:cubicBezTo>
                <a:cubicBezTo>
                  <a:pt x="80" y="224"/>
                  <a:pt x="71" y="222"/>
                  <a:pt x="65" y="228"/>
                </a:cubicBezTo>
                <a:cubicBezTo>
                  <a:pt x="59" y="233"/>
                  <a:pt x="62" y="243"/>
                  <a:pt x="65" y="252"/>
                </a:cubicBezTo>
                <a:cubicBezTo>
                  <a:pt x="68" y="262"/>
                  <a:pt x="72" y="273"/>
                  <a:pt x="64" y="281"/>
                </a:cubicBezTo>
                <a:cubicBezTo>
                  <a:pt x="57" y="288"/>
                  <a:pt x="46" y="285"/>
                  <a:pt x="36" y="282"/>
                </a:cubicBezTo>
                <a:cubicBezTo>
                  <a:pt x="26" y="279"/>
                  <a:pt x="17" y="276"/>
                  <a:pt x="11" y="282"/>
                </a:cubicBezTo>
                <a:cubicBezTo>
                  <a:pt x="5" y="288"/>
                  <a:pt x="8" y="297"/>
                  <a:pt x="11" y="307"/>
                </a:cubicBezTo>
                <a:cubicBezTo>
                  <a:pt x="14" y="317"/>
                  <a:pt x="17" y="328"/>
                  <a:pt x="10" y="335"/>
                </a:cubicBezTo>
                <a:cubicBezTo>
                  <a:pt x="7" y="332"/>
                  <a:pt x="7" y="332"/>
                  <a:pt x="7" y="332"/>
                </a:cubicBezTo>
                <a:cubicBezTo>
                  <a:pt x="13" y="326"/>
                  <a:pt x="10" y="317"/>
                  <a:pt x="7" y="308"/>
                </a:cubicBezTo>
                <a:cubicBezTo>
                  <a:pt x="4" y="297"/>
                  <a:pt x="0" y="287"/>
                  <a:pt x="8" y="27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23">
            <a:extLst>
              <a:ext uri="{FF2B5EF4-FFF2-40B4-BE49-F238E27FC236}">
                <a16:creationId xmlns="" xmlns:a16="http://schemas.microsoft.com/office/drawing/2014/main" id="{D1222072-1F11-445C-8937-1B50AC4A2A36}"/>
              </a:ext>
            </a:extLst>
          </p:cNvPr>
          <p:cNvSpPr>
            <a:spLocks/>
          </p:cNvSpPr>
          <p:nvPr userDrawn="1"/>
        </p:nvSpPr>
        <p:spPr bwMode="auto">
          <a:xfrm>
            <a:off x="6489700" y="1217613"/>
            <a:ext cx="1489075" cy="1487488"/>
          </a:xfrm>
          <a:custGeom>
            <a:avLst/>
            <a:gdLst>
              <a:gd name="T0" fmla="*/ 726 w 762"/>
              <a:gd name="T1" fmla="*/ 36 h 762"/>
              <a:gd name="T2" fmla="*/ 726 w 762"/>
              <a:gd name="T3" fmla="*/ 163 h 762"/>
              <a:gd name="T4" fmla="*/ 163 w 762"/>
              <a:gd name="T5" fmla="*/ 727 h 762"/>
              <a:gd name="T6" fmla="*/ 35 w 762"/>
              <a:gd name="T7" fmla="*/ 727 h 762"/>
              <a:gd name="T8" fmla="*/ 35 w 762"/>
              <a:gd name="T9" fmla="*/ 727 h 762"/>
              <a:gd name="T10" fmla="*/ 35 w 762"/>
              <a:gd name="T11" fmla="*/ 599 h 762"/>
              <a:gd name="T12" fmla="*/ 599 w 762"/>
              <a:gd name="T13" fmla="*/ 36 h 762"/>
              <a:gd name="T14" fmla="*/ 726 w 762"/>
              <a:gd name="T15" fmla="*/ 3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6" y="36"/>
                </a:moveTo>
                <a:cubicBezTo>
                  <a:pt x="762" y="71"/>
                  <a:pt x="762" y="128"/>
                  <a:pt x="726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7" y="762"/>
                  <a:pt x="70" y="762"/>
                  <a:pt x="35" y="727"/>
                </a:cubicBezTo>
                <a:cubicBezTo>
                  <a:pt x="35" y="727"/>
                  <a:pt x="35" y="727"/>
                  <a:pt x="35" y="727"/>
                </a:cubicBezTo>
                <a:cubicBezTo>
                  <a:pt x="0" y="692"/>
                  <a:pt x="0" y="635"/>
                  <a:pt x="35" y="599"/>
                </a:cubicBezTo>
                <a:cubicBezTo>
                  <a:pt x="599" y="36"/>
                  <a:pt x="599" y="36"/>
                  <a:pt x="599" y="36"/>
                </a:cubicBezTo>
                <a:cubicBezTo>
                  <a:pt x="634" y="0"/>
                  <a:pt x="691" y="0"/>
                  <a:pt x="726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24">
            <a:extLst>
              <a:ext uri="{FF2B5EF4-FFF2-40B4-BE49-F238E27FC236}">
                <a16:creationId xmlns="" xmlns:a16="http://schemas.microsoft.com/office/drawing/2014/main" id="{EAEFBC92-8563-4268-A0D7-DACDB774E884}"/>
              </a:ext>
            </a:extLst>
          </p:cNvPr>
          <p:cNvSpPr>
            <a:spLocks/>
          </p:cNvSpPr>
          <p:nvPr userDrawn="1"/>
        </p:nvSpPr>
        <p:spPr bwMode="auto">
          <a:xfrm>
            <a:off x="7683500" y="1422400"/>
            <a:ext cx="893763" cy="890588"/>
          </a:xfrm>
          <a:custGeom>
            <a:avLst/>
            <a:gdLst>
              <a:gd name="T0" fmla="*/ 422 w 457"/>
              <a:gd name="T1" fmla="*/ 35 h 456"/>
              <a:gd name="T2" fmla="*/ 422 w 457"/>
              <a:gd name="T3" fmla="*/ 162 h 456"/>
              <a:gd name="T4" fmla="*/ 163 w 457"/>
              <a:gd name="T5" fmla="*/ 421 h 456"/>
              <a:gd name="T6" fmla="*/ 35 w 457"/>
              <a:gd name="T7" fmla="*/ 421 h 456"/>
              <a:gd name="T8" fmla="*/ 35 w 457"/>
              <a:gd name="T9" fmla="*/ 421 h 456"/>
              <a:gd name="T10" fmla="*/ 35 w 457"/>
              <a:gd name="T11" fmla="*/ 294 h 456"/>
              <a:gd name="T12" fmla="*/ 294 w 457"/>
              <a:gd name="T13" fmla="*/ 35 h 456"/>
              <a:gd name="T14" fmla="*/ 422 w 457"/>
              <a:gd name="T15" fmla="*/ 3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" h="456">
                <a:moveTo>
                  <a:pt x="422" y="35"/>
                </a:moveTo>
                <a:cubicBezTo>
                  <a:pt x="457" y="70"/>
                  <a:pt x="457" y="127"/>
                  <a:pt x="422" y="162"/>
                </a:cubicBezTo>
                <a:cubicBezTo>
                  <a:pt x="163" y="421"/>
                  <a:pt x="163" y="421"/>
                  <a:pt x="163" y="421"/>
                </a:cubicBezTo>
                <a:cubicBezTo>
                  <a:pt x="128" y="456"/>
                  <a:pt x="70" y="456"/>
                  <a:pt x="35" y="421"/>
                </a:cubicBezTo>
                <a:cubicBezTo>
                  <a:pt x="35" y="421"/>
                  <a:pt x="35" y="421"/>
                  <a:pt x="35" y="421"/>
                </a:cubicBezTo>
                <a:cubicBezTo>
                  <a:pt x="0" y="386"/>
                  <a:pt x="0" y="329"/>
                  <a:pt x="35" y="294"/>
                </a:cubicBezTo>
                <a:cubicBezTo>
                  <a:pt x="294" y="35"/>
                  <a:pt x="294" y="35"/>
                  <a:pt x="294" y="35"/>
                </a:cubicBezTo>
                <a:cubicBezTo>
                  <a:pt x="329" y="0"/>
                  <a:pt x="386" y="0"/>
                  <a:pt x="422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25">
            <a:extLst>
              <a:ext uri="{FF2B5EF4-FFF2-40B4-BE49-F238E27FC236}">
                <a16:creationId xmlns="" xmlns:a16="http://schemas.microsoft.com/office/drawing/2014/main" id="{44D3A99D-36E0-4BEF-B798-01AA6A81508C}"/>
              </a:ext>
            </a:extLst>
          </p:cNvPr>
          <p:cNvSpPr>
            <a:spLocks/>
          </p:cNvSpPr>
          <p:nvPr userDrawn="1"/>
        </p:nvSpPr>
        <p:spPr bwMode="auto">
          <a:xfrm>
            <a:off x="4030663" y="1473200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3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3" y="609"/>
                  <a:pt x="163" y="609"/>
                  <a:pt x="163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26">
            <a:extLst>
              <a:ext uri="{FF2B5EF4-FFF2-40B4-BE49-F238E27FC236}">
                <a16:creationId xmlns="" xmlns:a16="http://schemas.microsoft.com/office/drawing/2014/main" id="{44BC6767-1009-4621-B230-D913B56BD39F}"/>
              </a:ext>
            </a:extLst>
          </p:cNvPr>
          <p:cNvSpPr>
            <a:spLocks/>
          </p:cNvSpPr>
          <p:nvPr userDrawn="1"/>
        </p:nvSpPr>
        <p:spPr bwMode="auto">
          <a:xfrm>
            <a:off x="6821488" y="4119563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2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2" y="609"/>
                  <a:pt x="162" y="609"/>
                  <a:pt x="162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27">
            <a:extLst>
              <a:ext uri="{FF2B5EF4-FFF2-40B4-BE49-F238E27FC236}">
                <a16:creationId xmlns="" xmlns:a16="http://schemas.microsoft.com/office/drawing/2014/main" id="{6308575C-F1D0-446B-943D-7C46D816CC00}"/>
              </a:ext>
            </a:extLst>
          </p:cNvPr>
          <p:cNvSpPr>
            <a:spLocks/>
          </p:cNvSpPr>
          <p:nvPr userDrawn="1"/>
        </p:nvSpPr>
        <p:spPr bwMode="auto">
          <a:xfrm>
            <a:off x="6689725" y="898525"/>
            <a:ext cx="401638" cy="403225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28">
            <a:extLst>
              <a:ext uri="{FF2B5EF4-FFF2-40B4-BE49-F238E27FC236}">
                <a16:creationId xmlns="" xmlns:a16="http://schemas.microsoft.com/office/drawing/2014/main" id="{F1587AEF-CE98-4A41-B4D6-242FDBC23ECD}"/>
              </a:ext>
            </a:extLst>
          </p:cNvPr>
          <p:cNvSpPr>
            <a:spLocks/>
          </p:cNvSpPr>
          <p:nvPr userDrawn="1"/>
        </p:nvSpPr>
        <p:spPr bwMode="auto">
          <a:xfrm>
            <a:off x="7896225" y="887413"/>
            <a:ext cx="401638" cy="401638"/>
          </a:xfrm>
          <a:custGeom>
            <a:avLst/>
            <a:gdLst>
              <a:gd name="T0" fmla="*/ 169 w 205"/>
              <a:gd name="T1" fmla="*/ 36 h 206"/>
              <a:gd name="T2" fmla="*/ 169 w 205"/>
              <a:gd name="T3" fmla="*/ 169 h 206"/>
              <a:gd name="T4" fmla="*/ 36 w 205"/>
              <a:gd name="T5" fmla="*/ 169 h 206"/>
              <a:gd name="T6" fmla="*/ 36 w 205"/>
              <a:gd name="T7" fmla="*/ 36 h 206"/>
              <a:gd name="T8" fmla="*/ 169 w 205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6">
                <a:moveTo>
                  <a:pt x="169" y="36"/>
                </a:moveTo>
                <a:cubicBezTo>
                  <a:pt x="205" y="73"/>
                  <a:pt x="205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29">
            <a:extLst>
              <a:ext uri="{FF2B5EF4-FFF2-40B4-BE49-F238E27FC236}">
                <a16:creationId xmlns="" xmlns:a16="http://schemas.microsoft.com/office/drawing/2014/main" id="{7EC34812-4101-42F9-8358-59FBD347197D}"/>
              </a:ext>
            </a:extLst>
          </p:cNvPr>
          <p:cNvSpPr>
            <a:spLocks/>
          </p:cNvSpPr>
          <p:nvPr userDrawn="1"/>
        </p:nvSpPr>
        <p:spPr bwMode="auto">
          <a:xfrm>
            <a:off x="6465888" y="5314950"/>
            <a:ext cx="403225" cy="401638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4"/>
          <p:cNvSpPr>
            <a:spLocks noEditPoints="1"/>
          </p:cNvSpPr>
          <p:nvPr userDrawn="1"/>
        </p:nvSpPr>
        <p:spPr bwMode="auto">
          <a:xfrm>
            <a:off x="0" y="-1038226"/>
            <a:ext cx="6738938" cy="3730625"/>
          </a:xfrm>
          <a:custGeom>
            <a:avLst/>
            <a:gdLst>
              <a:gd name="T0" fmla="*/ 0 w 4245"/>
              <a:gd name="T1" fmla="*/ 1381 h 2350"/>
              <a:gd name="T2" fmla="*/ 0 w 4245"/>
              <a:gd name="T3" fmla="*/ 1399 h 2350"/>
              <a:gd name="T4" fmla="*/ 846 w 4245"/>
              <a:gd name="T5" fmla="*/ 2245 h 2350"/>
              <a:gd name="T6" fmla="*/ 855 w 4245"/>
              <a:gd name="T7" fmla="*/ 2236 h 2350"/>
              <a:gd name="T8" fmla="*/ 0 w 4245"/>
              <a:gd name="T9" fmla="*/ 1381 h 2350"/>
              <a:gd name="T10" fmla="*/ 3763 w 4245"/>
              <a:gd name="T11" fmla="*/ 0 h 2350"/>
              <a:gd name="T12" fmla="*/ 3745 w 4245"/>
              <a:gd name="T13" fmla="*/ 0 h 2350"/>
              <a:gd name="T14" fmla="*/ 4227 w 4245"/>
              <a:gd name="T15" fmla="*/ 482 h 2350"/>
              <a:gd name="T16" fmla="*/ 2367 w 4245"/>
              <a:gd name="T17" fmla="*/ 2342 h 2350"/>
              <a:gd name="T18" fmla="*/ 2376 w 4245"/>
              <a:gd name="T19" fmla="*/ 2350 h 2350"/>
              <a:gd name="T20" fmla="*/ 4245 w 4245"/>
              <a:gd name="T21" fmla="*/ 482 h 2350"/>
              <a:gd name="T22" fmla="*/ 3763 w 4245"/>
              <a:gd name="T23" fmla="*/ 0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45" h="2350">
                <a:moveTo>
                  <a:pt x="0" y="1381"/>
                </a:moveTo>
                <a:lnTo>
                  <a:pt x="0" y="1399"/>
                </a:lnTo>
                <a:lnTo>
                  <a:pt x="846" y="2245"/>
                </a:lnTo>
                <a:lnTo>
                  <a:pt x="855" y="2236"/>
                </a:lnTo>
                <a:lnTo>
                  <a:pt x="0" y="1381"/>
                </a:lnTo>
                <a:moveTo>
                  <a:pt x="3763" y="0"/>
                </a:moveTo>
                <a:lnTo>
                  <a:pt x="3745" y="0"/>
                </a:lnTo>
                <a:lnTo>
                  <a:pt x="4227" y="482"/>
                </a:lnTo>
                <a:lnTo>
                  <a:pt x="2367" y="2342"/>
                </a:lnTo>
                <a:lnTo>
                  <a:pt x="2376" y="2350"/>
                </a:lnTo>
                <a:lnTo>
                  <a:pt x="4245" y="482"/>
                </a:lnTo>
                <a:lnTo>
                  <a:pt x="37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879324" y="2779088"/>
            <a:ext cx="6433352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spc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2879325" y="3350531"/>
            <a:ext cx="6433352" cy="767764"/>
          </a:xfrm>
        </p:spPr>
        <p:txBody>
          <a:bodyPr anchor="b">
            <a:normAutofit/>
          </a:bodyPr>
          <a:lstStyle>
            <a:lvl1pPr algn="ctr">
              <a:defRPr sz="3600" b="1" spc="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84392" y="1482278"/>
            <a:ext cx="2990141" cy="2642687"/>
          </a:xfrm>
          <a:custGeom>
            <a:avLst/>
            <a:gdLst/>
            <a:ahLst/>
            <a:cxnLst/>
            <a:rect l="l" t="t" r="r" b="b"/>
            <a:pathLst>
              <a:path w="2242606" h="2202239">
                <a:moveTo>
                  <a:pt x="2014006" y="0"/>
                </a:moveTo>
                <a:cubicBezTo>
                  <a:pt x="2140258" y="0"/>
                  <a:pt x="2242606" y="102348"/>
                  <a:pt x="2242606" y="228600"/>
                </a:cubicBezTo>
                <a:lnTo>
                  <a:pt x="2242606" y="1973639"/>
                </a:lnTo>
                <a:cubicBezTo>
                  <a:pt x="2242606" y="2099891"/>
                  <a:pt x="2140258" y="2202239"/>
                  <a:pt x="2014006" y="2202239"/>
                </a:cubicBezTo>
                <a:cubicBezTo>
                  <a:pt x="1887754" y="2202239"/>
                  <a:pt x="1785406" y="2099891"/>
                  <a:pt x="1785406" y="1973639"/>
                </a:cubicBezTo>
                <a:lnTo>
                  <a:pt x="1785406" y="228600"/>
                </a:lnTo>
                <a:cubicBezTo>
                  <a:pt x="1785406" y="102348"/>
                  <a:pt x="1887754" y="0"/>
                  <a:pt x="2014006" y="0"/>
                </a:cubicBezTo>
                <a:close/>
                <a:moveTo>
                  <a:pt x="1412873" y="0"/>
                </a:moveTo>
                <a:cubicBezTo>
                  <a:pt x="1539125" y="0"/>
                  <a:pt x="1641473" y="102348"/>
                  <a:pt x="1641473" y="228600"/>
                </a:cubicBezTo>
                <a:lnTo>
                  <a:pt x="1641473" y="1973639"/>
                </a:lnTo>
                <a:cubicBezTo>
                  <a:pt x="1641473" y="2099891"/>
                  <a:pt x="1539125" y="2202239"/>
                  <a:pt x="1412873" y="2202239"/>
                </a:cubicBezTo>
                <a:cubicBezTo>
                  <a:pt x="1286621" y="2202239"/>
                  <a:pt x="1184273" y="2099891"/>
                  <a:pt x="1184273" y="1973639"/>
                </a:cubicBezTo>
                <a:lnTo>
                  <a:pt x="1184273" y="228600"/>
                </a:lnTo>
                <a:cubicBezTo>
                  <a:pt x="1184273" y="102348"/>
                  <a:pt x="1286621" y="0"/>
                  <a:pt x="1412873" y="0"/>
                </a:cubicBezTo>
                <a:close/>
                <a:moveTo>
                  <a:pt x="820206" y="0"/>
                </a:moveTo>
                <a:cubicBezTo>
                  <a:pt x="946458" y="0"/>
                  <a:pt x="1048806" y="102348"/>
                  <a:pt x="1048806" y="228600"/>
                </a:cubicBezTo>
                <a:lnTo>
                  <a:pt x="1048806" y="1973639"/>
                </a:lnTo>
                <a:cubicBezTo>
                  <a:pt x="1048806" y="2099891"/>
                  <a:pt x="946458" y="2202239"/>
                  <a:pt x="820206" y="2202239"/>
                </a:cubicBezTo>
                <a:cubicBezTo>
                  <a:pt x="693954" y="2202239"/>
                  <a:pt x="591606" y="2099891"/>
                  <a:pt x="591606" y="1973639"/>
                </a:cubicBezTo>
                <a:lnTo>
                  <a:pt x="591606" y="228600"/>
                </a:lnTo>
                <a:cubicBezTo>
                  <a:pt x="591606" y="102348"/>
                  <a:pt x="693954" y="0"/>
                  <a:pt x="820206" y="0"/>
                </a:cubicBezTo>
                <a:close/>
                <a:moveTo>
                  <a:pt x="228600" y="0"/>
                </a:moveTo>
                <a:cubicBezTo>
                  <a:pt x="354852" y="0"/>
                  <a:pt x="457200" y="102348"/>
                  <a:pt x="457200" y="228600"/>
                </a:cubicBezTo>
                <a:lnTo>
                  <a:pt x="457200" y="1973639"/>
                </a:lnTo>
                <a:cubicBezTo>
                  <a:pt x="457200" y="2099891"/>
                  <a:pt x="354852" y="2202239"/>
                  <a:pt x="228600" y="2202239"/>
                </a:cubicBezTo>
                <a:cubicBezTo>
                  <a:pt x="102348" y="2202239"/>
                  <a:pt x="0" y="2099891"/>
                  <a:pt x="0" y="1973639"/>
                </a:cubicBezTo>
                <a:lnTo>
                  <a:pt x="0" y="228600"/>
                </a:ln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603251" y="4447915"/>
            <a:ext cx="869949" cy="78295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84392" y="449363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608667" y="4971939"/>
            <a:ext cx="206586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6" y="5357392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2" name="Rounded Rectangle 71"/>
          <p:cNvSpPr/>
          <p:nvPr userDrawn="1"/>
        </p:nvSpPr>
        <p:spPr>
          <a:xfrm>
            <a:off x="4535315" y="4447915"/>
            <a:ext cx="869949" cy="78295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616456" y="449363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554133" y="4971939"/>
            <a:ext cx="206586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548722" y="5357392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76" name="Rounded Rectangle 75"/>
          <p:cNvSpPr/>
          <p:nvPr userDrawn="1"/>
        </p:nvSpPr>
        <p:spPr>
          <a:xfrm>
            <a:off x="8504770" y="4447915"/>
            <a:ext cx="869949" cy="78295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8585911" y="449363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9510184" y="4971939"/>
            <a:ext cx="206586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8504773" y="5357392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608667" y="4452457"/>
            <a:ext cx="20658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1">
                    <a:lumMod val="60000"/>
                    <a:lumOff val="4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5554133" y="4452457"/>
            <a:ext cx="20658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9510184" y="4452457"/>
            <a:ext cx="20658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35" name="Rounded Rectangle 34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ounded Rectangle 36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3" name="Picture Placeholder 2"/>
          <p:cNvSpPr>
            <a:spLocks noGrp="1"/>
          </p:cNvSpPr>
          <p:nvPr>
            <p:ph type="pic" sz="quarter" idx="58"/>
          </p:nvPr>
        </p:nvSpPr>
        <p:spPr>
          <a:xfrm>
            <a:off x="4588234" y="1482278"/>
            <a:ext cx="2990141" cy="2642687"/>
          </a:xfrm>
          <a:custGeom>
            <a:avLst/>
            <a:gdLst/>
            <a:ahLst/>
            <a:cxnLst/>
            <a:rect l="l" t="t" r="r" b="b"/>
            <a:pathLst>
              <a:path w="2242606" h="2202239">
                <a:moveTo>
                  <a:pt x="2014006" y="0"/>
                </a:moveTo>
                <a:cubicBezTo>
                  <a:pt x="2140258" y="0"/>
                  <a:pt x="2242606" y="102348"/>
                  <a:pt x="2242606" y="228600"/>
                </a:cubicBezTo>
                <a:lnTo>
                  <a:pt x="2242606" y="1973639"/>
                </a:lnTo>
                <a:cubicBezTo>
                  <a:pt x="2242606" y="2099891"/>
                  <a:pt x="2140258" y="2202239"/>
                  <a:pt x="2014006" y="2202239"/>
                </a:cubicBezTo>
                <a:cubicBezTo>
                  <a:pt x="1887754" y="2202239"/>
                  <a:pt x="1785406" y="2099891"/>
                  <a:pt x="1785406" y="1973639"/>
                </a:cubicBezTo>
                <a:lnTo>
                  <a:pt x="1785406" y="228600"/>
                </a:lnTo>
                <a:cubicBezTo>
                  <a:pt x="1785406" y="102348"/>
                  <a:pt x="1887754" y="0"/>
                  <a:pt x="2014006" y="0"/>
                </a:cubicBezTo>
                <a:close/>
                <a:moveTo>
                  <a:pt x="1412873" y="0"/>
                </a:moveTo>
                <a:cubicBezTo>
                  <a:pt x="1539125" y="0"/>
                  <a:pt x="1641473" y="102348"/>
                  <a:pt x="1641473" y="228600"/>
                </a:cubicBezTo>
                <a:lnTo>
                  <a:pt x="1641473" y="1973639"/>
                </a:lnTo>
                <a:cubicBezTo>
                  <a:pt x="1641473" y="2099891"/>
                  <a:pt x="1539125" y="2202239"/>
                  <a:pt x="1412873" y="2202239"/>
                </a:cubicBezTo>
                <a:cubicBezTo>
                  <a:pt x="1286621" y="2202239"/>
                  <a:pt x="1184273" y="2099891"/>
                  <a:pt x="1184273" y="1973639"/>
                </a:cubicBezTo>
                <a:lnTo>
                  <a:pt x="1184273" y="228600"/>
                </a:lnTo>
                <a:cubicBezTo>
                  <a:pt x="1184273" y="102348"/>
                  <a:pt x="1286621" y="0"/>
                  <a:pt x="1412873" y="0"/>
                </a:cubicBezTo>
                <a:close/>
                <a:moveTo>
                  <a:pt x="820206" y="0"/>
                </a:moveTo>
                <a:cubicBezTo>
                  <a:pt x="946458" y="0"/>
                  <a:pt x="1048806" y="102348"/>
                  <a:pt x="1048806" y="228600"/>
                </a:cubicBezTo>
                <a:lnTo>
                  <a:pt x="1048806" y="1973639"/>
                </a:lnTo>
                <a:cubicBezTo>
                  <a:pt x="1048806" y="2099891"/>
                  <a:pt x="946458" y="2202239"/>
                  <a:pt x="820206" y="2202239"/>
                </a:cubicBezTo>
                <a:cubicBezTo>
                  <a:pt x="693954" y="2202239"/>
                  <a:pt x="591606" y="2099891"/>
                  <a:pt x="591606" y="1973639"/>
                </a:cubicBezTo>
                <a:lnTo>
                  <a:pt x="591606" y="228600"/>
                </a:lnTo>
                <a:cubicBezTo>
                  <a:pt x="591606" y="102348"/>
                  <a:pt x="693954" y="0"/>
                  <a:pt x="820206" y="0"/>
                </a:cubicBezTo>
                <a:close/>
                <a:moveTo>
                  <a:pt x="228600" y="0"/>
                </a:moveTo>
                <a:cubicBezTo>
                  <a:pt x="354852" y="0"/>
                  <a:pt x="457200" y="102348"/>
                  <a:pt x="457200" y="228600"/>
                </a:cubicBezTo>
                <a:lnTo>
                  <a:pt x="457200" y="1973639"/>
                </a:lnTo>
                <a:cubicBezTo>
                  <a:pt x="457200" y="2099891"/>
                  <a:pt x="354852" y="2202239"/>
                  <a:pt x="228600" y="2202239"/>
                </a:cubicBezTo>
                <a:cubicBezTo>
                  <a:pt x="102348" y="2202239"/>
                  <a:pt x="0" y="2099891"/>
                  <a:pt x="0" y="1973639"/>
                </a:cubicBezTo>
                <a:lnTo>
                  <a:pt x="0" y="228600"/>
                </a:ln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59"/>
          </p:nvPr>
        </p:nvSpPr>
        <p:spPr>
          <a:xfrm>
            <a:off x="8504770" y="1482278"/>
            <a:ext cx="2990141" cy="2642687"/>
          </a:xfrm>
          <a:custGeom>
            <a:avLst/>
            <a:gdLst/>
            <a:ahLst/>
            <a:cxnLst/>
            <a:rect l="l" t="t" r="r" b="b"/>
            <a:pathLst>
              <a:path w="2242606" h="2202239">
                <a:moveTo>
                  <a:pt x="2014006" y="0"/>
                </a:moveTo>
                <a:cubicBezTo>
                  <a:pt x="2140258" y="0"/>
                  <a:pt x="2242606" y="102348"/>
                  <a:pt x="2242606" y="228600"/>
                </a:cubicBezTo>
                <a:lnTo>
                  <a:pt x="2242606" y="1973639"/>
                </a:lnTo>
                <a:cubicBezTo>
                  <a:pt x="2242606" y="2099891"/>
                  <a:pt x="2140258" y="2202239"/>
                  <a:pt x="2014006" y="2202239"/>
                </a:cubicBezTo>
                <a:cubicBezTo>
                  <a:pt x="1887754" y="2202239"/>
                  <a:pt x="1785406" y="2099891"/>
                  <a:pt x="1785406" y="1973639"/>
                </a:cubicBezTo>
                <a:lnTo>
                  <a:pt x="1785406" y="228600"/>
                </a:lnTo>
                <a:cubicBezTo>
                  <a:pt x="1785406" y="102348"/>
                  <a:pt x="1887754" y="0"/>
                  <a:pt x="2014006" y="0"/>
                </a:cubicBezTo>
                <a:close/>
                <a:moveTo>
                  <a:pt x="1412873" y="0"/>
                </a:moveTo>
                <a:cubicBezTo>
                  <a:pt x="1539125" y="0"/>
                  <a:pt x="1641473" y="102348"/>
                  <a:pt x="1641473" y="228600"/>
                </a:cubicBezTo>
                <a:lnTo>
                  <a:pt x="1641473" y="1973639"/>
                </a:lnTo>
                <a:cubicBezTo>
                  <a:pt x="1641473" y="2099891"/>
                  <a:pt x="1539125" y="2202239"/>
                  <a:pt x="1412873" y="2202239"/>
                </a:cubicBezTo>
                <a:cubicBezTo>
                  <a:pt x="1286621" y="2202239"/>
                  <a:pt x="1184273" y="2099891"/>
                  <a:pt x="1184273" y="1973639"/>
                </a:cubicBezTo>
                <a:lnTo>
                  <a:pt x="1184273" y="228600"/>
                </a:lnTo>
                <a:cubicBezTo>
                  <a:pt x="1184273" y="102348"/>
                  <a:pt x="1286621" y="0"/>
                  <a:pt x="1412873" y="0"/>
                </a:cubicBezTo>
                <a:close/>
                <a:moveTo>
                  <a:pt x="820206" y="0"/>
                </a:moveTo>
                <a:cubicBezTo>
                  <a:pt x="946458" y="0"/>
                  <a:pt x="1048806" y="102348"/>
                  <a:pt x="1048806" y="228600"/>
                </a:cubicBezTo>
                <a:lnTo>
                  <a:pt x="1048806" y="1973639"/>
                </a:lnTo>
                <a:cubicBezTo>
                  <a:pt x="1048806" y="2099891"/>
                  <a:pt x="946458" y="2202239"/>
                  <a:pt x="820206" y="2202239"/>
                </a:cubicBezTo>
                <a:cubicBezTo>
                  <a:pt x="693954" y="2202239"/>
                  <a:pt x="591606" y="2099891"/>
                  <a:pt x="591606" y="1973639"/>
                </a:cubicBezTo>
                <a:lnTo>
                  <a:pt x="591606" y="228600"/>
                </a:lnTo>
                <a:cubicBezTo>
                  <a:pt x="591606" y="102348"/>
                  <a:pt x="693954" y="0"/>
                  <a:pt x="820206" y="0"/>
                </a:cubicBezTo>
                <a:close/>
                <a:moveTo>
                  <a:pt x="228600" y="0"/>
                </a:moveTo>
                <a:cubicBezTo>
                  <a:pt x="354852" y="0"/>
                  <a:pt x="457200" y="102348"/>
                  <a:pt x="457200" y="228600"/>
                </a:cubicBezTo>
                <a:lnTo>
                  <a:pt x="457200" y="1973639"/>
                </a:lnTo>
                <a:cubicBezTo>
                  <a:pt x="457200" y="2099891"/>
                  <a:pt x="354852" y="2202239"/>
                  <a:pt x="228600" y="2202239"/>
                </a:cubicBezTo>
                <a:cubicBezTo>
                  <a:pt x="102348" y="2202239"/>
                  <a:pt x="0" y="2099891"/>
                  <a:pt x="0" y="1973639"/>
                </a:cubicBezTo>
                <a:lnTo>
                  <a:pt x="0" y="228600"/>
                </a:ln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307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9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9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9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uiExpand="1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uiExpand="1"/>
      <p:bldP spid="44" grpId="0" uiExpand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-474133" y="1715377"/>
            <a:ext cx="1947333" cy="7829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03251" y="176109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805521" y="171537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805519" y="202511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28" name="Rounded Rectangle 27"/>
          <p:cNvSpPr/>
          <p:nvPr userDrawn="1"/>
        </p:nvSpPr>
        <p:spPr>
          <a:xfrm>
            <a:off x="10706103" y="1715377"/>
            <a:ext cx="1937455" cy="7829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10787243" y="176109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7584746" y="171537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252638" y="202511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-474133" y="3193657"/>
            <a:ext cx="1947333" cy="78295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03251" y="323937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805521" y="319365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805519" y="3503390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6" name="Rounded Rectangle 35"/>
          <p:cNvSpPr/>
          <p:nvPr userDrawn="1"/>
        </p:nvSpPr>
        <p:spPr>
          <a:xfrm>
            <a:off x="10706103" y="3193657"/>
            <a:ext cx="1937455" cy="78295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10787243" y="323937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7584746" y="319365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6252638" y="3503390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-474133" y="4671937"/>
            <a:ext cx="1947333" cy="78295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603251" y="471765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805521" y="467193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805519" y="498167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4" name="Rounded Rectangle 43"/>
          <p:cNvSpPr/>
          <p:nvPr userDrawn="1"/>
        </p:nvSpPr>
        <p:spPr>
          <a:xfrm>
            <a:off x="10706103" y="4671937"/>
            <a:ext cx="1937455" cy="78295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10787243" y="471765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7584746" y="4671937"/>
            <a:ext cx="2777772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6252638" y="498167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49" name="Rounded Rectangle 4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ounded Rectangle 5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577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3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644176" y="1638675"/>
            <a:ext cx="3030357" cy="7829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101380" y="168439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9" name="Rounded Rectangle 2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ounded Rectangle 2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ounded Rectangle 3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2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918408" y="1827910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03251" y="2588938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6" y="2979949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65" name="Rounded Rectangle 64"/>
          <p:cNvSpPr/>
          <p:nvPr userDrawn="1"/>
        </p:nvSpPr>
        <p:spPr>
          <a:xfrm>
            <a:off x="4548717" y="1638675"/>
            <a:ext cx="3071283" cy="7829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5046847" y="168439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5818720" y="1827910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548717" y="2588938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548722" y="2979949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110" name="Rounded Rectangle 109"/>
          <p:cNvSpPr/>
          <p:nvPr userDrawn="1"/>
        </p:nvSpPr>
        <p:spPr>
          <a:xfrm>
            <a:off x="8504768" y="1638675"/>
            <a:ext cx="3071283" cy="78295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9002898" y="168439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2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9752193" y="1827910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113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8504768" y="2588938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4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8504773" y="2979949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130" name="Rounded Rectangle 129"/>
          <p:cNvSpPr/>
          <p:nvPr userDrawn="1"/>
        </p:nvSpPr>
        <p:spPr>
          <a:xfrm>
            <a:off x="644179" y="4066912"/>
            <a:ext cx="3030356" cy="78295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1101380" y="4112633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36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1918408" y="4254871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13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603251" y="5017174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603256" y="5428506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145" name="Rounded Rectangle 144"/>
          <p:cNvSpPr/>
          <p:nvPr userDrawn="1"/>
        </p:nvSpPr>
        <p:spPr>
          <a:xfrm>
            <a:off x="4548720" y="4066912"/>
            <a:ext cx="3071280" cy="78295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046847" y="4112633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9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5818720" y="4254871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151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4548717" y="5017174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2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4548722" y="5428506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  <p:sp>
        <p:nvSpPr>
          <p:cNvPr id="155" name="Rounded Rectangle 154"/>
          <p:cNvSpPr/>
          <p:nvPr userDrawn="1"/>
        </p:nvSpPr>
        <p:spPr>
          <a:xfrm>
            <a:off x="8504771" y="4066912"/>
            <a:ext cx="3071280" cy="78295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9002898" y="4112633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7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9752193" y="4254871"/>
            <a:ext cx="158114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158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8504768" y="5017174"/>
            <a:ext cx="307128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9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8504773" y="5428506"/>
            <a:ext cx="30712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555799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4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4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3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4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3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4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4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500"/>
                            </p:stCondLst>
                            <p:childTnLst>
                              <p:par>
                                <p:cTn id="1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4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6000"/>
                            </p:stCondLst>
                            <p:childTnLst>
                              <p:par>
                                <p:cTn id="1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3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3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4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4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4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animBg="1"/>
      <p:bldP spid="11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0" grpId="0" animBg="1"/>
      <p:bldP spid="1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5" grpId="0" animBg="1"/>
      <p:bldP spid="14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5" grpId="0" animBg="1"/>
      <p:bldP spid="15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1" name="Rounded Rectangle 20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ounded Rectangle 21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ounded Rectangle 22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23715" y="173011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accent1">
                    <a:lumMod val="60000"/>
                    <a:lumOff val="40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27856" y="2143841"/>
            <a:ext cx="2346677" cy="26079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6" y="2563390"/>
            <a:ext cx="3071281" cy="234389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327856" y="1724596"/>
            <a:ext cx="234667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61" name="Rounded Rectangle 60"/>
          <p:cNvSpPr/>
          <p:nvPr userDrawn="1"/>
        </p:nvSpPr>
        <p:spPr>
          <a:xfrm>
            <a:off x="4002264" y="1703191"/>
            <a:ext cx="144000" cy="3204089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535315" y="173011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5239456" y="2143841"/>
            <a:ext cx="2346677" cy="26079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4514856" y="2563390"/>
            <a:ext cx="3071281" cy="234389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5239456" y="1724596"/>
            <a:ext cx="234667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66" name="Rounded Rectangle 65"/>
          <p:cNvSpPr/>
          <p:nvPr userDrawn="1"/>
        </p:nvSpPr>
        <p:spPr>
          <a:xfrm>
            <a:off x="7998531" y="1703191"/>
            <a:ext cx="144000" cy="3204089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8508299" y="1730116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accent3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9212440" y="2143841"/>
            <a:ext cx="2346677" cy="260794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8487840" y="2563390"/>
            <a:ext cx="3071281" cy="234389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</a:t>
            </a:r>
            <a:r>
              <a:rPr lang="en-US" dirty="0"/>
              <a:t> </a:t>
            </a:r>
            <a:r>
              <a:rPr lang="en-US" dirty="0" err="1"/>
              <a:t>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males </a:t>
            </a:r>
            <a:r>
              <a:rPr lang="en-US" dirty="0" err="1"/>
              <a:t>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9212440" y="1724596"/>
            <a:ext cx="234667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Chort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endParaRPr lang="es-ES_tradnl" dirty="0"/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5" y="556377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510939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2059084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36" name="Rounded Rectangle 35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ounded Rectangle 36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ounded Rectangle 37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0" name="Oval 39"/>
          <p:cNvSpPr>
            <a:spLocks noChangeAspect="1"/>
          </p:cNvSpPr>
          <p:nvPr userDrawn="1"/>
        </p:nvSpPr>
        <p:spPr>
          <a:xfrm>
            <a:off x="651303" y="1782081"/>
            <a:ext cx="1823989" cy="164159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549706" y="1675402"/>
            <a:ext cx="2063988" cy="185758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3717493"/>
            <a:ext cx="209973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69384" y="4159055"/>
            <a:ext cx="209973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69385" y="4468789"/>
            <a:ext cx="209973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338847" y="5269082"/>
            <a:ext cx="657777" cy="560681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5" name="Straight Connector 84"/>
          <p:cNvCxnSpPr/>
          <p:nvPr userDrawn="1"/>
        </p:nvCxnSpPr>
        <p:spPr>
          <a:xfrm>
            <a:off x="3064933" y="1666242"/>
            <a:ext cx="0" cy="4147199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>
            <a:spLocks noChangeAspect="1"/>
          </p:cNvSpPr>
          <p:nvPr userDrawn="1"/>
        </p:nvSpPr>
        <p:spPr>
          <a:xfrm>
            <a:off x="3596691" y="1782081"/>
            <a:ext cx="1823989" cy="164159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3495094" y="1675402"/>
            <a:ext cx="2063988" cy="185758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459339" y="3717493"/>
            <a:ext cx="209973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15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3459339" y="4159055"/>
            <a:ext cx="209973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6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3459340" y="4468789"/>
            <a:ext cx="209973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17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4228802" y="5269082"/>
            <a:ext cx="657777" cy="560681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26" name="Straight Connector 125"/>
          <p:cNvCxnSpPr/>
          <p:nvPr userDrawn="1"/>
        </p:nvCxnSpPr>
        <p:spPr>
          <a:xfrm>
            <a:off x="6011333" y="1666242"/>
            <a:ext cx="0" cy="4147199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>
            <a:spLocks noChangeAspect="1"/>
          </p:cNvSpPr>
          <p:nvPr userDrawn="1"/>
        </p:nvSpPr>
        <p:spPr>
          <a:xfrm>
            <a:off x="6599531" y="1782081"/>
            <a:ext cx="1823989" cy="164159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6497934" y="1675402"/>
            <a:ext cx="2063988" cy="185758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45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6462179" y="3717493"/>
            <a:ext cx="209973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46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6462179" y="4159055"/>
            <a:ext cx="209973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7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6462180" y="4468789"/>
            <a:ext cx="209973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8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7231642" y="5269082"/>
            <a:ext cx="657777" cy="560681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3" name="Straight Connector 152"/>
          <p:cNvCxnSpPr/>
          <p:nvPr userDrawn="1"/>
        </p:nvCxnSpPr>
        <p:spPr>
          <a:xfrm>
            <a:off x="9025467" y="1666242"/>
            <a:ext cx="0" cy="4147199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>
            <a:spLocks noChangeAspect="1"/>
          </p:cNvSpPr>
          <p:nvPr userDrawn="1"/>
        </p:nvSpPr>
        <p:spPr>
          <a:xfrm>
            <a:off x="9577911" y="1782081"/>
            <a:ext cx="1823989" cy="1641590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1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9476314" y="1675402"/>
            <a:ext cx="2063988" cy="185758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2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9476311" y="3717493"/>
            <a:ext cx="209973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63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9476311" y="4159055"/>
            <a:ext cx="209973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4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9476312" y="4468789"/>
            <a:ext cx="209973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65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10245774" y="5269082"/>
            <a:ext cx="657777" cy="560681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1571317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4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3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3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0"/>
                            </p:stCondLst>
                            <p:childTnLst>
                              <p:par>
                                <p:cTn id="12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4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4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500"/>
                            </p:stCondLst>
                            <p:childTnLst>
                              <p:par>
                                <p:cTn id="1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/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animBg="1"/>
      <p:bldP spid="109" grpId="0"/>
      <p:bldP spid="1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1" grpId="0" animBg="1"/>
      <p:bldP spid="142" grpId="0"/>
      <p:bldP spid="1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0" grpId="0" animBg="1"/>
      <p:bldP spid="161" grpId="0"/>
      <p:bldP spid="1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6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6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6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36" name="Rounded Rectangle 35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ounded Rectangle 36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ounded Rectangle 37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85" name="Straight Connector 84"/>
          <p:cNvCxnSpPr/>
          <p:nvPr userDrawn="1"/>
        </p:nvCxnSpPr>
        <p:spPr>
          <a:xfrm flipH="1">
            <a:off x="603251" y="3810001"/>
            <a:ext cx="5329760" cy="0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6096000" y="1622327"/>
            <a:ext cx="0" cy="4656556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 flipH="1">
            <a:off x="6239948" y="3810001"/>
            <a:ext cx="5329760" cy="0"/>
          </a:xfrm>
          <a:prstGeom prst="line">
            <a:avLst/>
          </a:prstGeom>
          <a:ln w="3175" cmpd="sng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Arc 89"/>
          <p:cNvSpPr>
            <a:spLocks noChangeAspect="1"/>
          </p:cNvSpPr>
          <p:nvPr userDrawn="1"/>
        </p:nvSpPr>
        <p:spPr>
          <a:xfrm>
            <a:off x="999955" y="1622324"/>
            <a:ext cx="2112000" cy="19007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383887" y="1901182"/>
            <a:ext cx="254912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9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383887" y="2342746"/>
            <a:ext cx="254912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377544" y="2643087"/>
            <a:ext cx="254912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06" name="Oval 105"/>
          <p:cNvSpPr>
            <a:spLocks noChangeAspect="1"/>
          </p:cNvSpPr>
          <p:nvPr userDrawn="1"/>
        </p:nvSpPr>
        <p:spPr>
          <a:xfrm>
            <a:off x="603253" y="2203997"/>
            <a:ext cx="816001" cy="734399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81751" y="220399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4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257795" y="1764020"/>
            <a:ext cx="1692180" cy="1598076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8" name="Arc 117"/>
          <p:cNvSpPr>
            <a:spLocks noChangeAspect="1"/>
          </p:cNvSpPr>
          <p:nvPr userDrawn="1"/>
        </p:nvSpPr>
        <p:spPr>
          <a:xfrm>
            <a:off x="6642996" y="1622324"/>
            <a:ext cx="2112000" cy="19007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9026928" y="1901182"/>
            <a:ext cx="254912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2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9026928" y="2342746"/>
            <a:ext cx="254912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3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9020585" y="2643087"/>
            <a:ext cx="254912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30" name="Oval 129"/>
          <p:cNvSpPr>
            <a:spLocks noChangeAspect="1"/>
          </p:cNvSpPr>
          <p:nvPr userDrawn="1"/>
        </p:nvSpPr>
        <p:spPr>
          <a:xfrm>
            <a:off x="6246296" y="2203997"/>
            <a:ext cx="816001" cy="734399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324792" y="220399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36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6900834" y="1764020"/>
            <a:ext cx="1692180" cy="1598076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9" name="Arc 138"/>
          <p:cNvSpPr>
            <a:spLocks noChangeAspect="1"/>
          </p:cNvSpPr>
          <p:nvPr userDrawn="1"/>
        </p:nvSpPr>
        <p:spPr>
          <a:xfrm>
            <a:off x="999955" y="4121684"/>
            <a:ext cx="2112000" cy="19007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3383887" y="4400542"/>
            <a:ext cx="254912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42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3383887" y="4842106"/>
            <a:ext cx="254912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3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3377544" y="5142447"/>
            <a:ext cx="254912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7" name="Oval 146"/>
          <p:cNvSpPr>
            <a:spLocks noChangeAspect="1"/>
          </p:cNvSpPr>
          <p:nvPr userDrawn="1"/>
        </p:nvSpPr>
        <p:spPr>
          <a:xfrm>
            <a:off x="603253" y="4703357"/>
            <a:ext cx="816001" cy="734399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681751" y="470335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1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1257795" y="4263380"/>
            <a:ext cx="1692180" cy="1598076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53" name="Arc 152"/>
          <p:cNvSpPr>
            <a:spLocks noChangeAspect="1"/>
          </p:cNvSpPr>
          <p:nvPr userDrawn="1"/>
        </p:nvSpPr>
        <p:spPr>
          <a:xfrm>
            <a:off x="6642996" y="4121684"/>
            <a:ext cx="2112000" cy="19007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9026928" y="4400542"/>
            <a:ext cx="254912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55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9026928" y="4842106"/>
            <a:ext cx="2549123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6" name="Text Placeholder 2"/>
          <p:cNvSpPr>
            <a:spLocks noGrp="1"/>
          </p:cNvSpPr>
          <p:nvPr>
            <p:ph type="body" sz="quarter" idx="80" hasCustomPrompt="1"/>
          </p:nvPr>
        </p:nvSpPr>
        <p:spPr>
          <a:xfrm>
            <a:off x="9020585" y="5142447"/>
            <a:ext cx="254912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57" name="Oval 156"/>
          <p:cNvSpPr>
            <a:spLocks noChangeAspect="1"/>
          </p:cNvSpPr>
          <p:nvPr userDrawn="1"/>
        </p:nvSpPr>
        <p:spPr>
          <a:xfrm>
            <a:off x="6246296" y="4703357"/>
            <a:ext cx="816001" cy="734399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8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6324792" y="4703357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6900834" y="4263380"/>
            <a:ext cx="1692180" cy="1598076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6411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4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5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3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000"/>
                            </p:stCondLst>
                            <p:childTnLst>
                              <p:par>
                                <p:cTn id="1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000"/>
                            </p:stCondLst>
                            <p:childTnLst>
                              <p:par>
                                <p:cTn id="13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4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4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5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3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6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0" grpId="0" animBg="1"/>
      <p:bldP spid="9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animBg="1"/>
      <p:bldP spid="11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/>
      <p:bldP spid="118" grpId="0" animBg="1"/>
      <p:bldP spid="1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2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0" grpId="0" animBg="1"/>
      <p:bldP spid="1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6" grpId="0"/>
      <p:bldP spid="139" grpId="0" animBg="1"/>
      <p:bldP spid="1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7" grpId="0" animBg="1"/>
      <p:bldP spid="14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1" grpId="0"/>
      <p:bldP spid="153" grpId="0" animBg="1"/>
      <p:bldP spid="1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7" grpId="0" animBg="1"/>
      <p:bldP spid="15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9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603251" y="4732394"/>
            <a:ext cx="869949" cy="173008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84392" y="4778114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608669" y="5317373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608669" y="5682508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608669" y="4736932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ln>
                  <a:solidFill>
                    <a:schemeClr val="accent2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0" name="Rounded Rectangle 19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ounded Rectangle 20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ounded Rectangle 21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8" name="Rounded Rectangle 37"/>
          <p:cNvSpPr/>
          <p:nvPr userDrawn="1"/>
        </p:nvSpPr>
        <p:spPr>
          <a:xfrm>
            <a:off x="4351162" y="4732394"/>
            <a:ext cx="869949" cy="173008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432303" y="4778114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5356580" y="5317373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5356580" y="5682508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5356580" y="4736932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ln>
                  <a:solidFill>
                    <a:schemeClr val="accent3"/>
                  </a:solidFill>
                </a:ln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43" name="Rounded Rectangle 42"/>
          <p:cNvSpPr/>
          <p:nvPr userDrawn="1"/>
        </p:nvSpPr>
        <p:spPr>
          <a:xfrm>
            <a:off x="8070147" y="4732391"/>
            <a:ext cx="869949" cy="173008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8151288" y="4778114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9075565" y="5317373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9075565" y="5682508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9075565" y="4736932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ln>
                  <a:solidFill>
                    <a:schemeClr val="accent4"/>
                  </a:solidFill>
                </a:ln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996835" y="1583962"/>
            <a:ext cx="2880004" cy="2592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>
            <a:spLocks noChangeAspect="1"/>
          </p:cNvSpPr>
          <p:nvPr userDrawn="1"/>
        </p:nvSpPr>
        <p:spPr>
          <a:xfrm>
            <a:off x="4654434" y="1583962"/>
            <a:ext cx="2880004" cy="2592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val 29"/>
          <p:cNvSpPr>
            <a:spLocks noChangeAspect="1"/>
          </p:cNvSpPr>
          <p:nvPr userDrawn="1"/>
        </p:nvSpPr>
        <p:spPr>
          <a:xfrm>
            <a:off x="8334611" y="1583962"/>
            <a:ext cx="2880004" cy="2592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val 34"/>
          <p:cNvSpPr>
            <a:spLocks noChangeAspect="1"/>
          </p:cNvSpPr>
          <p:nvPr userDrawn="1"/>
        </p:nvSpPr>
        <p:spPr>
          <a:xfrm>
            <a:off x="3873621" y="2565575"/>
            <a:ext cx="816001" cy="7343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val 36"/>
          <p:cNvSpPr>
            <a:spLocks noChangeAspect="1"/>
          </p:cNvSpPr>
          <p:nvPr userDrawn="1"/>
        </p:nvSpPr>
        <p:spPr>
          <a:xfrm>
            <a:off x="7514989" y="2565575"/>
            <a:ext cx="816001" cy="7343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874187" y="1483364"/>
            <a:ext cx="3072984" cy="2808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585804" y="1483364"/>
            <a:ext cx="3016120" cy="2808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3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8254106" y="1483364"/>
            <a:ext cx="3071508" cy="2808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947171" y="2565575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7572830" y="2565575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718687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9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" accel="100000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1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1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1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1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1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1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1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1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1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1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9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" accel="100000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1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1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1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1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1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1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1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1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1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1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500"/>
                            </p:stCondLst>
                            <p:childTnLst>
                              <p:par>
                                <p:cTn id="7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59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" accel="100000" fill="hold">
                                          <p:stCondLst>
                                            <p:cond delay="50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1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1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1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5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1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1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1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5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1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1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1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1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75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8500"/>
                            </p:stCondLst>
                            <p:childTnLst>
                              <p:par>
                                <p:cTn id="14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9000"/>
                            </p:stCondLst>
                            <p:childTnLst>
                              <p:par>
                                <p:cTn id="14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9500"/>
                            </p:stCondLst>
                            <p:childTnLst>
                              <p:par>
                                <p:cTn id="1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3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0"/>
                            </p:stCondLst>
                            <p:childTnLst>
                              <p:par>
                                <p:cTn id="1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1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1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1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1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1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1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1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1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5" grpId="0" animBg="1"/>
      <p:bldP spid="30" grpId="0" animBg="1"/>
      <p:bldP spid="35" grpId="0" animBg="1"/>
      <p:bldP spid="37" grpId="0" animBg="1"/>
      <p:bldP spid="51" grpId="0"/>
      <p:bldP spid="52" grpId="0"/>
      <p:bldP spid="53" grpId="0"/>
      <p:bldP spid="5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ic lis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0" name="Rounded Rectangle 19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ounded Rectangle 20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ounded Rectangle 21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Teardrop 29"/>
          <p:cNvSpPr/>
          <p:nvPr userDrawn="1"/>
        </p:nvSpPr>
        <p:spPr>
          <a:xfrm rot="13482192">
            <a:off x="1282930" y="1573861"/>
            <a:ext cx="2709581" cy="2438623"/>
          </a:xfrm>
          <a:prstGeom prst="teardrop">
            <a:avLst>
              <a:gd name="adj" fmla="val 10795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ardrop 32"/>
          <p:cNvSpPr/>
          <p:nvPr userDrawn="1"/>
        </p:nvSpPr>
        <p:spPr>
          <a:xfrm rot="13482192">
            <a:off x="4993448" y="1573861"/>
            <a:ext cx="2709581" cy="2438623"/>
          </a:xfrm>
          <a:prstGeom prst="teardrop">
            <a:avLst>
              <a:gd name="adj" fmla="val 1079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ardrop 33"/>
          <p:cNvSpPr/>
          <p:nvPr userDrawn="1"/>
        </p:nvSpPr>
        <p:spPr>
          <a:xfrm rot="13482192">
            <a:off x="8921272" y="1573860"/>
            <a:ext cx="2709581" cy="2438623"/>
          </a:xfrm>
          <a:prstGeom prst="teardrop">
            <a:avLst>
              <a:gd name="adj" fmla="val 1079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 Placeholder 7"/>
          <p:cNvSpPr>
            <a:spLocks noGrp="1" noChangeAspect="1"/>
          </p:cNvSpPr>
          <p:nvPr>
            <p:ph type="body" sz="quarter" idx="39" hasCustomPrompt="1"/>
          </p:nvPr>
        </p:nvSpPr>
        <p:spPr>
          <a:xfrm>
            <a:off x="1751186" y="1897750"/>
            <a:ext cx="1803879" cy="172798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 noChangeAspect="1"/>
          </p:cNvSpPr>
          <p:nvPr>
            <p:ph type="body" sz="quarter" idx="56" hasCustomPrompt="1"/>
          </p:nvPr>
        </p:nvSpPr>
        <p:spPr>
          <a:xfrm>
            <a:off x="5499097" y="1897750"/>
            <a:ext cx="1803879" cy="172798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 noChangeAspect="1"/>
          </p:cNvSpPr>
          <p:nvPr>
            <p:ph type="body" sz="quarter" idx="60" hasCustomPrompt="1"/>
          </p:nvPr>
        </p:nvSpPr>
        <p:spPr>
          <a:xfrm>
            <a:off x="9319682" y="1897750"/>
            <a:ext cx="1803879" cy="172798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8" name="Rounded Rectangle 47"/>
          <p:cNvSpPr/>
          <p:nvPr userDrawn="1"/>
        </p:nvSpPr>
        <p:spPr>
          <a:xfrm>
            <a:off x="1067504" y="4549516"/>
            <a:ext cx="405696" cy="278600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608669" y="5134498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608669" y="5499631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</a:p>
        </p:txBody>
      </p:sp>
      <p:sp>
        <p:nvSpPr>
          <p:cNvPr id="51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608669" y="4554056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1">
                    <a:lumMod val="60000"/>
                    <a:lumOff val="4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52" name="Rounded Rectangle 51"/>
          <p:cNvSpPr/>
          <p:nvPr userDrawn="1"/>
        </p:nvSpPr>
        <p:spPr>
          <a:xfrm>
            <a:off x="4815415" y="4549516"/>
            <a:ext cx="405696" cy="278600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5356580" y="5134498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5356580" y="5499631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5356580" y="4554056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  <p:sp>
        <p:nvSpPr>
          <p:cNvPr id="56" name="Rounded Rectangle 55"/>
          <p:cNvSpPr/>
          <p:nvPr userDrawn="1"/>
        </p:nvSpPr>
        <p:spPr>
          <a:xfrm>
            <a:off x="8534400" y="4549514"/>
            <a:ext cx="405696" cy="2786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9075565" y="5134498"/>
            <a:ext cx="25004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9075565" y="5499631"/>
            <a:ext cx="25004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</a:t>
            </a:r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9075565" y="4554056"/>
            <a:ext cx="250048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xmlns="" val="752727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00"/>
                            </p:stCondLst>
                            <p:childTnLst>
                              <p:par>
                                <p:cTn id="8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/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-406400" y="1715377"/>
            <a:ext cx="1879600" cy="7829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684392" y="176109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805518" y="154432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805519" y="202511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-406400" y="3193657"/>
            <a:ext cx="1879600" cy="7829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84392" y="323937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805518" y="302260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805519" y="3503390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-406400" y="4671937"/>
            <a:ext cx="1879600" cy="78295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684392" y="471765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805518" y="450088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805519" y="498167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011897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10706102" y="1852537"/>
            <a:ext cx="2027765" cy="7829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87243" y="189825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21968" y="168148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1971" y="216227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10706102" y="3330817"/>
            <a:ext cx="2027765" cy="7829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10787243" y="337653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6421968" y="315976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421971" y="364055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10706102" y="4809097"/>
            <a:ext cx="2027765" cy="78295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10787243" y="4854819"/>
            <a:ext cx="704141" cy="67451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6421968" y="4638041"/>
            <a:ext cx="4121149" cy="44014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6421971" y="5118832"/>
            <a:ext cx="412114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63713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5">
            <a:extLst>
              <a:ext uri="{FF2B5EF4-FFF2-40B4-BE49-F238E27FC236}">
                <a16:creationId xmlns="" xmlns:a16="http://schemas.microsoft.com/office/drawing/2014/main" id="{74A87E4A-B01F-4BC2-B340-8A24699EDB0F}"/>
              </a:ext>
            </a:extLst>
          </p:cNvPr>
          <p:cNvSpPr>
            <a:spLocks/>
          </p:cNvSpPr>
          <p:nvPr userDrawn="1"/>
        </p:nvSpPr>
        <p:spPr bwMode="auto">
          <a:xfrm>
            <a:off x="630692" y="1649412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3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3" y="609"/>
                  <a:pt x="163" y="609"/>
                  <a:pt x="163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20">
            <a:extLst>
              <a:ext uri="{FF2B5EF4-FFF2-40B4-BE49-F238E27FC236}">
                <a16:creationId xmlns="" xmlns:a16="http://schemas.microsoft.com/office/drawing/2014/main" id="{5E885489-9BD7-446D-9889-5F82F2820A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124075"/>
            <a:ext cx="12192000" cy="28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094446" y="2760886"/>
            <a:ext cx="7584213" cy="65679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3094446" y="3547042"/>
            <a:ext cx="7584213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bg2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Freeform 21">
            <a:extLst>
              <a:ext uri="{FF2B5EF4-FFF2-40B4-BE49-F238E27FC236}">
                <a16:creationId xmlns="" xmlns:a16="http://schemas.microsoft.com/office/drawing/2014/main" id="{2B53D691-F2F0-49F5-A5EC-68BA8E86BB44}"/>
              </a:ext>
            </a:extLst>
          </p:cNvPr>
          <p:cNvSpPr>
            <a:spLocks/>
          </p:cNvSpPr>
          <p:nvPr userDrawn="1"/>
        </p:nvSpPr>
        <p:spPr bwMode="auto">
          <a:xfrm>
            <a:off x="1997982" y="1797050"/>
            <a:ext cx="654050" cy="654050"/>
          </a:xfrm>
          <a:custGeom>
            <a:avLst/>
            <a:gdLst>
              <a:gd name="T0" fmla="*/ 328 w 335"/>
              <a:gd name="T1" fmla="*/ 56 h 335"/>
              <a:gd name="T2" fmla="*/ 299 w 335"/>
              <a:gd name="T3" fmla="*/ 57 h 335"/>
              <a:gd name="T4" fmla="*/ 274 w 335"/>
              <a:gd name="T5" fmla="*/ 57 h 335"/>
              <a:gd name="T6" fmla="*/ 274 w 335"/>
              <a:gd name="T7" fmla="*/ 82 h 335"/>
              <a:gd name="T8" fmla="*/ 273 w 335"/>
              <a:gd name="T9" fmla="*/ 110 h 335"/>
              <a:gd name="T10" fmla="*/ 245 w 335"/>
              <a:gd name="T11" fmla="*/ 111 h 335"/>
              <a:gd name="T12" fmla="*/ 220 w 335"/>
              <a:gd name="T13" fmla="*/ 111 h 335"/>
              <a:gd name="T14" fmla="*/ 220 w 335"/>
              <a:gd name="T15" fmla="*/ 136 h 335"/>
              <a:gd name="T16" fmla="*/ 219 w 335"/>
              <a:gd name="T17" fmla="*/ 165 h 335"/>
              <a:gd name="T18" fmla="*/ 190 w 335"/>
              <a:gd name="T19" fmla="*/ 166 h 335"/>
              <a:gd name="T20" fmla="*/ 166 w 335"/>
              <a:gd name="T21" fmla="*/ 166 h 335"/>
              <a:gd name="T22" fmla="*/ 166 w 335"/>
              <a:gd name="T23" fmla="*/ 190 h 335"/>
              <a:gd name="T24" fmla="*/ 165 w 335"/>
              <a:gd name="T25" fmla="*/ 219 h 335"/>
              <a:gd name="T26" fmla="*/ 136 w 335"/>
              <a:gd name="T27" fmla="*/ 220 h 335"/>
              <a:gd name="T28" fmla="*/ 111 w 335"/>
              <a:gd name="T29" fmla="*/ 220 h 335"/>
              <a:gd name="T30" fmla="*/ 111 w 335"/>
              <a:gd name="T31" fmla="*/ 245 h 335"/>
              <a:gd name="T32" fmla="*/ 110 w 335"/>
              <a:gd name="T33" fmla="*/ 273 h 335"/>
              <a:gd name="T34" fmla="*/ 82 w 335"/>
              <a:gd name="T35" fmla="*/ 274 h 335"/>
              <a:gd name="T36" fmla="*/ 57 w 335"/>
              <a:gd name="T37" fmla="*/ 274 h 335"/>
              <a:gd name="T38" fmla="*/ 57 w 335"/>
              <a:gd name="T39" fmla="*/ 299 h 335"/>
              <a:gd name="T40" fmla="*/ 56 w 335"/>
              <a:gd name="T41" fmla="*/ 328 h 335"/>
              <a:gd name="T42" fmla="*/ 27 w 335"/>
              <a:gd name="T43" fmla="*/ 329 h 335"/>
              <a:gd name="T44" fmla="*/ 3 w 335"/>
              <a:gd name="T45" fmla="*/ 329 h 335"/>
              <a:gd name="T46" fmla="*/ 0 w 335"/>
              <a:gd name="T47" fmla="*/ 326 h 335"/>
              <a:gd name="T48" fmla="*/ 28 w 335"/>
              <a:gd name="T49" fmla="*/ 325 h 335"/>
              <a:gd name="T50" fmla="*/ 53 w 335"/>
              <a:gd name="T51" fmla="*/ 325 h 335"/>
              <a:gd name="T52" fmla="*/ 53 w 335"/>
              <a:gd name="T53" fmla="*/ 300 h 335"/>
              <a:gd name="T54" fmla="*/ 54 w 335"/>
              <a:gd name="T55" fmla="*/ 272 h 335"/>
              <a:gd name="T56" fmla="*/ 83 w 335"/>
              <a:gd name="T57" fmla="*/ 271 h 335"/>
              <a:gd name="T58" fmla="*/ 107 w 335"/>
              <a:gd name="T59" fmla="*/ 271 h 335"/>
              <a:gd name="T60" fmla="*/ 108 w 335"/>
              <a:gd name="T61" fmla="*/ 246 h 335"/>
              <a:gd name="T62" fmla="*/ 109 w 335"/>
              <a:gd name="T63" fmla="*/ 217 h 335"/>
              <a:gd name="T64" fmla="*/ 137 w 335"/>
              <a:gd name="T65" fmla="*/ 216 h 335"/>
              <a:gd name="T66" fmla="*/ 162 w 335"/>
              <a:gd name="T67" fmla="*/ 216 h 335"/>
              <a:gd name="T68" fmla="*/ 162 w 335"/>
              <a:gd name="T69" fmla="*/ 192 h 335"/>
              <a:gd name="T70" fmla="*/ 163 w 335"/>
              <a:gd name="T71" fmla="*/ 163 h 335"/>
              <a:gd name="T72" fmla="*/ 192 w 335"/>
              <a:gd name="T73" fmla="*/ 162 h 335"/>
              <a:gd name="T74" fmla="*/ 216 w 335"/>
              <a:gd name="T75" fmla="*/ 162 h 335"/>
              <a:gd name="T76" fmla="*/ 216 w 335"/>
              <a:gd name="T77" fmla="*/ 137 h 335"/>
              <a:gd name="T78" fmla="*/ 217 w 335"/>
              <a:gd name="T79" fmla="*/ 109 h 335"/>
              <a:gd name="T80" fmla="*/ 246 w 335"/>
              <a:gd name="T81" fmla="*/ 107 h 335"/>
              <a:gd name="T82" fmla="*/ 271 w 335"/>
              <a:gd name="T83" fmla="*/ 107 h 335"/>
              <a:gd name="T84" fmla="*/ 271 w 335"/>
              <a:gd name="T85" fmla="*/ 83 h 335"/>
              <a:gd name="T86" fmla="*/ 272 w 335"/>
              <a:gd name="T87" fmla="*/ 54 h 335"/>
              <a:gd name="T88" fmla="*/ 300 w 335"/>
              <a:gd name="T89" fmla="*/ 53 h 335"/>
              <a:gd name="T90" fmla="*/ 325 w 335"/>
              <a:gd name="T91" fmla="*/ 53 h 335"/>
              <a:gd name="T92" fmla="*/ 325 w 335"/>
              <a:gd name="T93" fmla="*/ 28 h 335"/>
              <a:gd name="T94" fmla="*/ 326 w 335"/>
              <a:gd name="T95" fmla="*/ 0 h 335"/>
              <a:gd name="T96" fmla="*/ 329 w 335"/>
              <a:gd name="T97" fmla="*/ 3 h 335"/>
              <a:gd name="T98" fmla="*/ 329 w 335"/>
              <a:gd name="T99" fmla="*/ 27 h 335"/>
              <a:gd name="T100" fmla="*/ 328 w 335"/>
              <a:gd name="T101" fmla="*/ 5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5" h="335">
                <a:moveTo>
                  <a:pt x="328" y="56"/>
                </a:moveTo>
                <a:cubicBezTo>
                  <a:pt x="320" y="63"/>
                  <a:pt x="309" y="60"/>
                  <a:pt x="299" y="57"/>
                </a:cubicBezTo>
                <a:cubicBezTo>
                  <a:pt x="290" y="54"/>
                  <a:pt x="280" y="51"/>
                  <a:pt x="274" y="57"/>
                </a:cubicBezTo>
                <a:cubicBezTo>
                  <a:pt x="269" y="63"/>
                  <a:pt x="271" y="72"/>
                  <a:pt x="274" y="82"/>
                </a:cubicBezTo>
                <a:cubicBezTo>
                  <a:pt x="278" y="92"/>
                  <a:pt x="281" y="103"/>
                  <a:pt x="273" y="110"/>
                </a:cubicBezTo>
                <a:cubicBezTo>
                  <a:pt x="266" y="118"/>
                  <a:pt x="255" y="114"/>
                  <a:pt x="245" y="111"/>
                </a:cubicBezTo>
                <a:cubicBezTo>
                  <a:pt x="235" y="108"/>
                  <a:pt x="226" y="105"/>
                  <a:pt x="220" y="111"/>
                </a:cubicBezTo>
                <a:cubicBezTo>
                  <a:pt x="214" y="117"/>
                  <a:pt x="217" y="126"/>
                  <a:pt x="220" y="136"/>
                </a:cubicBezTo>
                <a:cubicBezTo>
                  <a:pt x="223" y="146"/>
                  <a:pt x="227" y="157"/>
                  <a:pt x="219" y="165"/>
                </a:cubicBezTo>
                <a:cubicBezTo>
                  <a:pt x="211" y="172"/>
                  <a:pt x="201" y="169"/>
                  <a:pt x="190" y="166"/>
                </a:cubicBezTo>
                <a:cubicBezTo>
                  <a:pt x="181" y="163"/>
                  <a:pt x="172" y="160"/>
                  <a:pt x="166" y="166"/>
                </a:cubicBezTo>
                <a:cubicBezTo>
                  <a:pt x="160" y="172"/>
                  <a:pt x="163" y="181"/>
                  <a:pt x="166" y="190"/>
                </a:cubicBezTo>
                <a:cubicBezTo>
                  <a:pt x="169" y="201"/>
                  <a:pt x="172" y="211"/>
                  <a:pt x="165" y="219"/>
                </a:cubicBezTo>
                <a:cubicBezTo>
                  <a:pt x="157" y="227"/>
                  <a:pt x="146" y="223"/>
                  <a:pt x="136" y="220"/>
                </a:cubicBezTo>
                <a:cubicBezTo>
                  <a:pt x="126" y="217"/>
                  <a:pt x="117" y="214"/>
                  <a:pt x="111" y="220"/>
                </a:cubicBezTo>
                <a:cubicBezTo>
                  <a:pt x="105" y="226"/>
                  <a:pt x="108" y="235"/>
                  <a:pt x="111" y="245"/>
                </a:cubicBezTo>
                <a:cubicBezTo>
                  <a:pt x="115" y="255"/>
                  <a:pt x="118" y="266"/>
                  <a:pt x="110" y="273"/>
                </a:cubicBezTo>
                <a:cubicBezTo>
                  <a:pt x="103" y="281"/>
                  <a:pt x="92" y="278"/>
                  <a:pt x="82" y="274"/>
                </a:cubicBezTo>
                <a:cubicBezTo>
                  <a:pt x="72" y="271"/>
                  <a:pt x="63" y="268"/>
                  <a:pt x="57" y="274"/>
                </a:cubicBezTo>
                <a:cubicBezTo>
                  <a:pt x="51" y="280"/>
                  <a:pt x="54" y="289"/>
                  <a:pt x="57" y="299"/>
                </a:cubicBezTo>
                <a:cubicBezTo>
                  <a:pt x="60" y="309"/>
                  <a:pt x="64" y="320"/>
                  <a:pt x="56" y="328"/>
                </a:cubicBezTo>
                <a:cubicBezTo>
                  <a:pt x="48" y="335"/>
                  <a:pt x="38" y="332"/>
                  <a:pt x="27" y="329"/>
                </a:cubicBezTo>
                <a:cubicBezTo>
                  <a:pt x="18" y="326"/>
                  <a:pt x="9" y="323"/>
                  <a:pt x="3" y="329"/>
                </a:cubicBezTo>
                <a:cubicBezTo>
                  <a:pt x="0" y="326"/>
                  <a:pt x="0" y="326"/>
                  <a:pt x="0" y="326"/>
                </a:cubicBezTo>
                <a:cubicBezTo>
                  <a:pt x="7" y="318"/>
                  <a:pt x="18" y="322"/>
                  <a:pt x="28" y="325"/>
                </a:cubicBezTo>
                <a:cubicBezTo>
                  <a:pt x="38" y="328"/>
                  <a:pt x="47" y="331"/>
                  <a:pt x="53" y="325"/>
                </a:cubicBezTo>
                <a:cubicBezTo>
                  <a:pt x="59" y="319"/>
                  <a:pt x="56" y="310"/>
                  <a:pt x="53" y="300"/>
                </a:cubicBezTo>
                <a:cubicBezTo>
                  <a:pt x="50" y="290"/>
                  <a:pt x="47" y="279"/>
                  <a:pt x="54" y="272"/>
                </a:cubicBezTo>
                <a:cubicBezTo>
                  <a:pt x="62" y="264"/>
                  <a:pt x="73" y="267"/>
                  <a:pt x="83" y="271"/>
                </a:cubicBezTo>
                <a:cubicBezTo>
                  <a:pt x="92" y="274"/>
                  <a:pt x="101" y="276"/>
                  <a:pt x="107" y="271"/>
                </a:cubicBezTo>
                <a:cubicBezTo>
                  <a:pt x="113" y="265"/>
                  <a:pt x="111" y="255"/>
                  <a:pt x="108" y="246"/>
                </a:cubicBezTo>
                <a:cubicBezTo>
                  <a:pt x="104" y="236"/>
                  <a:pt x="101" y="225"/>
                  <a:pt x="109" y="217"/>
                </a:cubicBezTo>
                <a:cubicBezTo>
                  <a:pt x="116" y="210"/>
                  <a:pt x="127" y="213"/>
                  <a:pt x="137" y="216"/>
                </a:cubicBezTo>
                <a:cubicBezTo>
                  <a:pt x="147" y="219"/>
                  <a:pt x="156" y="222"/>
                  <a:pt x="162" y="216"/>
                </a:cubicBezTo>
                <a:cubicBezTo>
                  <a:pt x="168" y="210"/>
                  <a:pt x="165" y="201"/>
                  <a:pt x="162" y="192"/>
                </a:cubicBezTo>
                <a:cubicBezTo>
                  <a:pt x="159" y="181"/>
                  <a:pt x="155" y="171"/>
                  <a:pt x="163" y="163"/>
                </a:cubicBezTo>
                <a:cubicBezTo>
                  <a:pt x="171" y="155"/>
                  <a:pt x="181" y="159"/>
                  <a:pt x="192" y="162"/>
                </a:cubicBezTo>
                <a:cubicBezTo>
                  <a:pt x="201" y="165"/>
                  <a:pt x="210" y="168"/>
                  <a:pt x="216" y="162"/>
                </a:cubicBezTo>
                <a:cubicBezTo>
                  <a:pt x="222" y="156"/>
                  <a:pt x="219" y="147"/>
                  <a:pt x="216" y="137"/>
                </a:cubicBezTo>
                <a:cubicBezTo>
                  <a:pt x="213" y="127"/>
                  <a:pt x="210" y="116"/>
                  <a:pt x="217" y="109"/>
                </a:cubicBezTo>
                <a:cubicBezTo>
                  <a:pt x="225" y="101"/>
                  <a:pt x="236" y="104"/>
                  <a:pt x="246" y="107"/>
                </a:cubicBezTo>
                <a:cubicBezTo>
                  <a:pt x="256" y="110"/>
                  <a:pt x="265" y="113"/>
                  <a:pt x="271" y="107"/>
                </a:cubicBezTo>
                <a:cubicBezTo>
                  <a:pt x="277" y="101"/>
                  <a:pt x="274" y="92"/>
                  <a:pt x="271" y="83"/>
                </a:cubicBezTo>
                <a:cubicBezTo>
                  <a:pt x="267" y="72"/>
                  <a:pt x="264" y="62"/>
                  <a:pt x="272" y="54"/>
                </a:cubicBezTo>
                <a:cubicBezTo>
                  <a:pt x="279" y="47"/>
                  <a:pt x="290" y="50"/>
                  <a:pt x="300" y="53"/>
                </a:cubicBezTo>
                <a:cubicBezTo>
                  <a:pt x="310" y="56"/>
                  <a:pt x="319" y="59"/>
                  <a:pt x="325" y="53"/>
                </a:cubicBezTo>
                <a:cubicBezTo>
                  <a:pt x="331" y="47"/>
                  <a:pt x="328" y="38"/>
                  <a:pt x="325" y="28"/>
                </a:cubicBezTo>
                <a:cubicBezTo>
                  <a:pt x="322" y="18"/>
                  <a:pt x="318" y="7"/>
                  <a:pt x="326" y="0"/>
                </a:cubicBezTo>
                <a:cubicBezTo>
                  <a:pt x="329" y="3"/>
                  <a:pt x="329" y="3"/>
                  <a:pt x="329" y="3"/>
                </a:cubicBezTo>
                <a:cubicBezTo>
                  <a:pt x="323" y="9"/>
                  <a:pt x="326" y="18"/>
                  <a:pt x="329" y="27"/>
                </a:cubicBezTo>
                <a:cubicBezTo>
                  <a:pt x="332" y="38"/>
                  <a:pt x="335" y="48"/>
                  <a:pt x="328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22">
            <a:extLst>
              <a:ext uri="{FF2B5EF4-FFF2-40B4-BE49-F238E27FC236}">
                <a16:creationId xmlns="" xmlns:a16="http://schemas.microsoft.com/office/drawing/2014/main" id="{08584396-C829-48F3-B33C-D10826D5833C}"/>
              </a:ext>
            </a:extLst>
          </p:cNvPr>
          <p:cNvSpPr>
            <a:spLocks/>
          </p:cNvSpPr>
          <p:nvPr userDrawn="1"/>
        </p:nvSpPr>
        <p:spPr bwMode="auto">
          <a:xfrm>
            <a:off x="9072562" y="5445579"/>
            <a:ext cx="657225" cy="654050"/>
          </a:xfrm>
          <a:custGeom>
            <a:avLst/>
            <a:gdLst>
              <a:gd name="T0" fmla="*/ 8 w 336"/>
              <a:gd name="T1" fmla="*/ 279 h 335"/>
              <a:gd name="T2" fmla="*/ 37 w 336"/>
              <a:gd name="T3" fmla="*/ 278 h 335"/>
              <a:gd name="T4" fmla="*/ 61 w 336"/>
              <a:gd name="T5" fmla="*/ 278 h 335"/>
              <a:gd name="T6" fmla="*/ 61 w 336"/>
              <a:gd name="T7" fmla="*/ 253 h 335"/>
              <a:gd name="T8" fmla="*/ 63 w 336"/>
              <a:gd name="T9" fmla="*/ 225 h 335"/>
              <a:gd name="T10" fmla="*/ 91 w 336"/>
              <a:gd name="T11" fmla="*/ 224 h 335"/>
              <a:gd name="T12" fmla="*/ 116 w 336"/>
              <a:gd name="T13" fmla="*/ 224 h 335"/>
              <a:gd name="T14" fmla="*/ 116 w 336"/>
              <a:gd name="T15" fmla="*/ 199 h 335"/>
              <a:gd name="T16" fmla="*/ 117 w 336"/>
              <a:gd name="T17" fmla="*/ 170 h 335"/>
              <a:gd name="T18" fmla="*/ 146 w 336"/>
              <a:gd name="T19" fmla="*/ 169 h 335"/>
              <a:gd name="T20" fmla="*/ 170 w 336"/>
              <a:gd name="T21" fmla="*/ 169 h 335"/>
              <a:gd name="T22" fmla="*/ 170 w 336"/>
              <a:gd name="T23" fmla="*/ 145 h 335"/>
              <a:gd name="T24" fmla="*/ 171 w 336"/>
              <a:gd name="T25" fmla="*/ 116 h 335"/>
              <a:gd name="T26" fmla="*/ 200 w 336"/>
              <a:gd name="T27" fmla="*/ 115 h 335"/>
              <a:gd name="T28" fmla="*/ 225 w 336"/>
              <a:gd name="T29" fmla="*/ 115 h 335"/>
              <a:gd name="T30" fmla="*/ 225 w 336"/>
              <a:gd name="T31" fmla="*/ 90 h 335"/>
              <a:gd name="T32" fmla="*/ 226 w 336"/>
              <a:gd name="T33" fmla="*/ 62 h 335"/>
              <a:gd name="T34" fmla="*/ 254 w 336"/>
              <a:gd name="T35" fmla="*/ 61 h 335"/>
              <a:gd name="T36" fmla="*/ 279 w 336"/>
              <a:gd name="T37" fmla="*/ 60 h 335"/>
              <a:gd name="T38" fmla="*/ 279 w 336"/>
              <a:gd name="T39" fmla="*/ 36 h 335"/>
              <a:gd name="T40" fmla="*/ 280 w 336"/>
              <a:gd name="T41" fmla="*/ 7 h 335"/>
              <a:gd name="T42" fmla="*/ 309 w 336"/>
              <a:gd name="T43" fmla="*/ 6 h 335"/>
              <a:gd name="T44" fmla="*/ 333 w 336"/>
              <a:gd name="T45" fmla="*/ 6 h 335"/>
              <a:gd name="T46" fmla="*/ 336 w 336"/>
              <a:gd name="T47" fmla="*/ 9 h 335"/>
              <a:gd name="T48" fmla="*/ 307 w 336"/>
              <a:gd name="T49" fmla="*/ 10 h 335"/>
              <a:gd name="T50" fmla="*/ 283 w 336"/>
              <a:gd name="T51" fmla="*/ 10 h 335"/>
              <a:gd name="T52" fmla="*/ 283 w 336"/>
              <a:gd name="T53" fmla="*/ 35 h 335"/>
              <a:gd name="T54" fmla="*/ 282 w 336"/>
              <a:gd name="T55" fmla="*/ 63 h 335"/>
              <a:gd name="T56" fmla="*/ 253 w 336"/>
              <a:gd name="T57" fmla="*/ 64 h 335"/>
              <a:gd name="T58" fmla="*/ 228 w 336"/>
              <a:gd name="T59" fmla="*/ 64 h 335"/>
              <a:gd name="T60" fmla="*/ 228 w 336"/>
              <a:gd name="T61" fmla="*/ 89 h 335"/>
              <a:gd name="T62" fmla="*/ 227 w 336"/>
              <a:gd name="T63" fmla="*/ 118 h 335"/>
              <a:gd name="T64" fmla="*/ 199 w 336"/>
              <a:gd name="T65" fmla="*/ 119 h 335"/>
              <a:gd name="T66" fmla="*/ 174 w 336"/>
              <a:gd name="T67" fmla="*/ 119 h 335"/>
              <a:gd name="T68" fmla="*/ 174 w 336"/>
              <a:gd name="T69" fmla="*/ 143 h 335"/>
              <a:gd name="T70" fmla="*/ 173 w 336"/>
              <a:gd name="T71" fmla="*/ 172 h 335"/>
              <a:gd name="T72" fmla="*/ 144 w 336"/>
              <a:gd name="T73" fmla="*/ 173 h 335"/>
              <a:gd name="T74" fmla="*/ 120 w 336"/>
              <a:gd name="T75" fmla="*/ 173 h 335"/>
              <a:gd name="T76" fmla="*/ 120 w 336"/>
              <a:gd name="T77" fmla="*/ 198 h 335"/>
              <a:gd name="T78" fmla="*/ 119 w 336"/>
              <a:gd name="T79" fmla="*/ 226 h 335"/>
              <a:gd name="T80" fmla="*/ 90 w 336"/>
              <a:gd name="T81" fmla="*/ 227 h 335"/>
              <a:gd name="T82" fmla="*/ 65 w 336"/>
              <a:gd name="T83" fmla="*/ 228 h 335"/>
              <a:gd name="T84" fmla="*/ 65 w 336"/>
              <a:gd name="T85" fmla="*/ 252 h 335"/>
              <a:gd name="T86" fmla="*/ 64 w 336"/>
              <a:gd name="T87" fmla="*/ 281 h 335"/>
              <a:gd name="T88" fmla="*/ 36 w 336"/>
              <a:gd name="T89" fmla="*/ 282 h 335"/>
              <a:gd name="T90" fmla="*/ 11 w 336"/>
              <a:gd name="T91" fmla="*/ 282 h 335"/>
              <a:gd name="T92" fmla="*/ 11 w 336"/>
              <a:gd name="T93" fmla="*/ 307 h 335"/>
              <a:gd name="T94" fmla="*/ 10 w 336"/>
              <a:gd name="T95" fmla="*/ 335 h 335"/>
              <a:gd name="T96" fmla="*/ 7 w 336"/>
              <a:gd name="T97" fmla="*/ 332 h 335"/>
              <a:gd name="T98" fmla="*/ 7 w 336"/>
              <a:gd name="T99" fmla="*/ 308 h 335"/>
              <a:gd name="T100" fmla="*/ 8 w 336"/>
              <a:gd name="T101" fmla="*/ 279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6" h="335">
                <a:moveTo>
                  <a:pt x="8" y="279"/>
                </a:moveTo>
                <a:cubicBezTo>
                  <a:pt x="16" y="271"/>
                  <a:pt x="26" y="275"/>
                  <a:pt x="37" y="278"/>
                </a:cubicBezTo>
                <a:cubicBezTo>
                  <a:pt x="46" y="281"/>
                  <a:pt x="55" y="284"/>
                  <a:pt x="61" y="278"/>
                </a:cubicBezTo>
                <a:cubicBezTo>
                  <a:pt x="67" y="272"/>
                  <a:pt x="64" y="263"/>
                  <a:pt x="61" y="253"/>
                </a:cubicBezTo>
                <a:cubicBezTo>
                  <a:pt x="58" y="243"/>
                  <a:pt x="55" y="232"/>
                  <a:pt x="63" y="225"/>
                </a:cubicBezTo>
                <a:cubicBezTo>
                  <a:pt x="70" y="217"/>
                  <a:pt x="81" y="220"/>
                  <a:pt x="91" y="224"/>
                </a:cubicBezTo>
                <a:cubicBezTo>
                  <a:pt x="101" y="227"/>
                  <a:pt x="110" y="230"/>
                  <a:pt x="116" y="224"/>
                </a:cubicBezTo>
                <a:cubicBezTo>
                  <a:pt x="122" y="218"/>
                  <a:pt x="119" y="209"/>
                  <a:pt x="116" y="199"/>
                </a:cubicBezTo>
                <a:cubicBezTo>
                  <a:pt x="113" y="189"/>
                  <a:pt x="109" y="178"/>
                  <a:pt x="117" y="170"/>
                </a:cubicBezTo>
                <a:cubicBezTo>
                  <a:pt x="125" y="163"/>
                  <a:pt x="135" y="166"/>
                  <a:pt x="146" y="169"/>
                </a:cubicBezTo>
                <a:cubicBezTo>
                  <a:pt x="155" y="172"/>
                  <a:pt x="164" y="175"/>
                  <a:pt x="170" y="169"/>
                </a:cubicBezTo>
                <a:cubicBezTo>
                  <a:pt x="176" y="163"/>
                  <a:pt x="173" y="154"/>
                  <a:pt x="170" y="145"/>
                </a:cubicBezTo>
                <a:cubicBezTo>
                  <a:pt x="167" y="134"/>
                  <a:pt x="164" y="124"/>
                  <a:pt x="171" y="116"/>
                </a:cubicBezTo>
                <a:cubicBezTo>
                  <a:pt x="179" y="108"/>
                  <a:pt x="190" y="112"/>
                  <a:pt x="200" y="115"/>
                </a:cubicBezTo>
                <a:cubicBezTo>
                  <a:pt x="209" y="118"/>
                  <a:pt x="219" y="121"/>
                  <a:pt x="225" y="115"/>
                </a:cubicBezTo>
                <a:cubicBezTo>
                  <a:pt x="230" y="109"/>
                  <a:pt x="228" y="100"/>
                  <a:pt x="225" y="90"/>
                </a:cubicBezTo>
                <a:cubicBezTo>
                  <a:pt x="221" y="80"/>
                  <a:pt x="218" y="69"/>
                  <a:pt x="226" y="62"/>
                </a:cubicBezTo>
                <a:cubicBezTo>
                  <a:pt x="233" y="54"/>
                  <a:pt x="244" y="57"/>
                  <a:pt x="254" y="61"/>
                </a:cubicBezTo>
                <a:cubicBezTo>
                  <a:pt x="264" y="64"/>
                  <a:pt x="273" y="66"/>
                  <a:pt x="279" y="60"/>
                </a:cubicBezTo>
                <a:cubicBezTo>
                  <a:pt x="285" y="55"/>
                  <a:pt x="282" y="45"/>
                  <a:pt x="279" y="36"/>
                </a:cubicBezTo>
                <a:cubicBezTo>
                  <a:pt x="276" y="26"/>
                  <a:pt x="272" y="15"/>
                  <a:pt x="280" y="7"/>
                </a:cubicBezTo>
                <a:cubicBezTo>
                  <a:pt x="288" y="0"/>
                  <a:pt x="298" y="3"/>
                  <a:pt x="309" y="6"/>
                </a:cubicBezTo>
                <a:cubicBezTo>
                  <a:pt x="318" y="9"/>
                  <a:pt x="327" y="12"/>
                  <a:pt x="333" y="6"/>
                </a:cubicBezTo>
                <a:cubicBezTo>
                  <a:pt x="336" y="9"/>
                  <a:pt x="336" y="9"/>
                  <a:pt x="336" y="9"/>
                </a:cubicBezTo>
                <a:cubicBezTo>
                  <a:pt x="328" y="17"/>
                  <a:pt x="318" y="13"/>
                  <a:pt x="307" y="10"/>
                </a:cubicBezTo>
                <a:cubicBezTo>
                  <a:pt x="298" y="7"/>
                  <a:pt x="289" y="4"/>
                  <a:pt x="283" y="10"/>
                </a:cubicBezTo>
                <a:cubicBezTo>
                  <a:pt x="277" y="16"/>
                  <a:pt x="280" y="25"/>
                  <a:pt x="283" y="35"/>
                </a:cubicBezTo>
                <a:cubicBezTo>
                  <a:pt x="286" y="45"/>
                  <a:pt x="289" y="56"/>
                  <a:pt x="282" y="63"/>
                </a:cubicBezTo>
                <a:cubicBezTo>
                  <a:pt x="274" y="71"/>
                  <a:pt x="263" y="68"/>
                  <a:pt x="253" y="64"/>
                </a:cubicBezTo>
                <a:cubicBezTo>
                  <a:pt x="243" y="61"/>
                  <a:pt x="234" y="58"/>
                  <a:pt x="228" y="64"/>
                </a:cubicBezTo>
                <a:cubicBezTo>
                  <a:pt x="222" y="70"/>
                  <a:pt x="225" y="79"/>
                  <a:pt x="228" y="89"/>
                </a:cubicBezTo>
                <a:cubicBezTo>
                  <a:pt x="232" y="99"/>
                  <a:pt x="235" y="110"/>
                  <a:pt x="227" y="118"/>
                </a:cubicBezTo>
                <a:cubicBezTo>
                  <a:pt x="220" y="125"/>
                  <a:pt x="209" y="122"/>
                  <a:pt x="199" y="119"/>
                </a:cubicBezTo>
                <a:cubicBezTo>
                  <a:pt x="189" y="116"/>
                  <a:pt x="180" y="113"/>
                  <a:pt x="174" y="119"/>
                </a:cubicBezTo>
                <a:cubicBezTo>
                  <a:pt x="168" y="125"/>
                  <a:pt x="171" y="134"/>
                  <a:pt x="174" y="143"/>
                </a:cubicBezTo>
                <a:cubicBezTo>
                  <a:pt x="177" y="154"/>
                  <a:pt x="181" y="164"/>
                  <a:pt x="173" y="172"/>
                </a:cubicBezTo>
                <a:cubicBezTo>
                  <a:pt x="165" y="180"/>
                  <a:pt x="155" y="176"/>
                  <a:pt x="144" y="173"/>
                </a:cubicBezTo>
                <a:cubicBezTo>
                  <a:pt x="135" y="170"/>
                  <a:pt x="126" y="167"/>
                  <a:pt x="120" y="173"/>
                </a:cubicBezTo>
                <a:cubicBezTo>
                  <a:pt x="114" y="179"/>
                  <a:pt x="117" y="188"/>
                  <a:pt x="120" y="198"/>
                </a:cubicBezTo>
                <a:cubicBezTo>
                  <a:pt x="123" y="208"/>
                  <a:pt x="126" y="219"/>
                  <a:pt x="119" y="226"/>
                </a:cubicBezTo>
                <a:cubicBezTo>
                  <a:pt x="111" y="234"/>
                  <a:pt x="100" y="231"/>
                  <a:pt x="90" y="227"/>
                </a:cubicBezTo>
                <a:cubicBezTo>
                  <a:pt x="80" y="224"/>
                  <a:pt x="71" y="222"/>
                  <a:pt x="65" y="228"/>
                </a:cubicBezTo>
                <a:cubicBezTo>
                  <a:pt x="59" y="233"/>
                  <a:pt x="62" y="243"/>
                  <a:pt x="65" y="252"/>
                </a:cubicBezTo>
                <a:cubicBezTo>
                  <a:pt x="68" y="262"/>
                  <a:pt x="72" y="273"/>
                  <a:pt x="64" y="281"/>
                </a:cubicBezTo>
                <a:cubicBezTo>
                  <a:pt x="57" y="288"/>
                  <a:pt x="46" y="285"/>
                  <a:pt x="36" y="282"/>
                </a:cubicBezTo>
                <a:cubicBezTo>
                  <a:pt x="26" y="279"/>
                  <a:pt x="17" y="276"/>
                  <a:pt x="11" y="282"/>
                </a:cubicBezTo>
                <a:cubicBezTo>
                  <a:pt x="5" y="288"/>
                  <a:pt x="8" y="297"/>
                  <a:pt x="11" y="307"/>
                </a:cubicBezTo>
                <a:cubicBezTo>
                  <a:pt x="14" y="317"/>
                  <a:pt x="17" y="328"/>
                  <a:pt x="10" y="335"/>
                </a:cubicBezTo>
                <a:cubicBezTo>
                  <a:pt x="7" y="332"/>
                  <a:pt x="7" y="332"/>
                  <a:pt x="7" y="332"/>
                </a:cubicBezTo>
                <a:cubicBezTo>
                  <a:pt x="13" y="326"/>
                  <a:pt x="10" y="317"/>
                  <a:pt x="7" y="308"/>
                </a:cubicBezTo>
                <a:cubicBezTo>
                  <a:pt x="4" y="297"/>
                  <a:pt x="0" y="287"/>
                  <a:pt x="8" y="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23">
            <a:extLst>
              <a:ext uri="{FF2B5EF4-FFF2-40B4-BE49-F238E27FC236}">
                <a16:creationId xmlns="" xmlns:a16="http://schemas.microsoft.com/office/drawing/2014/main" id="{AF940197-18E6-4C04-8B36-34A79B8755E9}"/>
              </a:ext>
            </a:extLst>
          </p:cNvPr>
          <p:cNvSpPr>
            <a:spLocks/>
          </p:cNvSpPr>
          <p:nvPr userDrawn="1"/>
        </p:nvSpPr>
        <p:spPr bwMode="auto">
          <a:xfrm>
            <a:off x="1982220" y="1624149"/>
            <a:ext cx="1489075" cy="1487488"/>
          </a:xfrm>
          <a:custGeom>
            <a:avLst/>
            <a:gdLst>
              <a:gd name="T0" fmla="*/ 726 w 762"/>
              <a:gd name="T1" fmla="*/ 36 h 762"/>
              <a:gd name="T2" fmla="*/ 726 w 762"/>
              <a:gd name="T3" fmla="*/ 163 h 762"/>
              <a:gd name="T4" fmla="*/ 163 w 762"/>
              <a:gd name="T5" fmla="*/ 727 h 762"/>
              <a:gd name="T6" fmla="*/ 35 w 762"/>
              <a:gd name="T7" fmla="*/ 727 h 762"/>
              <a:gd name="T8" fmla="*/ 35 w 762"/>
              <a:gd name="T9" fmla="*/ 727 h 762"/>
              <a:gd name="T10" fmla="*/ 35 w 762"/>
              <a:gd name="T11" fmla="*/ 599 h 762"/>
              <a:gd name="T12" fmla="*/ 599 w 762"/>
              <a:gd name="T13" fmla="*/ 36 h 762"/>
              <a:gd name="T14" fmla="*/ 726 w 762"/>
              <a:gd name="T15" fmla="*/ 3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6" y="36"/>
                </a:moveTo>
                <a:cubicBezTo>
                  <a:pt x="762" y="71"/>
                  <a:pt x="762" y="128"/>
                  <a:pt x="726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7" y="762"/>
                  <a:pt x="70" y="762"/>
                  <a:pt x="35" y="727"/>
                </a:cubicBezTo>
                <a:cubicBezTo>
                  <a:pt x="35" y="727"/>
                  <a:pt x="35" y="727"/>
                  <a:pt x="35" y="727"/>
                </a:cubicBezTo>
                <a:cubicBezTo>
                  <a:pt x="0" y="692"/>
                  <a:pt x="0" y="635"/>
                  <a:pt x="35" y="599"/>
                </a:cubicBezTo>
                <a:cubicBezTo>
                  <a:pt x="599" y="36"/>
                  <a:pt x="599" y="36"/>
                  <a:pt x="599" y="36"/>
                </a:cubicBezTo>
                <a:cubicBezTo>
                  <a:pt x="634" y="0"/>
                  <a:pt x="691" y="0"/>
                  <a:pt x="726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24">
            <a:extLst>
              <a:ext uri="{FF2B5EF4-FFF2-40B4-BE49-F238E27FC236}">
                <a16:creationId xmlns="" xmlns:a16="http://schemas.microsoft.com/office/drawing/2014/main" id="{E6D56BD4-8D6F-4FD6-8011-C645F2C8D445}"/>
              </a:ext>
            </a:extLst>
          </p:cNvPr>
          <p:cNvSpPr>
            <a:spLocks/>
          </p:cNvSpPr>
          <p:nvPr userDrawn="1"/>
        </p:nvSpPr>
        <p:spPr bwMode="auto">
          <a:xfrm>
            <a:off x="3686403" y="1411607"/>
            <a:ext cx="893763" cy="890588"/>
          </a:xfrm>
          <a:custGeom>
            <a:avLst/>
            <a:gdLst>
              <a:gd name="T0" fmla="*/ 422 w 457"/>
              <a:gd name="T1" fmla="*/ 35 h 456"/>
              <a:gd name="T2" fmla="*/ 422 w 457"/>
              <a:gd name="T3" fmla="*/ 162 h 456"/>
              <a:gd name="T4" fmla="*/ 163 w 457"/>
              <a:gd name="T5" fmla="*/ 421 h 456"/>
              <a:gd name="T6" fmla="*/ 35 w 457"/>
              <a:gd name="T7" fmla="*/ 421 h 456"/>
              <a:gd name="T8" fmla="*/ 35 w 457"/>
              <a:gd name="T9" fmla="*/ 421 h 456"/>
              <a:gd name="T10" fmla="*/ 35 w 457"/>
              <a:gd name="T11" fmla="*/ 294 h 456"/>
              <a:gd name="T12" fmla="*/ 294 w 457"/>
              <a:gd name="T13" fmla="*/ 35 h 456"/>
              <a:gd name="T14" fmla="*/ 422 w 457"/>
              <a:gd name="T15" fmla="*/ 3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" h="456">
                <a:moveTo>
                  <a:pt x="422" y="35"/>
                </a:moveTo>
                <a:cubicBezTo>
                  <a:pt x="457" y="70"/>
                  <a:pt x="457" y="127"/>
                  <a:pt x="422" y="162"/>
                </a:cubicBezTo>
                <a:cubicBezTo>
                  <a:pt x="163" y="421"/>
                  <a:pt x="163" y="421"/>
                  <a:pt x="163" y="421"/>
                </a:cubicBezTo>
                <a:cubicBezTo>
                  <a:pt x="128" y="456"/>
                  <a:pt x="70" y="456"/>
                  <a:pt x="35" y="421"/>
                </a:cubicBezTo>
                <a:cubicBezTo>
                  <a:pt x="35" y="421"/>
                  <a:pt x="35" y="421"/>
                  <a:pt x="35" y="421"/>
                </a:cubicBezTo>
                <a:cubicBezTo>
                  <a:pt x="0" y="386"/>
                  <a:pt x="0" y="329"/>
                  <a:pt x="35" y="294"/>
                </a:cubicBezTo>
                <a:cubicBezTo>
                  <a:pt x="294" y="35"/>
                  <a:pt x="294" y="35"/>
                  <a:pt x="294" y="35"/>
                </a:cubicBezTo>
                <a:cubicBezTo>
                  <a:pt x="329" y="0"/>
                  <a:pt x="386" y="0"/>
                  <a:pt x="422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26">
            <a:extLst>
              <a:ext uri="{FF2B5EF4-FFF2-40B4-BE49-F238E27FC236}">
                <a16:creationId xmlns="" xmlns:a16="http://schemas.microsoft.com/office/drawing/2014/main" id="{54F77CF0-1458-4140-9E61-44D7565420D0}"/>
              </a:ext>
            </a:extLst>
          </p:cNvPr>
          <p:cNvSpPr>
            <a:spLocks/>
          </p:cNvSpPr>
          <p:nvPr userDrawn="1"/>
        </p:nvSpPr>
        <p:spPr bwMode="auto">
          <a:xfrm>
            <a:off x="10263187" y="4295775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2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2" y="609"/>
                  <a:pt x="162" y="609"/>
                  <a:pt x="162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27">
            <a:extLst>
              <a:ext uri="{FF2B5EF4-FFF2-40B4-BE49-F238E27FC236}">
                <a16:creationId xmlns="" xmlns:a16="http://schemas.microsoft.com/office/drawing/2014/main" id="{94F5964F-1AF9-4361-AF40-A99A57E074E2}"/>
              </a:ext>
            </a:extLst>
          </p:cNvPr>
          <p:cNvSpPr>
            <a:spLocks/>
          </p:cNvSpPr>
          <p:nvPr userDrawn="1"/>
        </p:nvSpPr>
        <p:spPr bwMode="auto">
          <a:xfrm>
            <a:off x="1878240" y="1219520"/>
            <a:ext cx="401638" cy="403225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28">
            <a:extLst>
              <a:ext uri="{FF2B5EF4-FFF2-40B4-BE49-F238E27FC236}">
                <a16:creationId xmlns="" xmlns:a16="http://schemas.microsoft.com/office/drawing/2014/main" id="{20353C5A-4588-40B0-AD2F-12E283A09BB4}"/>
              </a:ext>
            </a:extLst>
          </p:cNvPr>
          <p:cNvSpPr>
            <a:spLocks/>
          </p:cNvSpPr>
          <p:nvPr userDrawn="1"/>
        </p:nvSpPr>
        <p:spPr bwMode="auto">
          <a:xfrm>
            <a:off x="3388745" y="1293949"/>
            <a:ext cx="401638" cy="401638"/>
          </a:xfrm>
          <a:custGeom>
            <a:avLst/>
            <a:gdLst>
              <a:gd name="T0" fmla="*/ 169 w 205"/>
              <a:gd name="T1" fmla="*/ 36 h 206"/>
              <a:gd name="T2" fmla="*/ 169 w 205"/>
              <a:gd name="T3" fmla="*/ 169 h 206"/>
              <a:gd name="T4" fmla="*/ 36 w 205"/>
              <a:gd name="T5" fmla="*/ 169 h 206"/>
              <a:gd name="T6" fmla="*/ 36 w 205"/>
              <a:gd name="T7" fmla="*/ 36 h 206"/>
              <a:gd name="T8" fmla="*/ 169 w 205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6">
                <a:moveTo>
                  <a:pt x="169" y="36"/>
                </a:moveTo>
                <a:cubicBezTo>
                  <a:pt x="205" y="73"/>
                  <a:pt x="205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29">
            <a:extLst>
              <a:ext uri="{FF2B5EF4-FFF2-40B4-BE49-F238E27FC236}">
                <a16:creationId xmlns="" xmlns:a16="http://schemas.microsoft.com/office/drawing/2014/main" id="{DC39E1E7-6B77-4D48-B3EA-2454E52CE088}"/>
              </a:ext>
            </a:extLst>
          </p:cNvPr>
          <p:cNvSpPr>
            <a:spLocks/>
          </p:cNvSpPr>
          <p:nvPr userDrawn="1"/>
        </p:nvSpPr>
        <p:spPr bwMode="auto">
          <a:xfrm>
            <a:off x="9907587" y="5491162"/>
            <a:ext cx="403225" cy="401638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/>
          <p:cNvSpPr>
            <a:spLocks noChangeAspect="1"/>
          </p:cNvSpPr>
          <p:nvPr userDrawn="1"/>
        </p:nvSpPr>
        <p:spPr>
          <a:xfrm>
            <a:off x="861369" y="1766844"/>
            <a:ext cx="3120004" cy="2808000"/>
          </a:xfrm>
          <a:prstGeom prst="ellipse">
            <a:avLst/>
          </a:prstGeom>
          <a:ln w="381000" cap="rnd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64496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64501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099962" y="1991361"/>
            <a:ext cx="2639997" cy="237599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Oval 24"/>
          <p:cNvSpPr>
            <a:spLocks noChangeAspect="1"/>
          </p:cNvSpPr>
          <p:nvPr userDrawn="1"/>
        </p:nvSpPr>
        <p:spPr>
          <a:xfrm>
            <a:off x="4518970" y="1766844"/>
            <a:ext cx="3120004" cy="2808000"/>
          </a:xfrm>
          <a:prstGeom prst="ellipse">
            <a:avLst/>
          </a:prstGeom>
          <a:ln w="381000" cap="rnd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622088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622093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757555" y="1991361"/>
            <a:ext cx="2639997" cy="237599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4" name="Oval 33"/>
          <p:cNvSpPr>
            <a:spLocks noChangeAspect="1"/>
          </p:cNvSpPr>
          <p:nvPr userDrawn="1"/>
        </p:nvSpPr>
        <p:spPr>
          <a:xfrm>
            <a:off x="8199147" y="1766844"/>
            <a:ext cx="3120004" cy="2808000"/>
          </a:xfrm>
          <a:prstGeom prst="ellipse">
            <a:avLst/>
          </a:prstGeom>
          <a:ln w="381000" cap="rnd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4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8295917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295922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8453962" y="1991361"/>
            <a:ext cx="2639997" cy="2375998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2486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5" grpId="0" animBg="1"/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4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nd 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64496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64501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622088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622093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8295917" y="5151591"/>
            <a:ext cx="29414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6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295922" y="5461324"/>
            <a:ext cx="2941463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purusaecen</a:t>
            </a:r>
            <a:r>
              <a:rPr lang="en-US" dirty="0"/>
              <a:t>. 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03251" y="1767848"/>
            <a:ext cx="10972800" cy="2833612"/>
            <a:chOff x="452438" y="1473206"/>
            <a:chExt cx="8229600" cy="2361343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452438" y="1473206"/>
              <a:ext cx="3476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100</a:t>
              </a:r>
            </a:p>
          </p:txBody>
        </p:sp>
        <p:cxnSp>
          <p:nvCxnSpPr>
            <p:cNvPr id="4" name="Straight Connector 3"/>
            <p:cNvCxnSpPr/>
            <p:nvPr userDrawn="1"/>
          </p:nvCxnSpPr>
          <p:spPr>
            <a:xfrm>
              <a:off x="906408" y="1645572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 userDrawn="1"/>
          </p:nvSpPr>
          <p:spPr>
            <a:xfrm>
              <a:off x="452438" y="3572939"/>
              <a:ext cx="2082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0</a:t>
              </a:r>
            </a:p>
          </p:txBody>
        </p:sp>
        <p:cxnSp>
          <p:nvCxnSpPr>
            <p:cNvPr id="25" name="Straight Connector 24"/>
            <p:cNvCxnSpPr/>
            <p:nvPr userDrawn="1"/>
          </p:nvCxnSpPr>
          <p:spPr>
            <a:xfrm>
              <a:off x="906408" y="3745305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 userDrawn="1"/>
          </p:nvSpPr>
          <p:spPr>
            <a:xfrm>
              <a:off x="452438" y="2540006"/>
              <a:ext cx="2779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50</a:t>
              </a:r>
            </a:p>
          </p:txBody>
        </p:sp>
        <p:cxnSp>
          <p:nvCxnSpPr>
            <p:cNvPr id="27" name="Straight Connector 26"/>
            <p:cNvCxnSpPr/>
            <p:nvPr userDrawn="1"/>
          </p:nvCxnSpPr>
          <p:spPr>
            <a:xfrm>
              <a:off x="906408" y="2712372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 userDrawn="1"/>
          </p:nvSpPr>
          <p:spPr>
            <a:xfrm>
              <a:off x="452438" y="2032006"/>
              <a:ext cx="2779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75</a:t>
              </a:r>
            </a:p>
          </p:txBody>
        </p:sp>
        <p:cxnSp>
          <p:nvCxnSpPr>
            <p:cNvPr id="31" name="Straight Connector 30"/>
            <p:cNvCxnSpPr/>
            <p:nvPr userDrawn="1"/>
          </p:nvCxnSpPr>
          <p:spPr>
            <a:xfrm>
              <a:off x="906408" y="2204372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 userDrawn="1"/>
          </p:nvSpPr>
          <p:spPr>
            <a:xfrm>
              <a:off x="452438" y="3064940"/>
              <a:ext cx="2779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Lato Regular"/>
                  <a:ea typeface="+mn-ea"/>
                  <a:cs typeface="Lato Regular"/>
                </a:rPr>
                <a:t>25</a:t>
              </a:r>
            </a:p>
          </p:txBody>
        </p:sp>
        <p:cxnSp>
          <p:nvCxnSpPr>
            <p:cNvPr id="33" name="Straight Connector 32"/>
            <p:cNvCxnSpPr/>
            <p:nvPr userDrawn="1"/>
          </p:nvCxnSpPr>
          <p:spPr>
            <a:xfrm>
              <a:off x="906408" y="3237306"/>
              <a:ext cx="7775630" cy="1390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888296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331655" y="21456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048" y="152788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331655" y="18988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9215262" y="21456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9621655" y="152788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9215262" y="18988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6331655" y="3762176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6738048" y="3144408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6331655" y="3515357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9215262" y="3762176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9621655" y="3144408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215262" y="3515357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6331655" y="53442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6738048" y="474693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6331655" y="50974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78" hasCustomPrompt="1"/>
          </p:nvPr>
        </p:nvSpPr>
        <p:spPr>
          <a:xfrm>
            <a:off x="9215262" y="53442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9621655" y="474693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9215262" y="50974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ounded Rectangle 34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7" name="Oval 36"/>
          <p:cNvSpPr>
            <a:spLocks noChangeAspect="1"/>
          </p:cNvSpPr>
          <p:nvPr userDrawn="1"/>
        </p:nvSpPr>
        <p:spPr>
          <a:xfrm flipH="1">
            <a:off x="6331655" y="1568515"/>
            <a:ext cx="288000" cy="259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val 37"/>
          <p:cNvSpPr>
            <a:spLocks noChangeAspect="1"/>
          </p:cNvSpPr>
          <p:nvPr userDrawn="1"/>
        </p:nvSpPr>
        <p:spPr>
          <a:xfrm flipH="1">
            <a:off x="9215261" y="1568515"/>
            <a:ext cx="288000" cy="259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val 38"/>
          <p:cNvSpPr>
            <a:spLocks noChangeAspect="1"/>
          </p:cNvSpPr>
          <p:nvPr userDrawn="1"/>
        </p:nvSpPr>
        <p:spPr>
          <a:xfrm flipH="1">
            <a:off x="6331655" y="3174886"/>
            <a:ext cx="288000" cy="259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val 39"/>
          <p:cNvSpPr>
            <a:spLocks noChangeAspect="1"/>
          </p:cNvSpPr>
          <p:nvPr userDrawn="1"/>
        </p:nvSpPr>
        <p:spPr>
          <a:xfrm flipH="1">
            <a:off x="9215261" y="3174886"/>
            <a:ext cx="288000" cy="259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val 40"/>
          <p:cNvSpPr>
            <a:spLocks noChangeAspect="1"/>
          </p:cNvSpPr>
          <p:nvPr userDrawn="1"/>
        </p:nvSpPr>
        <p:spPr>
          <a:xfrm flipH="1">
            <a:off x="6331655" y="4762168"/>
            <a:ext cx="288000" cy="259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val 41"/>
          <p:cNvSpPr>
            <a:spLocks noChangeAspect="1"/>
          </p:cNvSpPr>
          <p:nvPr userDrawn="1"/>
        </p:nvSpPr>
        <p:spPr>
          <a:xfrm flipH="1">
            <a:off x="9215261" y="4762168"/>
            <a:ext cx="288000" cy="259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7449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column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03251" y="21456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009644" y="152788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03251" y="18988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9215262" y="21456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9621655" y="152788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9215262" y="18988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603251" y="3762176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1009644" y="3144408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603251" y="3515357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9215262" y="3762176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9621655" y="3144408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215262" y="3515357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603251" y="5344250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1009644" y="4746930"/>
            <a:ext cx="196799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2000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603251" y="5097430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34" name="Rounded Rectangle 33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ounded Rectangle 34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882071" y="1568515"/>
            <a:ext cx="3953299" cy="4873008"/>
            <a:chOff x="-1393297" y="-1336778"/>
            <a:chExt cx="6142038" cy="8412162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-1393297" y="-1336778"/>
              <a:ext cx="6142038" cy="8412162"/>
              <a:chOff x="-1393297" y="-1336778"/>
              <a:chExt cx="6142038" cy="8412162"/>
            </a:xfrm>
          </p:grpSpPr>
          <p:sp>
            <p:nvSpPr>
              <p:cNvPr id="43" name="AutoShape 1"/>
              <p:cNvSpPr/>
              <p:nvPr userDrawn="1"/>
            </p:nvSpPr>
            <p:spPr bwMode="auto">
              <a:xfrm>
                <a:off x="-1385359" y="3649559"/>
                <a:ext cx="6134100" cy="3425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" y="0"/>
                    </a:moveTo>
                    <a:cubicBezTo>
                      <a:pt x="1" y="44"/>
                      <a:pt x="0" y="88"/>
                      <a:pt x="0" y="132"/>
                    </a:cubicBezTo>
                    <a:lnTo>
                      <a:pt x="0" y="2252"/>
                    </a:lnTo>
                    <a:cubicBezTo>
                      <a:pt x="0" y="12937"/>
                      <a:pt x="4834" y="21599"/>
                      <a:pt x="10799" y="21599"/>
                    </a:cubicBezTo>
                    <a:cubicBezTo>
                      <a:pt x="16763" y="21599"/>
                      <a:pt x="21599" y="12937"/>
                      <a:pt x="21599" y="2252"/>
                    </a:cubicBezTo>
                    <a:lnTo>
                      <a:pt x="21599" y="132"/>
                    </a:lnTo>
                    <a:cubicBezTo>
                      <a:pt x="21599" y="88"/>
                      <a:pt x="21598" y="44"/>
                      <a:pt x="21598" y="0"/>
                    </a:cubicBezTo>
                    <a:lnTo>
                      <a:pt x="18198" y="0"/>
                    </a:lnTo>
                    <a:lnTo>
                      <a:pt x="18198" y="2520"/>
                    </a:lnTo>
                    <a:cubicBezTo>
                      <a:pt x="18198" y="9811"/>
                      <a:pt x="14900" y="15722"/>
                      <a:pt x="10830" y="15722"/>
                    </a:cubicBezTo>
                    <a:cubicBezTo>
                      <a:pt x="6759" y="15722"/>
                      <a:pt x="3460" y="9811"/>
                      <a:pt x="3460" y="2520"/>
                    </a:cubicBezTo>
                    <a:lnTo>
                      <a:pt x="346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39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44" name="AutoShape 17"/>
              <p:cNvSpPr/>
              <p:nvPr userDrawn="1"/>
            </p:nvSpPr>
            <p:spPr bwMode="auto">
              <a:xfrm>
                <a:off x="2408766" y="-789091"/>
                <a:ext cx="993775" cy="5443538"/>
              </a:xfrm>
              <a:prstGeom prst="roundRect">
                <a:avLst>
                  <a:gd name="adj" fmla="val 49824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39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46" name="AutoShape 20"/>
              <p:cNvSpPr/>
              <p:nvPr userDrawn="1"/>
            </p:nvSpPr>
            <p:spPr bwMode="auto">
              <a:xfrm>
                <a:off x="-161397" y="-654153"/>
                <a:ext cx="993775" cy="5308600"/>
              </a:xfrm>
              <a:prstGeom prst="roundRect">
                <a:avLst>
                  <a:gd name="adj" fmla="val 49824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39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48" name="AutoShape 24"/>
              <p:cNvSpPr/>
              <p:nvPr userDrawn="1"/>
            </p:nvSpPr>
            <p:spPr bwMode="auto">
              <a:xfrm>
                <a:off x="1070503" y="-1336778"/>
                <a:ext cx="993775" cy="6003925"/>
              </a:xfrm>
              <a:prstGeom prst="roundRect">
                <a:avLst>
                  <a:gd name="adj" fmla="val 49824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39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50" name="AutoShape 27"/>
              <p:cNvSpPr/>
              <p:nvPr userDrawn="1"/>
            </p:nvSpPr>
            <p:spPr bwMode="auto">
              <a:xfrm>
                <a:off x="-1393297" y="2030309"/>
                <a:ext cx="993775" cy="2624138"/>
              </a:xfrm>
              <a:prstGeom prst="roundRect">
                <a:avLst>
                  <a:gd name="adj" fmla="val 49824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39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  <p:sp>
            <p:nvSpPr>
              <p:cNvPr id="52" name="AutoShape 30"/>
              <p:cNvSpPr/>
              <p:nvPr userDrawn="1"/>
            </p:nvSpPr>
            <p:spPr bwMode="auto">
              <a:xfrm>
                <a:off x="3772428" y="561872"/>
                <a:ext cx="968375" cy="4060825"/>
              </a:xfrm>
              <a:prstGeom prst="roundRect">
                <a:avLst>
                  <a:gd name="adj" fmla="val 48509"/>
                </a:avLst>
              </a:prstGeom>
              <a:solidFill>
                <a:schemeClr val="accent5"/>
              </a:solidFill>
              <a:ln>
                <a:noFill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48539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672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Gill Sans" charset="0"/>
                  <a:sym typeface="Gill Sans" charset="0"/>
                </a:endParaRPr>
              </a:p>
            </p:txBody>
          </p:sp>
        </p:grpSp>
        <p:sp>
          <p:nvSpPr>
            <p:cNvPr id="45" name="AutoShape 18"/>
            <p:cNvSpPr/>
            <p:nvPr userDrawn="1"/>
          </p:nvSpPr>
          <p:spPr bwMode="auto">
            <a:xfrm>
              <a:off x="2415116" y="1404214"/>
              <a:ext cx="969962" cy="968375"/>
            </a:xfrm>
            <a:prstGeom prst="roundRect">
              <a:avLst>
                <a:gd name="adj" fmla="val 4981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47" name="AutoShape 21"/>
            <p:cNvSpPr/>
            <p:nvPr userDrawn="1"/>
          </p:nvSpPr>
          <p:spPr bwMode="auto">
            <a:xfrm>
              <a:off x="-159809" y="140421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49" name="AutoShape 25"/>
            <p:cNvSpPr/>
            <p:nvPr userDrawn="1"/>
          </p:nvSpPr>
          <p:spPr bwMode="auto">
            <a:xfrm>
              <a:off x="1072091" y="38821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51" name="AutoShape 28"/>
            <p:cNvSpPr/>
            <p:nvPr userDrawn="1"/>
          </p:nvSpPr>
          <p:spPr bwMode="auto">
            <a:xfrm>
              <a:off x="-1379009" y="242021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  <p:sp>
          <p:nvSpPr>
            <p:cNvPr id="53" name="AutoShape 31"/>
            <p:cNvSpPr/>
            <p:nvPr userDrawn="1"/>
          </p:nvSpPr>
          <p:spPr bwMode="auto">
            <a:xfrm>
              <a:off x="3772428" y="2401784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marL="0" marR="0" lvl="0" indent="0" algn="l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67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+mn-ea"/>
                <a:cs typeface="Gill Sans" charset="0"/>
                <a:sym typeface="Gill Sans" charset="0"/>
              </a:endParaRPr>
            </a:p>
          </p:txBody>
        </p:sp>
      </p:grpSp>
      <p:sp>
        <p:nvSpPr>
          <p:cNvPr id="54" name="Text Placeholder 7"/>
          <p:cNvSpPr>
            <a:spLocks noGrp="1" noChangeAspect="1"/>
          </p:cNvSpPr>
          <p:nvPr>
            <p:ph type="body" sz="quarter" idx="81" hasCustomPrompt="1"/>
          </p:nvPr>
        </p:nvSpPr>
        <p:spPr>
          <a:xfrm>
            <a:off x="3917827" y="3734194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55" name="Text Placeholder 7"/>
          <p:cNvSpPr>
            <a:spLocks noGrp="1" noChangeAspect="1"/>
          </p:cNvSpPr>
          <p:nvPr>
            <p:ph type="body" sz="quarter" idx="47" hasCustomPrompt="1"/>
          </p:nvPr>
        </p:nvSpPr>
        <p:spPr>
          <a:xfrm>
            <a:off x="4697095" y="3159647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02</a:t>
            </a:r>
          </a:p>
        </p:txBody>
      </p:sp>
      <p:sp>
        <p:nvSpPr>
          <p:cNvPr id="56" name="Text Placeholder 7"/>
          <p:cNvSpPr>
            <a:spLocks noGrp="1" noChangeAspect="1"/>
          </p:cNvSpPr>
          <p:nvPr>
            <p:ph type="body" sz="quarter" idx="48" hasCustomPrompt="1"/>
          </p:nvPr>
        </p:nvSpPr>
        <p:spPr>
          <a:xfrm>
            <a:off x="5500482" y="2567771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57" name="Text Placeholder 7"/>
          <p:cNvSpPr>
            <a:spLocks noGrp="1" noChangeAspect="1"/>
          </p:cNvSpPr>
          <p:nvPr>
            <p:ph type="body" sz="quarter" idx="49" hasCustomPrompt="1"/>
          </p:nvPr>
        </p:nvSpPr>
        <p:spPr>
          <a:xfrm>
            <a:off x="6361221" y="3137655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04</a:t>
            </a:r>
          </a:p>
        </p:txBody>
      </p:sp>
      <p:sp>
        <p:nvSpPr>
          <p:cNvPr id="58" name="Text Placeholder 7"/>
          <p:cNvSpPr>
            <a:spLocks noGrp="1" noChangeAspect="1"/>
          </p:cNvSpPr>
          <p:nvPr>
            <p:ph type="body" sz="quarter" idx="50" hasCustomPrompt="1"/>
          </p:nvPr>
        </p:nvSpPr>
        <p:spPr>
          <a:xfrm>
            <a:off x="7245102" y="3733557"/>
            <a:ext cx="556876" cy="5615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s-ES_tradnl" dirty="0"/>
              <a:t>05</a:t>
            </a:r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603254" y="1527880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1">
                    <a:lumMod val="60000"/>
                    <a:lumOff val="4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9215265" y="1527880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2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02</a:t>
            </a:r>
          </a:p>
        </p:txBody>
      </p:sp>
      <p:sp>
        <p:nvSpPr>
          <p:cNvPr id="61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03254" y="3144408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85" hasCustomPrompt="1"/>
          </p:nvPr>
        </p:nvSpPr>
        <p:spPr>
          <a:xfrm>
            <a:off x="9215265" y="3144408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4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04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86" hasCustomPrompt="1"/>
          </p:nvPr>
        </p:nvSpPr>
        <p:spPr>
          <a:xfrm>
            <a:off x="603254" y="4746930"/>
            <a:ext cx="406393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accent5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xmlns="" val="1268542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500"/>
                            </p:stCondLst>
                            <p:childTnLst>
                              <p:par>
                                <p:cTn id="158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1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5" y="565521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520083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857384" y="427477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 flipH="1">
            <a:off x="569384" y="4289746"/>
            <a:ext cx="240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857384" y="464053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15"/>
          <p:cNvSpPr>
            <a:spLocks noChangeAspect="1"/>
          </p:cNvSpPr>
          <p:nvPr userDrawn="1"/>
        </p:nvSpPr>
        <p:spPr>
          <a:xfrm flipH="1">
            <a:off x="569384" y="4655506"/>
            <a:ext cx="240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3630045" y="427477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17"/>
          <p:cNvSpPr>
            <a:spLocks noChangeAspect="1"/>
          </p:cNvSpPr>
          <p:nvPr userDrawn="1"/>
        </p:nvSpPr>
        <p:spPr>
          <a:xfrm flipH="1">
            <a:off x="3342045" y="4289746"/>
            <a:ext cx="240000" cy="216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3630045" y="464053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19"/>
          <p:cNvSpPr>
            <a:spLocks noChangeAspect="1"/>
          </p:cNvSpPr>
          <p:nvPr userDrawn="1"/>
        </p:nvSpPr>
        <p:spPr>
          <a:xfrm flipH="1">
            <a:off x="3342045" y="4655506"/>
            <a:ext cx="240000" cy="216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6318040" y="427477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2" name="Oval 21"/>
          <p:cNvSpPr>
            <a:spLocks noChangeAspect="1"/>
          </p:cNvSpPr>
          <p:nvPr userDrawn="1"/>
        </p:nvSpPr>
        <p:spPr>
          <a:xfrm flipH="1">
            <a:off x="6030040" y="4289746"/>
            <a:ext cx="240000" cy="216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6318040" y="464053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Oval 23"/>
          <p:cNvSpPr>
            <a:spLocks noChangeAspect="1"/>
          </p:cNvSpPr>
          <p:nvPr userDrawn="1"/>
        </p:nvSpPr>
        <p:spPr>
          <a:xfrm flipH="1">
            <a:off x="6030040" y="4655506"/>
            <a:ext cx="240000" cy="216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9006035" y="427477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Oval 25"/>
          <p:cNvSpPr>
            <a:spLocks noChangeAspect="1"/>
          </p:cNvSpPr>
          <p:nvPr userDrawn="1"/>
        </p:nvSpPr>
        <p:spPr>
          <a:xfrm flipH="1">
            <a:off x="8718035" y="4289746"/>
            <a:ext cx="240000" cy="216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9006035" y="4640534"/>
            <a:ext cx="2399995" cy="21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8" name="Oval 27"/>
          <p:cNvSpPr>
            <a:spLocks noChangeAspect="1"/>
          </p:cNvSpPr>
          <p:nvPr userDrawn="1"/>
        </p:nvSpPr>
        <p:spPr>
          <a:xfrm flipH="1">
            <a:off x="8718035" y="4655506"/>
            <a:ext cx="240000" cy="21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8485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7" name="Rounded Rectangle 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ounded Rectangle 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93073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slide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iluete-map.png"/>
          <p:cNvPicPr>
            <a:picLocks noChangeAspect="1"/>
          </p:cNvPicPr>
          <p:nvPr userDrawn="1"/>
        </p:nvPicPr>
        <p:blipFill>
          <a:blip r:embed="rId2" cstate="print">
            <a:alphaModFix amt="16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03251" y="1143410"/>
            <a:ext cx="10972800" cy="5402555"/>
          </a:xfrm>
          <a:prstGeom prst="rect">
            <a:avLst/>
          </a:prstGeom>
        </p:spPr>
      </p:pic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7" name="Rounded Rectangle 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ounded Rectangle 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458163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5" name="Rounded Rectangle 4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ounded Rectangle 6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72467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603252" y="1467760"/>
            <a:ext cx="39315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603254" y="1949956"/>
            <a:ext cx="393157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23715" y="2280931"/>
            <a:ext cx="3910188" cy="2152280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85394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23714" y="5427908"/>
            <a:ext cx="3910188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3714" y="4769500"/>
            <a:ext cx="3910188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23714" y="5181089"/>
            <a:ext cx="3910188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5526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5" y="556377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510939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0974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568967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3" y="5482494"/>
            <a:ext cx="521052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4664085"/>
            <a:ext cx="5233107" cy="45437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2015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03251" y="5151355"/>
            <a:ext cx="519924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6365523" y="5482494"/>
            <a:ext cx="5210528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342944" y="4664085"/>
            <a:ext cx="5233107" cy="45437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2016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6376811" y="5151355"/>
            <a:ext cx="519924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97918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columns resul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51748" y="4795537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51748" y="4137128"/>
            <a:ext cx="2360789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50%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51748" y="4548718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3351388" y="4795537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3351388" y="4137128"/>
            <a:ext cx="2360789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50%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3351388" y="4548718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6286494" y="4795537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6286494" y="4137128"/>
            <a:ext cx="2360789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50%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6286494" y="4548718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9192684" y="4795537"/>
            <a:ext cx="236078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9192684" y="4137128"/>
            <a:ext cx="2360789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50%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192684" y="4548718"/>
            <a:ext cx="236078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9" name="Rounded Rectangle 1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ounded Rectangle 1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ounded Rectangle 2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84224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03251" y="1369621"/>
            <a:ext cx="10972800" cy="3507180"/>
          </a:xfrm>
          <a:custGeom>
            <a:avLst/>
            <a:gdLst/>
            <a:ahLst/>
            <a:cxnLst/>
            <a:rect l="l" t="t" r="r" b="b"/>
            <a:pathLst>
              <a:path w="8229600" h="2922650">
                <a:moveTo>
                  <a:pt x="1461325" y="0"/>
                </a:moveTo>
                <a:lnTo>
                  <a:pt x="6768275" y="0"/>
                </a:lnTo>
                <a:cubicBezTo>
                  <a:pt x="7575343" y="0"/>
                  <a:pt x="8229600" y="654257"/>
                  <a:pt x="8229600" y="1461325"/>
                </a:cubicBezTo>
                <a:cubicBezTo>
                  <a:pt x="8229600" y="2268393"/>
                  <a:pt x="7575343" y="2922650"/>
                  <a:pt x="6768275" y="2922650"/>
                </a:cubicBezTo>
                <a:lnTo>
                  <a:pt x="1461325" y="2922650"/>
                </a:lnTo>
                <a:cubicBezTo>
                  <a:pt x="654257" y="2922650"/>
                  <a:pt x="0" y="2268393"/>
                  <a:pt x="0" y="1461325"/>
                </a:cubicBezTo>
                <a:cubicBezTo>
                  <a:pt x="0" y="654257"/>
                  <a:pt x="654257" y="0"/>
                  <a:pt x="146132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591965" y="556377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569384" y="510939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210358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03251" y="1473207"/>
            <a:ext cx="5204883" cy="3447167"/>
          </a:xfrm>
          <a:custGeom>
            <a:avLst/>
            <a:gdLst/>
            <a:ahLst/>
            <a:cxnLst/>
            <a:rect l="l" t="t" r="r" b="b"/>
            <a:pathLst>
              <a:path w="3903662" h="2872639">
                <a:moveTo>
                  <a:pt x="522813" y="0"/>
                </a:moveTo>
                <a:lnTo>
                  <a:pt x="3380849" y="0"/>
                </a:lnTo>
                <a:cubicBezTo>
                  <a:pt x="3669591" y="0"/>
                  <a:pt x="3903662" y="234071"/>
                  <a:pt x="3903662" y="522813"/>
                </a:cubicBezTo>
                <a:lnTo>
                  <a:pt x="3903662" y="2872639"/>
                </a:lnTo>
                <a:lnTo>
                  <a:pt x="0" y="2872639"/>
                </a:lnTo>
                <a:lnTo>
                  <a:pt x="0" y="522813"/>
                </a:lnTo>
                <a:cubicBezTo>
                  <a:pt x="0" y="234071"/>
                  <a:pt x="234071" y="0"/>
                  <a:pt x="52281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603251" y="4920371"/>
            <a:ext cx="5204883" cy="1310640"/>
          </a:xfrm>
          <a:custGeom>
            <a:avLst/>
            <a:gdLst/>
            <a:ahLst/>
            <a:cxnLst/>
            <a:rect l="l" t="t" r="r" b="b"/>
            <a:pathLst>
              <a:path w="3903662" h="1092200">
                <a:moveTo>
                  <a:pt x="0" y="0"/>
                </a:moveTo>
                <a:lnTo>
                  <a:pt x="3903662" y="0"/>
                </a:lnTo>
                <a:lnTo>
                  <a:pt x="3903662" y="595030"/>
                </a:lnTo>
                <a:cubicBezTo>
                  <a:pt x="3903662" y="869609"/>
                  <a:pt x="3681071" y="1092200"/>
                  <a:pt x="3406492" y="1092200"/>
                </a:cubicBezTo>
                <a:lnTo>
                  <a:pt x="497170" y="1092200"/>
                </a:lnTo>
                <a:cubicBezTo>
                  <a:pt x="222591" y="1092200"/>
                  <a:pt x="0" y="869609"/>
                  <a:pt x="0" y="5950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948267" y="5140217"/>
            <a:ext cx="46228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948267" y="5434998"/>
            <a:ext cx="4622800" cy="61313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6371168" y="1473207"/>
            <a:ext cx="5204883" cy="3447167"/>
          </a:xfrm>
          <a:custGeom>
            <a:avLst/>
            <a:gdLst/>
            <a:ahLst/>
            <a:cxnLst/>
            <a:rect l="l" t="t" r="r" b="b"/>
            <a:pathLst>
              <a:path w="3903662" h="2872639">
                <a:moveTo>
                  <a:pt x="522813" y="0"/>
                </a:moveTo>
                <a:lnTo>
                  <a:pt x="3380849" y="0"/>
                </a:lnTo>
                <a:cubicBezTo>
                  <a:pt x="3669591" y="0"/>
                  <a:pt x="3903662" y="234071"/>
                  <a:pt x="3903662" y="522813"/>
                </a:cubicBezTo>
                <a:lnTo>
                  <a:pt x="3903662" y="2872639"/>
                </a:lnTo>
                <a:lnTo>
                  <a:pt x="0" y="2872639"/>
                </a:lnTo>
                <a:lnTo>
                  <a:pt x="0" y="522813"/>
                </a:lnTo>
                <a:cubicBezTo>
                  <a:pt x="0" y="234071"/>
                  <a:pt x="234071" y="0"/>
                  <a:pt x="52281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7" name="Rounded Rectangle 16"/>
          <p:cNvSpPr/>
          <p:nvPr userDrawn="1"/>
        </p:nvSpPr>
        <p:spPr>
          <a:xfrm>
            <a:off x="6371168" y="4920371"/>
            <a:ext cx="5204883" cy="1310640"/>
          </a:xfrm>
          <a:custGeom>
            <a:avLst/>
            <a:gdLst/>
            <a:ahLst/>
            <a:cxnLst/>
            <a:rect l="l" t="t" r="r" b="b"/>
            <a:pathLst>
              <a:path w="3903662" h="1092200">
                <a:moveTo>
                  <a:pt x="0" y="0"/>
                </a:moveTo>
                <a:lnTo>
                  <a:pt x="3903662" y="0"/>
                </a:lnTo>
                <a:lnTo>
                  <a:pt x="3903662" y="595030"/>
                </a:lnTo>
                <a:cubicBezTo>
                  <a:pt x="3903662" y="869609"/>
                  <a:pt x="3681071" y="1092200"/>
                  <a:pt x="3406492" y="1092200"/>
                </a:cubicBezTo>
                <a:lnTo>
                  <a:pt x="497170" y="1092200"/>
                </a:lnTo>
                <a:cubicBezTo>
                  <a:pt x="222591" y="1092200"/>
                  <a:pt x="0" y="869609"/>
                  <a:pt x="0" y="5950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716184" y="5140217"/>
            <a:ext cx="46228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68" hasCustomPrompt="1"/>
          </p:nvPr>
        </p:nvSpPr>
        <p:spPr>
          <a:xfrm>
            <a:off x="6716184" y="5434998"/>
            <a:ext cx="4622800" cy="61313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72053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7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animBg="1"/>
      <p:bldP spid="4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03251" y="4802511"/>
            <a:ext cx="326026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3" name="Rounded Rectangle 2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ounded Rectangle 2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ounded Rectangle 2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03251" y="1579886"/>
            <a:ext cx="3260269" cy="2108197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ounded Rectangle 28"/>
          <p:cNvSpPr/>
          <p:nvPr userDrawn="1"/>
        </p:nvSpPr>
        <p:spPr>
          <a:xfrm>
            <a:off x="603251" y="3703322"/>
            <a:ext cx="3260269" cy="77723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68539" y="379476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67748" y="377834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1567748" y="415313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4345518" y="4802511"/>
            <a:ext cx="326026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4345518" y="1579886"/>
            <a:ext cx="3260269" cy="2108197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3" name="Rounded Rectangle 28"/>
          <p:cNvSpPr/>
          <p:nvPr userDrawn="1"/>
        </p:nvSpPr>
        <p:spPr>
          <a:xfrm>
            <a:off x="4345518" y="3703322"/>
            <a:ext cx="3260269" cy="77723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4610805" y="379476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5310014" y="377834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5310014" y="415313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8315782" y="4802511"/>
            <a:ext cx="3260269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72"/>
          </p:nvPr>
        </p:nvSpPr>
        <p:spPr>
          <a:xfrm>
            <a:off x="8315782" y="1579886"/>
            <a:ext cx="3260269" cy="2108197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Rounded Rectangle 28"/>
          <p:cNvSpPr/>
          <p:nvPr userDrawn="1"/>
        </p:nvSpPr>
        <p:spPr>
          <a:xfrm>
            <a:off x="8315782" y="3703322"/>
            <a:ext cx="3260269" cy="77723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8581069" y="379476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280279" y="377834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9280279" y="415313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3753495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3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animBg="1"/>
      <p:bldP spid="7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animBg="1"/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03251" y="5442591"/>
            <a:ext cx="3525147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3" name="Rounded Rectangle 2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ounded Rectangle 2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ounded Rectangle 2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9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68539" y="481584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567748" y="479942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1567748" y="517421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4345517" y="5442591"/>
            <a:ext cx="3525147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4610805" y="481584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5310014" y="479942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5310014" y="517421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8050904" y="5442591"/>
            <a:ext cx="3525147" cy="8413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8327069" y="4815844"/>
            <a:ext cx="648408" cy="560681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9026279" y="4799427"/>
            <a:ext cx="2259187" cy="3453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9026279" y="5174218"/>
            <a:ext cx="2259187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03251" y="1303484"/>
            <a:ext cx="3525147" cy="3172632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4345517" y="1303484"/>
            <a:ext cx="3525147" cy="3172632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77"/>
          </p:nvPr>
        </p:nvSpPr>
        <p:spPr>
          <a:xfrm>
            <a:off x="8050904" y="1303484"/>
            <a:ext cx="3525147" cy="3172632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2828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  <p:bldP spid="30" grpId="0"/>
      <p:bldP spid="43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721784" y="1394011"/>
            <a:ext cx="4967816" cy="1530161"/>
          </a:xfrm>
          <a:custGeom>
            <a:avLst/>
            <a:gdLst/>
            <a:ahLst/>
            <a:cxnLst/>
            <a:rect l="l" t="t" r="r" b="b"/>
            <a:pathLst>
              <a:path w="3725862" h="1275134">
                <a:moveTo>
                  <a:pt x="360890" y="0"/>
                </a:moveTo>
                <a:lnTo>
                  <a:pt x="3364972" y="0"/>
                </a:lnTo>
                <a:cubicBezTo>
                  <a:pt x="3564286" y="0"/>
                  <a:pt x="3725862" y="161576"/>
                  <a:pt x="3725862" y="360890"/>
                </a:cubicBezTo>
                <a:lnTo>
                  <a:pt x="3725862" y="1275134"/>
                </a:lnTo>
                <a:lnTo>
                  <a:pt x="0" y="1275134"/>
                </a:lnTo>
                <a:lnTo>
                  <a:pt x="0" y="360890"/>
                </a:lnTo>
                <a:cubicBezTo>
                  <a:pt x="0" y="161576"/>
                  <a:pt x="161576" y="0"/>
                  <a:pt x="36089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8" name="Rounded Rectangle 18"/>
          <p:cNvSpPr/>
          <p:nvPr userDrawn="1"/>
        </p:nvSpPr>
        <p:spPr>
          <a:xfrm>
            <a:off x="721784" y="2929889"/>
            <a:ext cx="4967816" cy="723899"/>
          </a:xfrm>
          <a:custGeom>
            <a:avLst/>
            <a:gdLst/>
            <a:ahLst/>
            <a:cxnLst/>
            <a:rect l="l" t="t" r="r" b="b"/>
            <a:pathLst>
              <a:path w="3725862" h="603249">
                <a:moveTo>
                  <a:pt x="0" y="0"/>
                </a:moveTo>
                <a:lnTo>
                  <a:pt x="3725862" y="0"/>
                </a:lnTo>
                <a:lnTo>
                  <a:pt x="3725862" y="280197"/>
                </a:lnTo>
                <a:cubicBezTo>
                  <a:pt x="3725862" y="458614"/>
                  <a:pt x="3581227" y="603249"/>
                  <a:pt x="3402810" y="603249"/>
                </a:cubicBezTo>
                <a:lnTo>
                  <a:pt x="323052" y="603249"/>
                </a:lnTo>
                <a:cubicBezTo>
                  <a:pt x="144635" y="603249"/>
                  <a:pt x="0" y="458614"/>
                  <a:pt x="0" y="2801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1066800" y="2991377"/>
            <a:ext cx="44196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1066800" y="3286158"/>
            <a:ext cx="4419600" cy="3066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6608235" y="1394011"/>
            <a:ext cx="4967816" cy="1530161"/>
          </a:xfrm>
          <a:custGeom>
            <a:avLst/>
            <a:gdLst/>
            <a:ahLst/>
            <a:cxnLst/>
            <a:rect l="l" t="t" r="r" b="b"/>
            <a:pathLst>
              <a:path w="3725862" h="1275134">
                <a:moveTo>
                  <a:pt x="360890" y="0"/>
                </a:moveTo>
                <a:lnTo>
                  <a:pt x="3364972" y="0"/>
                </a:lnTo>
                <a:cubicBezTo>
                  <a:pt x="3564286" y="0"/>
                  <a:pt x="3725862" y="161576"/>
                  <a:pt x="3725862" y="360890"/>
                </a:cubicBezTo>
                <a:lnTo>
                  <a:pt x="3725862" y="1275134"/>
                </a:lnTo>
                <a:lnTo>
                  <a:pt x="0" y="1275134"/>
                </a:lnTo>
                <a:lnTo>
                  <a:pt x="0" y="360890"/>
                </a:lnTo>
                <a:cubicBezTo>
                  <a:pt x="0" y="161576"/>
                  <a:pt x="161576" y="0"/>
                  <a:pt x="36089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Rounded Rectangle 18"/>
          <p:cNvSpPr/>
          <p:nvPr userDrawn="1"/>
        </p:nvSpPr>
        <p:spPr>
          <a:xfrm>
            <a:off x="6608235" y="2929889"/>
            <a:ext cx="4967816" cy="723899"/>
          </a:xfrm>
          <a:custGeom>
            <a:avLst/>
            <a:gdLst/>
            <a:ahLst/>
            <a:cxnLst/>
            <a:rect l="l" t="t" r="r" b="b"/>
            <a:pathLst>
              <a:path w="3725862" h="603249">
                <a:moveTo>
                  <a:pt x="0" y="0"/>
                </a:moveTo>
                <a:lnTo>
                  <a:pt x="3725862" y="0"/>
                </a:lnTo>
                <a:lnTo>
                  <a:pt x="3725862" y="280197"/>
                </a:lnTo>
                <a:cubicBezTo>
                  <a:pt x="3725862" y="458614"/>
                  <a:pt x="3581227" y="603249"/>
                  <a:pt x="3402810" y="603249"/>
                </a:cubicBezTo>
                <a:lnTo>
                  <a:pt x="323052" y="603249"/>
                </a:lnTo>
                <a:cubicBezTo>
                  <a:pt x="144635" y="603249"/>
                  <a:pt x="0" y="458614"/>
                  <a:pt x="0" y="2801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953251" y="2991377"/>
            <a:ext cx="44196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68" hasCustomPrompt="1"/>
          </p:nvPr>
        </p:nvSpPr>
        <p:spPr>
          <a:xfrm>
            <a:off x="6953251" y="3286158"/>
            <a:ext cx="4419600" cy="3066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69"/>
          </p:nvPr>
        </p:nvSpPr>
        <p:spPr>
          <a:xfrm>
            <a:off x="721784" y="4061011"/>
            <a:ext cx="4967816" cy="1530161"/>
          </a:xfrm>
          <a:custGeom>
            <a:avLst/>
            <a:gdLst/>
            <a:ahLst/>
            <a:cxnLst/>
            <a:rect l="l" t="t" r="r" b="b"/>
            <a:pathLst>
              <a:path w="3725862" h="1275134">
                <a:moveTo>
                  <a:pt x="360890" y="0"/>
                </a:moveTo>
                <a:lnTo>
                  <a:pt x="3364972" y="0"/>
                </a:lnTo>
                <a:cubicBezTo>
                  <a:pt x="3564286" y="0"/>
                  <a:pt x="3725862" y="161576"/>
                  <a:pt x="3725862" y="360890"/>
                </a:cubicBezTo>
                <a:lnTo>
                  <a:pt x="3725862" y="1275134"/>
                </a:lnTo>
                <a:lnTo>
                  <a:pt x="0" y="1275134"/>
                </a:lnTo>
                <a:lnTo>
                  <a:pt x="0" y="360890"/>
                </a:lnTo>
                <a:cubicBezTo>
                  <a:pt x="0" y="161576"/>
                  <a:pt x="161576" y="0"/>
                  <a:pt x="36089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Rounded Rectangle 18"/>
          <p:cNvSpPr/>
          <p:nvPr userDrawn="1"/>
        </p:nvSpPr>
        <p:spPr>
          <a:xfrm>
            <a:off x="721784" y="5596889"/>
            <a:ext cx="4967816" cy="723899"/>
          </a:xfrm>
          <a:custGeom>
            <a:avLst/>
            <a:gdLst/>
            <a:ahLst/>
            <a:cxnLst/>
            <a:rect l="l" t="t" r="r" b="b"/>
            <a:pathLst>
              <a:path w="3725862" h="603249">
                <a:moveTo>
                  <a:pt x="0" y="0"/>
                </a:moveTo>
                <a:lnTo>
                  <a:pt x="3725862" y="0"/>
                </a:lnTo>
                <a:lnTo>
                  <a:pt x="3725862" y="280197"/>
                </a:lnTo>
                <a:cubicBezTo>
                  <a:pt x="3725862" y="458614"/>
                  <a:pt x="3581227" y="603249"/>
                  <a:pt x="3402810" y="603249"/>
                </a:cubicBezTo>
                <a:lnTo>
                  <a:pt x="323052" y="603249"/>
                </a:lnTo>
                <a:cubicBezTo>
                  <a:pt x="144635" y="603249"/>
                  <a:pt x="0" y="458614"/>
                  <a:pt x="0" y="2801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1066800" y="5658377"/>
            <a:ext cx="44196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1066800" y="5953158"/>
            <a:ext cx="4419600" cy="3066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5" name="Picture Placeholder 2"/>
          <p:cNvSpPr>
            <a:spLocks noGrp="1"/>
          </p:cNvSpPr>
          <p:nvPr>
            <p:ph type="pic" sz="quarter" idx="72"/>
          </p:nvPr>
        </p:nvSpPr>
        <p:spPr>
          <a:xfrm>
            <a:off x="6608235" y="4061011"/>
            <a:ext cx="4967816" cy="1530161"/>
          </a:xfrm>
          <a:custGeom>
            <a:avLst/>
            <a:gdLst/>
            <a:ahLst/>
            <a:cxnLst/>
            <a:rect l="l" t="t" r="r" b="b"/>
            <a:pathLst>
              <a:path w="3725862" h="1275134">
                <a:moveTo>
                  <a:pt x="360890" y="0"/>
                </a:moveTo>
                <a:lnTo>
                  <a:pt x="3364972" y="0"/>
                </a:lnTo>
                <a:cubicBezTo>
                  <a:pt x="3564286" y="0"/>
                  <a:pt x="3725862" y="161576"/>
                  <a:pt x="3725862" y="360890"/>
                </a:cubicBezTo>
                <a:lnTo>
                  <a:pt x="3725862" y="1275134"/>
                </a:lnTo>
                <a:lnTo>
                  <a:pt x="0" y="1275134"/>
                </a:lnTo>
                <a:lnTo>
                  <a:pt x="0" y="360890"/>
                </a:lnTo>
                <a:cubicBezTo>
                  <a:pt x="0" y="161576"/>
                  <a:pt x="161576" y="0"/>
                  <a:pt x="36089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6" name="Rounded Rectangle 18"/>
          <p:cNvSpPr/>
          <p:nvPr userDrawn="1"/>
        </p:nvSpPr>
        <p:spPr>
          <a:xfrm>
            <a:off x="6608235" y="5596889"/>
            <a:ext cx="4967816" cy="723899"/>
          </a:xfrm>
          <a:custGeom>
            <a:avLst/>
            <a:gdLst/>
            <a:ahLst/>
            <a:cxnLst/>
            <a:rect l="l" t="t" r="r" b="b"/>
            <a:pathLst>
              <a:path w="3725862" h="603249">
                <a:moveTo>
                  <a:pt x="0" y="0"/>
                </a:moveTo>
                <a:lnTo>
                  <a:pt x="3725862" y="0"/>
                </a:lnTo>
                <a:lnTo>
                  <a:pt x="3725862" y="280197"/>
                </a:lnTo>
                <a:cubicBezTo>
                  <a:pt x="3725862" y="458614"/>
                  <a:pt x="3581227" y="603249"/>
                  <a:pt x="3402810" y="603249"/>
                </a:cubicBezTo>
                <a:lnTo>
                  <a:pt x="323052" y="603249"/>
                </a:lnTo>
                <a:cubicBezTo>
                  <a:pt x="144635" y="603249"/>
                  <a:pt x="0" y="458614"/>
                  <a:pt x="0" y="28019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53251" y="5658377"/>
            <a:ext cx="4419600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74" hasCustomPrompt="1"/>
          </p:nvPr>
        </p:nvSpPr>
        <p:spPr>
          <a:xfrm>
            <a:off x="6953251" y="5953158"/>
            <a:ext cx="4419600" cy="30667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4271209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 animBg="1"/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cl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03254" y="4267391"/>
            <a:ext cx="2497151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603254" y="4562173"/>
            <a:ext cx="2497151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03254" y="1877692"/>
            <a:ext cx="2497151" cy="2247436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3448053" y="4267391"/>
            <a:ext cx="2497151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67" hasCustomPrompt="1"/>
          </p:nvPr>
        </p:nvSpPr>
        <p:spPr>
          <a:xfrm>
            <a:off x="3448053" y="4562173"/>
            <a:ext cx="2497151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68"/>
          </p:nvPr>
        </p:nvSpPr>
        <p:spPr>
          <a:xfrm>
            <a:off x="3448053" y="1877692"/>
            <a:ext cx="2497151" cy="2247436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6225121" y="4267391"/>
            <a:ext cx="2497151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6225121" y="4562173"/>
            <a:ext cx="2497151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6225121" y="1877692"/>
            <a:ext cx="2497151" cy="2247436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9078903" y="4267391"/>
            <a:ext cx="2497151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9078903" y="4562173"/>
            <a:ext cx="2497151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9" name="Picture Placeholder 2"/>
          <p:cNvSpPr>
            <a:spLocks noGrp="1" noChangeAspect="1"/>
          </p:cNvSpPr>
          <p:nvPr>
            <p:ph type="pic" sz="quarter" idx="74"/>
          </p:nvPr>
        </p:nvSpPr>
        <p:spPr>
          <a:xfrm>
            <a:off x="9078903" y="1877692"/>
            <a:ext cx="2497151" cy="2247436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5162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cle images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838451" y="1813942"/>
            <a:ext cx="2986616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2838451" y="2108723"/>
            <a:ext cx="2986616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03252" y="1801491"/>
            <a:ext cx="2028477" cy="1825630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8589435" y="1813942"/>
            <a:ext cx="2986616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67" hasCustomPrompt="1"/>
          </p:nvPr>
        </p:nvSpPr>
        <p:spPr>
          <a:xfrm>
            <a:off x="8589435" y="2108723"/>
            <a:ext cx="2986616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sz="quarter" idx="68"/>
          </p:nvPr>
        </p:nvSpPr>
        <p:spPr>
          <a:xfrm>
            <a:off x="6354236" y="1801491"/>
            <a:ext cx="2028477" cy="1825630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2838451" y="3993262"/>
            <a:ext cx="2986616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2838451" y="4288043"/>
            <a:ext cx="2986616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603252" y="3980811"/>
            <a:ext cx="2028477" cy="1825630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8589435" y="3993262"/>
            <a:ext cx="2986616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8589435" y="4288043"/>
            <a:ext cx="2986616" cy="151858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74"/>
          </p:nvPr>
        </p:nvSpPr>
        <p:spPr>
          <a:xfrm>
            <a:off x="6354236" y="3980811"/>
            <a:ext cx="2028477" cy="1825630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7677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ircl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603252" y="338378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575738" y="137477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3617386" y="338378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68"/>
          </p:nvPr>
        </p:nvSpPr>
        <p:spPr>
          <a:xfrm>
            <a:off x="3589871" y="137477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6546852" y="338378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6519338" y="137477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9537702" y="338378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Picture Placeholder 2"/>
          <p:cNvSpPr>
            <a:spLocks noGrp="1" noChangeAspect="1"/>
          </p:cNvSpPr>
          <p:nvPr>
            <p:ph type="pic" sz="quarter" idx="74"/>
          </p:nvPr>
        </p:nvSpPr>
        <p:spPr>
          <a:xfrm>
            <a:off x="9510187" y="137477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603252" y="600506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24938" y="399605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1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3617386" y="600506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2" name="Picture Placeholder 2"/>
          <p:cNvSpPr>
            <a:spLocks noGrp="1" noChangeAspect="1"/>
          </p:cNvSpPr>
          <p:nvPr>
            <p:ph type="pic" sz="quarter" idx="78"/>
          </p:nvPr>
        </p:nvSpPr>
        <p:spPr>
          <a:xfrm>
            <a:off x="3539071" y="399605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6546852" y="600506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Picture Placeholder 2"/>
          <p:cNvSpPr>
            <a:spLocks noGrp="1" noChangeAspect="1"/>
          </p:cNvSpPr>
          <p:nvPr>
            <p:ph type="pic" sz="quarter" idx="80"/>
          </p:nvPr>
        </p:nvSpPr>
        <p:spPr>
          <a:xfrm>
            <a:off x="6468538" y="399605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9537702" y="6005061"/>
            <a:ext cx="2038349" cy="2591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2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6" name="Picture Placeholder 2"/>
          <p:cNvSpPr>
            <a:spLocks noGrp="1" noChangeAspect="1"/>
          </p:cNvSpPr>
          <p:nvPr>
            <p:ph type="pic" sz="quarter" idx="82"/>
          </p:nvPr>
        </p:nvSpPr>
        <p:spPr>
          <a:xfrm>
            <a:off x="9459387" y="3996052"/>
            <a:ext cx="2111999" cy="1900799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1046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/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/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/>
      <p:bldP spid="6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/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/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758174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mages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32886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7" name="Rounded Rectangle 1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ounded Rectangle 1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ounded Rectangle 1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1" name="Rounded Rectangle 30"/>
          <p:cNvSpPr/>
          <p:nvPr userDrawn="1"/>
        </p:nvSpPr>
        <p:spPr>
          <a:xfrm>
            <a:off x="622447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65"/>
          </p:nvPr>
        </p:nvSpPr>
        <p:spPr>
          <a:xfrm>
            <a:off x="2800352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7" name="Rounded Rectangle 30"/>
          <p:cNvSpPr/>
          <p:nvPr userDrawn="1"/>
        </p:nvSpPr>
        <p:spPr>
          <a:xfrm>
            <a:off x="2789914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5065332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Rounded Rectangle 30"/>
          <p:cNvSpPr/>
          <p:nvPr userDrawn="1"/>
        </p:nvSpPr>
        <p:spPr>
          <a:xfrm>
            <a:off x="5054894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7351332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1" name="Rounded Rectangle 30"/>
          <p:cNvSpPr/>
          <p:nvPr userDrawn="1"/>
        </p:nvSpPr>
        <p:spPr>
          <a:xfrm>
            <a:off x="7340894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68"/>
          </p:nvPr>
        </p:nvSpPr>
        <p:spPr>
          <a:xfrm>
            <a:off x="9624486" y="1356361"/>
            <a:ext cx="1940981" cy="3249925"/>
          </a:xfrm>
          <a:custGeom>
            <a:avLst/>
            <a:gdLst/>
            <a:ahLst/>
            <a:cxnLst/>
            <a:rect l="l" t="t" r="r" b="b"/>
            <a:pathLst>
              <a:path w="1455736" h="2708271">
                <a:moveTo>
                  <a:pt x="268845" y="0"/>
                </a:moveTo>
                <a:lnTo>
                  <a:pt x="1186891" y="0"/>
                </a:lnTo>
                <a:cubicBezTo>
                  <a:pt x="1335370" y="0"/>
                  <a:pt x="1455736" y="120366"/>
                  <a:pt x="1455736" y="268845"/>
                </a:cubicBezTo>
                <a:lnTo>
                  <a:pt x="1455736" y="2642626"/>
                </a:lnTo>
                <a:cubicBezTo>
                  <a:pt x="1455736" y="2661186"/>
                  <a:pt x="1453855" y="2679307"/>
                  <a:pt x="1450274" y="2696808"/>
                </a:cubicBezTo>
                <a:lnTo>
                  <a:pt x="1446716" y="2708271"/>
                </a:lnTo>
                <a:lnTo>
                  <a:pt x="9020" y="2708271"/>
                </a:lnTo>
                <a:lnTo>
                  <a:pt x="5462" y="2696808"/>
                </a:lnTo>
                <a:cubicBezTo>
                  <a:pt x="1881" y="2679307"/>
                  <a:pt x="0" y="2661186"/>
                  <a:pt x="0" y="2642626"/>
                </a:cubicBezTo>
                <a:lnTo>
                  <a:pt x="0" y="268845"/>
                </a:lnTo>
                <a:cubicBezTo>
                  <a:pt x="0" y="120366"/>
                  <a:pt x="120366" y="0"/>
                  <a:pt x="268845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3" name="Rounded Rectangle 30"/>
          <p:cNvSpPr/>
          <p:nvPr userDrawn="1"/>
        </p:nvSpPr>
        <p:spPr>
          <a:xfrm>
            <a:off x="9614047" y="4606285"/>
            <a:ext cx="1938573" cy="243840"/>
          </a:xfrm>
          <a:custGeom>
            <a:avLst/>
            <a:gdLst/>
            <a:ahLst/>
            <a:cxnLst/>
            <a:rect l="l" t="t" r="r" b="b"/>
            <a:pathLst>
              <a:path w="1453930" h="203200">
                <a:moveTo>
                  <a:pt x="0" y="0"/>
                </a:moveTo>
                <a:lnTo>
                  <a:pt x="1453930" y="0"/>
                </a:lnTo>
                <a:lnTo>
                  <a:pt x="1442258" y="37601"/>
                </a:lnTo>
                <a:cubicBezTo>
                  <a:pt x="1401097" y="134917"/>
                  <a:pt x="1304736" y="203200"/>
                  <a:pt x="1192427" y="203200"/>
                </a:cubicBezTo>
                <a:lnTo>
                  <a:pt x="261503" y="203200"/>
                </a:lnTo>
                <a:cubicBezTo>
                  <a:pt x="149194" y="203200"/>
                  <a:pt x="52834" y="134917"/>
                  <a:pt x="11672" y="376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91965" y="5563772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4" y="5109393"/>
            <a:ext cx="1099608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Put</a:t>
            </a:r>
            <a:r>
              <a:rPr lang="es-ES_tradnl" dirty="0"/>
              <a:t> 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2749800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31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1" y="1394298"/>
            <a:ext cx="10972800" cy="4574704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55687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1" y="1368898"/>
            <a:ext cx="10972800" cy="4889664"/>
          </a:xfrm>
          <a:prstGeom prst="rect">
            <a:avLst/>
          </a:prstGeom>
        </p:spPr>
        <p:txBody>
          <a:bodyPr vert="horz" lIns="95057" tIns="47529" rIns="95057" bIns="47529" numCol="2" spcCol="280728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61844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3251" y="1406998"/>
            <a:ext cx="10972800" cy="4912524"/>
          </a:xfrm>
          <a:prstGeom prst="rect">
            <a:avLst/>
          </a:prstGeom>
        </p:spPr>
        <p:txBody>
          <a:bodyPr vert="horz" lIns="95057" tIns="47529" rIns="95057" bIns="47529" numCol="3" spcCol="280728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7" name="Rounded Rectangle 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99851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259733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601613" y="-1231872"/>
            <a:ext cx="10634887" cy="7035124"/>
          </a:xfrm>
          <a:custGeom>
            <a:avLst/>
            <a:gdLst/>
            <a:ahLst/>
            <a:cxnLst/>
            <a:rect l="l" t="t" r="r" b="b"/>
            <a:pathLst>
              <a:path w="7976165" h="5862603">
                <a:moveTo>
                  <a:pt x="7653935" y="2067213"/>
                </a:moveTo>
                <a:cubicBezTo>
                  <a:pt x="7770559" y="2067213"/>
                  <a:pt x="7887183" y="2111704"/>
                  <a:pt x="7976165" y="2200685"/>
                </a:cubicBezTo>
                <a:cubicBezTo>
                  <a:pt x="8154128" y="2378648"/>
                  <a:pt x="8154128" y="2667183"/>
                  <a:pt x="7976165" y="2845147"/>
                </a:cubicBezTo>
                <a:lnTo>
                  <a:pt x="5069879" y="5751433"/>
                </a:lnTo>
                <a:cubicBezTo>
                  <a:pt x="4891915" y="5929396"/>
                  <a:pt x="4603380" y="5929396"/>
                  <a:pt x="4425417" y="5751433"/>
                </a:cubicBezTo>
                <a:cubicBezTo>
                  <a:pt x="4247454" y="5573470"/>
                  <a:pt x="4247454" y="5284935"/>
                  <a:pt x="4425417" y="5106972"/>
                </a:cubicBezTo>
                <a:lnTo>
                  <a:pt x="7331703" y="2200685"/>
                </a:lnTo>
                <a:cubicBezTo>
                  <a:pt x="7420685" y="2111704"/>
                  <a:pt x="7537310" y="2067213"/>
                  <a:pt x="7653935" y="2067213"/>
                </a:cubicBezTo>
                <a:close/>
                <a:moveTo>
                  <a:pt x="6544741" y="1630098"/>
                </a:moveTo>
                <a:cubicBezTo>
                  <a:pt x="6661367" y="1630098"/>
                  <a:pt x="6777990" y="1674589"/>
                  <a:pt x="6866973" y="1763570"/>
                </a:cubicBezTo>
                <a:cubicBezTo>
                  <a:pt x="7044936" y="1941533"/>
                  <a:pt x="7044936" y="2230068"/>
                  <a:pt x="6866973" y="2408032"/>
                </a:cubicBezTo>
                <a:lnTo>
                  <a:pt x="3495076" y="5779929"/>
                </a:lnTo>
                <a:cubicBezTo>
                  <a:pt x="3317112" y="5957892"/>
                  <a:pt x="3028578" y="5957892"/>
                  <a:pt x="2850614" y="5779929"/>
                </a:cubicBezTo>
                <a:cubicBezTo>
                  <a:pt x="2672651" y="5601966"/>
                  <a:pt x="2672651" y="5313431"/>
                  <a:pt x="2850614" y="5135467"/>
                </a:cubicBezTo>
                <a:lnTo>
                  <a:pt x="6222511" y="1763571"/>
                </a:lnTo>
                <a:cubicBezTo>
                  <a:pt x="6311493" y="1674589"/>
                  <a:pt x="6428118" y="1630098"/>
                  <a:pt x="6544741" y="1630098"/>
                </a:cubicBezTo>
                <a:close/>
                <a:moveTo>
                  <a:pt x="6609833" y="11903"/>
                </a:moveTo>
                <a:cubicBezTo>
                  <a:pt x="6726458" y="11903"/>
                  <a:pt x="6843082" y="56394"/>
                  <a:pt x="6932064" y="145375"/>
                </a:cubicBezTo>
                <a:cubicBezTo>
                  <a:pt x="7110027" y="323338"/>
                  <a:pt x="7110027" y="611873"/>
                  <a:pt x="6932064" y="789837"/>
                </a:cubicBezTo>
                <a:lnTo>
                  <a:pt x="1992770" y="5729131"/>
                </a:lnTo>
                <a:cubicBezTo>
                  <a:pt x="1814807" y="5907094"/>
                  <a:pt x="1526272" y="5907094"/>
                  <a:pt x="1348308" y="5729130"/>
                </a:cubicBezTo>
                <a:cubicBezTo>
                  <a:pt x="1170346" y="5551168"/>
                  <a:pt x="1170346" y="5262633"/>
                  <a:pt x="1348309" y="5084670"/>
                </a:cubicBezTo>
                <a:lnTo>
                  <a:pt x="6287603" y="145375"/>
                </a:lnTo>
                <a:cubicBezTo>
                  <a:pt x="6376584" y="56394"/>
                  <a:pt x="6493209" y="11903"/>
                  <a:pt x="6609833" y="11903"/>
                </a:cubicBezTo>
                <a:close/>
                <a:moveTo>
                  <a:pt x="5515050" y="0"/>
                </a:moveTo>
                <a:cubicBezTo>
                  <a:pt x="5581109" y="1"/>
                  <a:pt x="5647168" y="25201"/>
                  <a:pt x="5697568" y="75602"/>
                </a:cubicBezTo>
                <a:cubicBezTo>
                  <a:pt x="5798370" y="176403"/>
                  <a:pt x="5798370" y="339835"/>
                  <a:pt x="5697568" y="440637"/>
                </a:cubicBezTo>
                <a:lnTo>
                  <a:pt x="365035" y="5773170"/>
                </a:lnTo>
                <a:cubicBezTo>
                  <a:pt x="264233" y="5873972"/>
                  <a:pt x="100801" y="5873972"/>
                  <a:pt x="0" y="5773170"/>
                </a:cubicBezTo>
                <a:cubicBezTo>
                  <a:pt x="-100802" y="5672369"/>
                  <a:pt x="-100802" y="5508937"/>
                  <a:pt x="0" y="5408135"/>
                </a:cubicBezTo>
                <a:lnTo>
                  <a:pt x="5332533" y="75602"/>
                </a:lnTo>
                <a:cubicBezTo>
                  <a:pt x="5382934" y="25200"/>
                  <a:pt x="5448992" y="0"/>
                  <a:pt x="55150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Rounded Rectangle 18"/>
          <p:cNvSpPr/>
          <p:nvPr userDrawn="1"/>
        </p:nvSpPr>
        <p:spPr>
          <a:xfrm rot="18900000">
            <a:off x="5793654" y="296271"/>
            <a:ext cx="6294300" cy="65382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973" y="1958629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38973" y="2542427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Subtitle</a:t>
            </a:r>
            <a:endParaRPr lang="es-ES_tradnl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59434" y="2975003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612015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-3304233" y="563719"/>
            <a:ext cx="9242753" cy="7509636"/>
          </a:xfrm>
          <a:custGeom>
            <a:avLst/>
            <a:gdLst/>
            <a:ahLst/>
            <a:cxnLst/>
            <a:rect l="l" t="t" r="r" b="b"/>
            <a:pathLst>
              <a:path w="6932065" h="6258030">
                <a:moveTo>
                  <a:pt x="6544742" y="2108199"/>
                </a:moveTo>
                <a:cubicBezTo>
                  <a:pt x="6661367" y="2108199"/>
                  <a:pt x="6777992" y="2152691"/>
                  <a:pt x="6866974" y="2241671"/>
                </a:cubicBezTo>
                <a:cubicBezTo>
                  <a:pt x="7044937" y="2419635"/>
                  <a:pt x="7044937" y="2708170"/>
                  <a:pt x="6866974" y="2886133"/>
                </a:cubicBezTo>
                <a:lnTo>
                  <a:pt x="3495076" y="6258030"/>
                </a:lnTo>
                <a:cubicBezTo>
                  <a:pt x="3317113" y="6435994"/>
                  <a:pt x="3028578" y="6435994"/>
                  <a:pt x="2850615" y="6258030"/>
                </a:cubicBezTo>
                <a:cubicBezTo>
                  <a:pt x="2672652" y="6080067"/>
                  <a:pt x="2672652" y="5791532"/>
                  <a:pt x="2850615" y="5613569"/>
                </a:cubicBezTo>
                <a:lnTo>
                  <a:pt x="6222513" y="2241671"/>
                </a:lnTo>
                <a:cubicBezTo>
                  <a:pt x="6311494" y="2152690"/>
                  <a:pt x="6428118" y="2108199"/>
                  <a:pt x="6544742" y="2108199"/>
                </a:cubicBezTo>
                <a:close/>
                <a:moveTo>
                  <a:pt x="6609834" y="490004"/>
                </a:moveTo>
                <a:cubicBezTo>
                  <a:pt x="6726459" y="490004"/>
                  <a:pt x="6843084" y="534495"/>
                  <a:pt x="6932065" y="623477"/>
                </a:cubicBezTo>
                <a:cubicBezTo>
                  <a:pt x="7110028" y="801440"/>
                  <a:pt x="7110028" y="1089975"/>
                  <a:pt x="6932065" y="1267938"/>
                </a:cubicBezTo>
                <a:lnTo>
                  <a:pt x="1992770" y="6207232"/>
                </a:lnTo>
                <a:cubicBezTo>
                  <a:pt x="1814808" y="6385196"/>
                  <a:pt x="1526273" y="6385196"/>
                  <a:pt x="1348309" y="6207232"/>
                </a:cubicBezTo>
                <a:cubicBezTo>
                  <a:pt x="1170346" y="6029269"/>
                  <a:pt x="1170346" y="5740734"/>
                  <a:pt x="1348309" y="5562771"/>
                </a:cubicBezTo>
                <a:lnTo>
                  <a:pt x="6287604" y="623477"/>
                </a:lnTo>
                <a:cubicBezTo>
                  <a:pt x="6376585" y="534495"/>
                  <a:pt x="6493210" y="490004"/>
                  <a:pt x="6609834" y="490004"/>
                </a:cubicBezTo>
                <a:close/>
                <a:moveTo>
                  <a:pt x="5515052" y="478102"/>
                </a:moveTo>
                <a:cubicBezTo>
                  <a:pt x="5581110" y="478102"/>
                  <a:pt x="5647169" y="503302"/>
                  <a:pt x="5697569" y="553703"/>
                </a:cubicBezTo>
                <a:cubicBezTo>
                  <a:pt x="5798371" y="654505"/>
                  <a:pt x="5798371" y="817936"/>
                  <a:pt x="5697569" y="918738"/>
                </a:cubicBezTo>
                <a:lnTo>
                  <a:pt x="365036" y="6251272"/>
                </a:lnTo>
                <a:cubicBezTo>
                  <a:pt x="264234" y="6352073"/>
                  <a:pt x="100802" y="6352073"/>
                  <a:pt x="0" y="6251272"/>
                </a:cubicBezTo>
                <a:cubicBezTo>
                  <a:pt x="-100801" y="6150469"/>
                  <a:pt x="-100801" y="5987038"/>
                  <a:pt x="0" y="5886236"/>
                </a:cubicBezTo>
                <a:lnTo>
                  <a:pt x="5332534" y="553702"/>
                </a:lnTo>
                <a:cubicBezTo>
                  <a:pt x="5382935" y="503302"/>
                  <a:pt x="5448993" y="478101"/>
                  <a:pt x="5515052" y="478102"/>
                </a:cubicBezTo>
                <a:close/>
                <a:moveTo>
                  <a:pt x="4500043" y="0"/>
                </a:moveTo>
                <a:cubicBezTo>
                  <a:pt x="4616667" y="0"/>
                  <a:pt x="4733292" y="44491"/>
                  <a:pt x="4822273" y="133473"/>
                </a:cubicBezTo>
                <a:cubicBezTo>
                  <a:pt x="5000237" y="311436"/>
                  <a:pt x="5000237" y="599971"/>
                  <a:pt x="4822273" y="777934"/>
                </a:cubicBezTo>
                <a:lnTo>
                  <a:pt x="1450376" y="4149832"/>
                </a:lnTo>
                <a:cubicBezTo>
                  <a:pt x="1272413" y="4327795"/>
                  <a:pt x="983878" y="4327795"/>
                  <a:pt x="805915" y="4149832"/>
                </a:cubicBezTo>
                <a:cubicBezTo>
                  <a:pt x="627951" y="3971869"/>
                  <a:pt x="627951" y="3683333"/>
                  <a:pt x="805915" y="3505370"/>
                </a:cubicBezTo>
                <a:lnTo>
                  <a:pt x="4177812" y="133473"/>
                </a:lnTo>
                <a:cubicBezTo>
                  <a:pt x="4266794" y="44491"/>
                  <a:pt x="4383418" y="0"/>
                  <a:pt x="450004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 rot="18900000">
            <a:off x="137919" y="6788509"/>
            <a:ext cx="6294300" cy="6538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782573" y="2543223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782573" y="3127020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Subtitle</a:t>
            </a:r>
            <a:endParaRPr lang="es-ES_tradnl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803034" y="3559596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014480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-1610899" y="-1708902"/>
            <a:ext cx="9242753" cy="7509636"/>
          </a:xfrm>
          <a:custGeom>
            <a:avLst/>
            <a:gdLst/>
            <a:ahLst/>
            <a:cxnLst/>
            <a:rect l="l" t="t" r="r" b="b"/>
            <a:pathLst>
              <a:path w="6932065" h="6258030">
                <a:moveTo>
                  <a:pt x="6544742" y="2108199"/>
                </a:moveTo>
                <a:cubicBezTo>
                  <a:pt x="6661367" y="2108199"/>
                  <a:pt x="6777992" y="2152691"/>
                  <a:pt x="6866974" y="2241671"/>
                </a:cubicBezTo>
                <a:cubicBezTo>
                  <a:pt x="7044937" y="2419635"/>
                  <a:pt x="7044937" y="2708170"/>
                  <a:pt x="6866974" y="2886133"/>
                </a:cubicBezTo>
                <a:lnTo>
                  <a:pt x="3495076" y="6258030"/>
                </a:lnTo>
                <a:cubicBezTo>
                  <a:pt x="3317113" y="6435994"/>
                  <a:pt x="3028578" y="6435994"/>
                  <a:pt x="2850615" y="6258030"/>
                </a:cubicBezTo>
                <a:cubicBezTo>
                  <a:pt x="2672652" y="6080067"/>
                  <a:pt x="2672652" y="5791532"/>
                  <a:pt x="2850615" y="5613569"/>
                </a:cubicBezTo>
                <a:lnTo>
                  <a:pt x="6222513" y="2241671"/>
                </a:lnTo>
                <a:cubicBezTo>
                  <a:pt x="6311494" y="2152690"/>
                  <a:pt x="6428118" y="2108199"/>
                  <a:pt x="6544742" y="2108199"/>
                </a:cubicBezTo>
                <a:close/>
                <a:moveTo>
                  <a:pt x="6609834" y="490004"/>
                </a:moveTo>
                <a:cubicBezTo>
                  <a:pt x="6726459" y="490004"/>
                  <a:pt x="6843084" y="534495"/>
                  <a:pt x="6932065" y="623477"/>
                </a:cubicBezTo>
                <a:cubicBezTo>
                  <a:pt x="7110028" y="801440"/>
                  <a:pt x="7110028" y="1089975"/>
                  <a:pt x="6932065" y="1267938"/>
                </a:cubicBezTo>
                <a:lnTo>
                  <a:pt x="1992770" y="6207232"/>
                </a:lnTo>
                <a:cubicBezTo>
                  <a:pt x="1814808" y="6385196"/>
                  <a:pt x="1526273" y="6385196"/>
                  <a:pt x="1348309" y="6207232"/>
                </a:cubicBezTo>
                <a:cubicBezTo>
                  <a:pt x="1170346" y="6029269"/>
                  <a:pt x="1170346" y="5740734"/>
                  <a:pt x="1348309" y="5562771"/>
                </a:cubicBezTo>
                <a:lnTo>
                  <a:pt x="6287604" y="623477"/>
                </a:lnTo>
                <a:cubicBezTo>
                  <a:pt x="6376585" y="534495"/>
                  <a:pt x="6493210" y="490004"/>
                  <a:pt x="6609834" y="490004"/>
                </a:cubicBezTo>
                <a:close/>
                <a:moveTo>
                  <a:pt x="5515052" y="478102"/>
                </a:moveTo>
                <a:cubicBezTo>
                  <a:pt x="5581110" y="478102"/>
                  <a:pt x="5647169" y="503302"/>
                  <a:pt x="5697569" y="553703"/>
                </a:cubicBezTo>
                <a:cubicBezTo>
                  <a:pt x="5798371" y="654505"/>
                  <a:pt x="5798371" y="817936"/>
                  <a:pt x="5697569" y="918738"/>
                </a:cubicBezTo>
                <a:lnTo>
                  <a:pt x="365036" y="6251272"/>
                </a:lnTo>
                <a:cubicBezTo>
                  <a:pt x="264234" y="6352073"/>
                  <a:pt x="100802" y="6352073"/>
                  <a:pt x="0" y="6251272"/>
                </a:cubicBezTo>
                <a:cubicBezTo>
                  <a:pt x="-100801" y="6150469"/>
                  <a:pt x="-100801" y="5987038"/>
                  <a:pt x="0" y="5886236"/>
                </a:cubicBezTo>
                <a:lnTo>
                  <a:pt x="5332534" y="553702"/>
                </a:lnTo>
                <a:cubicBezTo>
                  <a:pt x="5382935" y="503302"/>
                  <a:pt x="5448993" y="478101"/>
                  <a:pt x="5515052" y="478102"/>
                </a:cubicBezTo>
                <a:close/>
                <a:moveTo>
                  <a:pt x="4500043" y="0"/>
                </a:moveTo>
                <a:cubicBezTo>
                  <a:pt x="4616667" y="0"/>
                  <a:pt x="4733292" y="44491"/>
                  <a:pt x="4822273" y="133473"/>
                </a:cubicBezTo>
                <a:cubicBezTo>
                  <a:pt x="5000237" y="311436"/>
                  <a:pt x="5000237" y="599971"/>
                  <a:pt x="4822273" y="777934"/>
                </a:cubicBezTo>
                <a:lnTo>
                  <a:pt x="1450376" y="4149832"/>
                </a:lnTo>
                <a:cubicBezTo>
                  <a:pt x="1272413" y="4327795"/>
                  <a:pt x="983878" y="4327795"/>
                  <a:pt x="805915" y="4149832"/>
                </a:cubicBezTo>
                <a:cubicBezTo>
                  <a:pt x="627951" y="3971869"/>
                  <a:pt x="627951" y="3683333"/>
                  <a:pt x="805915" y="3505370"/>
                </a:cubicBezTo>
                <a:lnTo>
                  <a:pt x="4177812" y="133473"/>
                </a:lnTo>
                <a:cubicBezTo>
                  <a:pt x="4266794" y="44491"/>
                  <a:pt x="4383418" y="0"/>
                  <a:pt x="4500043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 rot="18900000">
            <a:off x="1001518" y="5334424"/>
            <a:ext cx="6294300" cy="65382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138173" y="3247495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138173" y="3831293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Subtitle</a:t>
            </a:r>
            <a:endParaRPr lang="es-ES_tradnl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158634" y="4263868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223116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 userDrawn="1"/>
        </p:nvSpPr>
        <p:spPr>
          <a:xfrm rot="18900000">
            <a:off x="800771" y="3115671"/>
            <a:ext cx="6294300" cy="6538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 rot="18900000">
            <a:off x="2256987" y="3714319"/>
            <a:ext cx="4527448" cy="65382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 rot="18900000" flipV="1">
            <a:off x="-292739" y="3248182"/>
            <a:ext cx="6422592" cy="370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 userDrawn="1"/>
        </p:nvSpPr>
        <p:spPr>
          <a:xfrm rot="18900000">
            <a:off x="627181" y="2201944"/>
            <a:ext cx="4527448" cy="65382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82573" y="2543223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82573" y="3127020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Break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Subtitle</a:t>
            </a:r>
            <a:endParaRPr lang="es-ES_tradnl" dirty="0"/>
          </a:p>
        </p:txBody>
      </p:sp>
      <p:sp>
        <p:nvSpPr>
          <p:cNvPr id="9" name="Text Placeholder 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6803034" y="3559596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51958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6" grpId="0" animBg="1"/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17728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209FD6D3-F58D-4502-91D9-C9DE4D6CDBE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25">
            <a:extLst>
              <a:ext uri="{FF2B5EF4-FFF2-40B4-BE49-F238E27FC236}">
                <a16:creationId xmlns="" xmlns:a16="http://schemas.microsoft.com/office/drawing/2014/main" id="{EFDF74EB-32AA-439C-9999-86819FE47842}"/>
              </a:ext>
            </a:extLst>
          </p:cNvPr>
          <p:cNvSpPr>
            <a:spLocks/>
          </p:cNvSpPr>
          <p:nvPr userDrawn="1"/>
        </p:nvSpPr>
        <p:spPr bwMode="auto">
          <a:xfrm>
            <a:off x="630692" y="1649412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3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3" y="609"/>
                  <a:pt x="163" y="609"/>
                  <a:pt x="163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Rectangle 20">
            <a:extLst>
              <a:ext uri="{FF2B5EF4-FFF2-40B4-BE49-F238E27FC236}">
                <a16:creationId xmlns="" xmlns:a16="http://schemas.microsoft.com/office/drawing/2014/main" id="{C76BA4D0-28E0-4AC8-A86C-658BF159CC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60738" y="2124075"/>
            <a:ext cx="8670524" cy="285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21">
            <a:extLst>
              <a:ext uri="{FF2B5EF4-FFF2-40B4-BE49-F238E27FC236}">
                <a16:creationId xmlns="" xmlns:a16="http://schemas.microsoft.com/office/drawing/2014/main" id="{3C4363A1-C1FE-40B7-BD43-45B6CBBBE595}"/>
              </a:ext>
            </a:extLst>
          </p:cNvPr>
          <p:cNvSpPr>
            <a:spLocks/>
          </p:cNvSpPr>
          <p:nvPr userDrawn="1"/>
        </p:nvSpPr>
        <p:spPr bwMode="auto">
          <a:xfrm>
            <a:off x="1997982" y="1797050"/>
            <a:ext cx="654050" cy="654050"/>
          </a:xfrm>
          <a:custGeom>
            <a:avLst/>
            <a:gdLst>
              <a:gd name="T0" fmla="*/ 328 w 335"/>
              <a:gd name="T1" fmla="*/ 56 h 335"/>
              <a:gd name="T2" fmla="*/ 299 w 335"/>
              <a:gd name="T3" fmla="*/ 57 h 335"/>
              <a:gd name="T4" fmla="*/ 274 w 335"/>
              <a:gd name="T5" fmla="*/ 57 h 335"/>
              <a:gd name="T6" fmla="*/ 274 w 335"/>
              <a:gd name="T7" fmla="*/ 82 h 335"/>
              <a:gd name="T8" fmla="*/ 273 w 335"/>
              <a:gd name="T9" fmla="*/ 110 h 335"/>
              <a:gd name="T10" fmla="*/ 245 w 335"/>
              <a:gd name="T11" fmla="*/ 111 h 335"/>
              <a:gd name="T12" fmla="*/ 220 w 335"/>
              <a:gd name="T13" fmla="*/ 111 h 335"/>
              <a:gd name="T14" fmla="*/ 220 w 335"/>
              <a:gd name="T15" fmla="*/ 136 h 335"/>
              <a:gd name="T16" fmla="*/ 219 w 335"/>
              <a:gd name="T17" fmla="*/ 165 h 335"/>
              <a:gd name="T18" fmla="*/ 190 w 335"/>
              <a:gd name="T19" fmla="*/ 166 h 335"/>
              <a:gd name="T20" fmla="*/ 166 w 335"/>
              <a:gd name="T21" fmla="*/ 166 h 335"/>
              <a:gd name="T22" fmla="*/ 166 w 335"/>
              <a:gd name="T23" fmla="*/ 190 h 335"/>
              <a:gd name="T24" fmla="*/ 165 w 335"/>
              <a:gd name="T25" fmla="*/ 219 h 335"/>
              <a:gd name="T26" fmla="*/ 136 w 335"/>
              <a:gd name="T27" fmla="*/ 220 h 335"/>
              <a:gd name="T28" fmla="*/ 111 w 335"/>
              <a:gd name="T29" fmla="*/ 220 h 335"/>
              <a:gd name="T30" fmla="*/ 111 w 335"/>
              <a:gd name="T31" fmla="*/ 245 h 335"/>
              <a:gd name="T32" fmla="*/ 110 w 335"/>
              <a:gd name="T33" fmla="*/ 273 h 335"/>
              <a:gd name="T34" fmla="*/ 82 w 335"/>
              <a:gd name="T35" fmla="*/ 274 h 335"/>
              <a:gd name="T36" fmla="*/ 57 w 335"/>
              <a:gd name="T37" fmla="*/ 274 h 335"/>
              <a:gd name="T38" fmla="*/ 57 w 335"/>
              <a:gd name="T39" fmla="*/ 299 h 335"/>
              <a:gd name="T40" fmla="*/ 56 w 335"/>
              <a:gd name="T41" fmla="*/ 328 h 335"/>
              <a:gd name="T42" fmla="*/ 27 w 335"/>
              <a:gd name="T43" fmla="*/ 329 h 335"/>
              <a:gd name="T44" fmla="*/ 3 w 335"/>
              <a:gd name="T45" fmla="*/ 329 h 335"/>
              <a:gd name="T46" fmla="*/ 0 w 335"/>
              <a:gd name="T47" fmla="*/ 326 h 335"/>
              <a:gd name="T48" fmla="*/ 28 w 335"/>
              <a:gd name="T49" fmla="*/ 325 h 335"/>
              <a:gd name="T50" fmla="*/ 53 w 335"/>
              <a:gd name="T51" fmla="*/ 325 h 335"/>
              <a:gd name="T52" fmla="*/ 53 w 335"/>
              <a:gd name="T53" fmla="*/ 300 h 335"/>
              <a:gd name="T54" fmla="*/ 54 w 335"/>
              <a:gd name="T55" fmla="*/ 272 h 335"/>
              <a:gd name="T56" fmla="*/ 83 w 335"/>
              <a:gd name="T57" fmla="*/ 271 h 335"/>
              <a:gd name="T58" fmla="*/ 107 w 335"/>
              <a:gd name="T59" fmla="*/ 271 h 335"/>
              <a:gd name="T60" fmla="*/ 108 w 335"/>
              <a:gd name="T61" fmla="*/ 246 h 335"/>
              <a:gd name="T62" fmla="*/ 109 w 335"/>
              <a:gd name="T63" fmla="*/ 217 h 335"/>
              <a:gd name="T64" fmla="*/ 137 w 335"/>
              <a:gd name="T65" fmla="*/ 216 h 335"/>
              <a:gd name="T66" fmla="*/ 162 w 335"/>
              <a:gd name="T67" fmla="*/ 216 h 335"/>
              <a:gd name="T68" fmla="*/ 162 w 335"/>
              <a:gd name="T69" fmla="*/ 192 h 335"/>
              <a:gd name="T70" fmla="*/ 163 w 335"/>
              <a:gd name="T71" fmla="*/ 163 h 335"/>
              <a:gd name="T72" fmla="*/ 192 w 335"/>
              <a:gd name="T73" fmla="*/ 162 h 335"/>
              <a:gd name="T74" fmla="*/ 216 w 335"/>
              <a:gd name="T75" fmla="*/ 162 h 335"/>
              <a:gd name="T76" fmla="*/ 216 w 335"/>
              <a:gd name="T77" fmla="*/ 137 h 335"/>
              <a:gd name="T78" fmla="*/ 217 w 335"/>
              <a:gd name="T79" fmla="*/ 109 h 335"/>
              <a:gd name="T80" fmla="*/ 246 w 335"/>
              <a:gd name="T81" fmla="*/ 107 h 335"/>
              <a:gd name="T82" fmla="*/ 271 w 335"/>
              <a:gd name="T83" fmla="*/ 107 h 335"/>
              <a:gd name="T84" fmla="*/ 271 w 335"/>
              <a:gd name="T85" fmla="*/ 83 h 335"/>
              <a:gd name="T86" fmla="*/ 272 w 335"/>
              <a:gd name="T87" fmla="*/ 54 h 335"/>
              <a:gd name="T88" fmla="*/ 300 w 335"/>
              <a:gd name="T89" fmla="*/ 53 h 335"/>
              <a:gd name="T90" fmla="*/ 325 w 335"/>
              <a:gd name="T91" fmla="*/ 53 h 335"/>
              <a:gd name="T92" fmla="*/ 325 w 335"/>
              <a:gd name="T93" fmla="*/ 28 h 335"/>
              <a:gd name="T94" fmla="*/ 326 w 335"/>
              <a:gd name="T95" fmla="*/ 0 h 335"/>
              <a:gd name="T96" fmla="*/ 329 w 335"/>
              <a:gd name="T97" fmla="*/ 3 h 335"/>
              <a:gd name="T98" fmla="*/ 329 w 335"/>
              <a:gd name="T99" fmla="*/ 27 h 335"/>
              <a:gd name="T100" fmla="*/ 328 w 335"/>
              <a:gd name="T101" fmla="*/ 5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5" h="335">
                <a:moveTo>
                  <a:pt x="328" y="56"/>
                </a:moveTo>
                <a:cubicBezTo>
                  <a:pt x="320" y="63"/>
                  <a:pt x="309" y="60"/>
                  <a:pt x="299" y="57"/>
                </a:cubicBezTo>
                <a:cubicBezTo>
                  <a:pt x="290" y="54"/>
                  <a:pt x="280" y="51"/>
                  <a:pt x="274" y="57"/>
                </a:cubicBezTo>
                <a:cubicBezTo>
                  <a:pt x="269" y="63"/>
                  <a:pt x="271" y="72"/>
                  <a:pt x="274" y="82"/>
                </a:cubicBezTo>
                <a:cubicBezTo>
                  <a:pt x="278" y="92"/>
                  <a:pt x="281" y="103"/>
                  <a:pt x="273" y="110"/>
                </a:cubicBezTo>
                <a:cubicBezTo>
                  <a:pt x="266" y="118"/>
                  <a:pt x="255" y="114"/>
                  <a:pt x="245" y="111"/>
                </a:cubicBezTo>
                <a:cubicBezTo>
                  <a:pt x="235" y="108"/>
                  <a:pt x="226" y="105"/>
                  <a:pt x="220" y="111"/>
                </a:cubicBezTo>
                <a:cubicBezTo>
                  <a:pt x="214" y="117"/>
                  <a:pt x="217" y="126"/>
                  <a:pt x="220" y="136"/>
                </a:cubicBezTo>
                <a:cubicBezTo>
                  <a:pt x="223" y="146"/>
                  <a:pt x="227" y="157"/>
                  <a:pt x="219" y="165"/>
                </a:cubicBezTo>
                <a:cubicBezTo>
                  <a:pt x="211" y="172"/>
                  <a:pt x="201" y="169"/>
                  <a:pt x="190" y="166"/>
                </a:cubicBezTo>
                <a:cubicBezTo>
                  <a:pt x="181" y="163"/>
                  <a:pt x="172" y="160"/>
                  <a:pt x="166" y="166"/>
                </a:cubicBezTo>
                <a:cubicBezTo>
                  <a:pt x="160" y="172"/>
                  <a:pt x="163" y="181"/>
                  <a:pt x="166" y="190"/>
                </a:cubicBezTo>
                <a:cubicBezTo>
                  <a:pt x="169" y="201"/>
                  <a:pt x="172" y="211"/>
                  <a:pt x="165" y="219"/>
                </a:cubicBezTo>
                <a:cubicBezTo>
                  <a:pt x="157" y="227"/>
                  <a:pt x="146" y="223"/>
                  <a:pt x="136" y="220"/>
                </a:cubicBezTo>
                <a:cubicBezTo>
                  <a:pt x="126" y="217"/>
                  <a:pt x="117" y="214"/>
                  <a:pt x="111" y="220"/>
                </a:cubicBezTo>
                <a:cubicBezTo>
                  <a:pt x="105" y="226"/>
                  <a:pt x="108" y="235"/>
                  <a:pt x="111" y="245"/>
                </a:cubicBezTo>
                <a:cubicBezTo>
                  <a:pt x="115" y="255"/>
                  <a:pt x="118" y="266"/>
                  <a:pt x="110" y="273"/>
                </a:cubicBezTo>
                <a:cubicBezTo>
                  <a:pt x="103" y="281"/>
                  <a:pt x="92" y="278"/>
                  <a:pt x="82" y="274"/>
                </a:cubicBezTo>
                <a:cubicBezTo>
                  <a:pt x="72" y="271"/>
                  <a:pt x="63" y="268"/>
                  <a:pt x="57" y="274"/>
                </a:cubicBezTo>
                <a:cubicBezTo>
                  <a:pt x="51" y="280"/>
                  <a:pt x="54" y="289"/>
                  <a:pt x="57" y="299"/>
                </a:cubicBezTo>
                <a:cubicBezTo>
                  <a:pt x="60" y="309"/>
                  <a:pt x="64" y="320"/>
                  <a:pt x="56" y="328"/>
                </a:cubicBezTo>
                <a:cubicBezTo>
                  <a:pt x="48" y="335"/>
                  <a:pt x="38" y="332"/>
                  <a:pt x="27" y="329"/>
                </a:cubicBezTo>
                <a:cubicBezTo>
                  <a:pt x="18" y="326"/>
                  <a:pt x="9" y="323"/>
                  <a:pt x="3" y="329"/>
                </a:cubicBezTo>
                <a:cubicBezTo>
                  <a:pt x="0" y="326"/>
                  <a:pt x="0" y="326"/>
                  <a:pt x="0" y="326"/>
                </a:cubicBezTo>
                <a:cubicBezTo>
                  <a:pt x="7" y="318"/>
                  <a:pt x="18" y="322"/>
                  <a:pt x="28" y="325"/>
                </a:cubicBezTo>
                <a:cubicBezTo>
                  <a:pt x="38" y="328"/>
                  <a:pt x="47" y="331"/>
                  <a:pt x="53" y="325"/>
                </a:cubicBezTo>
                <a:cubicBezTo>
                  <a:pt x="59" y="319"/>
                  <a:pt x="56" y="310"/>
                  <a:pt x="53" y="300"/>
                </a:cubicBezTo>
                <a:cubicBezTo>
                  <a:pt x="50" y="290"/>
                  <a:pt x="47" y="279"/>
                  <a:pt x="54" y="272"/>
                </a:cubicBezTo>
                <a:cubicBezTo>
                  <a:pt x="62" y="264"/>
                  <a:pt x="73" y="267"/>
                  <a:pt x="83" y="271"/>
                </a:cubicBezTo>
                <a:cubicBezTo>
                  <a:pt x="92" y="274"/>
                  <a:pt x="101" y="276"/>
                  <a:pt x="107" y="271"/>
                </a:cubicBezTo>
                <a:cubicBezTo>
                  <a:pt x="113" y="265"/>
                  <a:pt x="111" y="255"/>
                  <a:pt x="108" y="246"/>
                </a:cubicBezTo>
                <a:cubicBezTo>
                  <a:pt x="104" y="236"/>
                  <a:pt x="101" y="225"/>
                  <a:pt x="109" y="217"/>
                </a:cubicBezTo>
                <a:cubicBezTo>
                  <a:pt x="116" y="210"/>
                  <a:pt x="127" y="213"/>
                  <a:pt x="137" y="216"/>
                </a:cubicBezTo>
                <a:cubicBezTo>
                  <a:pt x="147" y="219"/>
                  <a:pt x="156" y="222"/>
                  <a:pt x="162" y="216"/>
                </a:cubicBezTo>
                <a:cubicBezTo>
                  <a:pt x="168" y="210"/>
                  <a:pt x="165" y="201"/>
                  <a:pt x="162" y="192"/>
                </a:cubicBezTo>
                <a:cubicBezTo>
                  <a:pt x="159" y="181"/>
                  <a:pt x="155" y="171"/>
                  <a:pt x="163" y="163"/>
                </a:cubicBezTo>
                <a:cubicBezTo>
                  <a:pt x="171" y="155"/>
                  <a:pt x="181" y="159"/>
                  <a:pt x="192" y="162"/>
                </a:cubicBezTo>
                <a:cubicBezTo>
                  <a:pt x="201" y="165"/>
                  <a:pt x="210" y="168"/>
                  <a:pt x="216" y="162"/>
                </a:cubicBezTo>
                <a:cubicBezTo>
                  <a:pt x="222" y="156"/>
                  <a:pt x="219" y="147"/>
                  <a:pt x="216" y="137"/>
                </a:cubicBezTo>
                <a:cubicBezTo>
                  <a:pt x="213" y="127"/>
                  <a:pt x="210" y="116"/>
                  <a:pt x="217" y="109"/>
                </a:cubicBezTo>
                <a:cubicBezTo>
                  <a:pt x="225" y="101"/>
                  <a:pt x="236" y="104"/>
                  <a:pt x="246" y="107"/>
                </a:cubicBezTo>
                <a:cubicBezTo>
                  <a:pt x="256" y="110"/>
                  <a:pt x="265" y="113"/>
                  <a:pt x="271" y="107"/>
                </a:cubicBezTo>
                <a:cubicBezTo>
                  <a:pt x="277" y="101"/>
                  <a:pt x="274" y="92"/>
                  <a:pt x="271" y="83"/>
                </a:cubicBezTo>
                <a:cubicBezTo>
                  <a:pt x="267" y="72"/>
                  <a:pt x="264" y="62"/>
                  <a:pt x="272" y="54"/>
                </a:cubicBezTo>
                <a:cubicBezTo>
                  <a:pt x="279" y="47"/>
                  <a:pt x="290" y="50"/>
                  <a:pt x="300" y="53"/>
                </a:cubicBezTo>
                <a:cubicBezTo>
                  <a:pt x="310" y="56"/>
                  <a:pt x="319" y="59"/>
                  <a:pt x="325" y="53"/>
                </a:cubicBezTo>
                <a:cubicBezTo>
                  <a:pt x="331" y="47"/>
                  <a:pt x="328" y="38"/>
                  <a:pt x="325" y="28"/>
                </a:cubicBezTo>
                <a:cubicBezTo>
                  <a:pt x="322" y="18"/>
                  <a:pt x="318" y="7"/>
                  <a:pt x="326" y="0"/>
                </a:cubicBezTo>
                <a:cubicBezTo>
                  <a:pt x="329" y="3"/>
                  <a:pt x="329" y="3"/>
                  <a:pt x="329" y="3"/>
                </a:cubicBezTo>
                <a:cubicBezTo>
                  <a:pt x="323" y="9"/>
                  <a:pt x="326" y="18"/>
                  <a:pt x="329" y="27"/>
                </a:cubicBezTo>
                <a:cubicBezTo>
                  <a:pt x="332" y="38"/>
                  <a:pt x="335" y="48"/>
                  <a:pt x="328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22">
            <a:extLst>
              <a:ext uri="{FF2B5EF4-FFF2-40B4-BE49-F238E27FC236}">
                <a16:creationId xmlns="" xmlns:a16="http://schemas.microsoft.com/office/drawing/2014/main" id="{86B181C0-4937-4DB9-8B38-67E2C309E548}"/>
              </a:ext>
            </a:extLst>
          </p:cNvPr>
          <p:cNvSpPr>
            <a:spLocks/>
          </p:cNvSpPr>
          <p:nvPr userDrawn="1"/>
        </p:nvSpPr>
        <p:spPr bwMode="auto">
          <a:xfrm>
            <a:off x="9072562" y="5445579"/>
            <a:ext cx="657225" cy="654050"/>
          </a:xfrm>
          <a:custGeom>
            <a:avLst/>
            <a:gdLst>
              <a:gd name="T0" fmla="*/ 8 w 336"/>
              <a:gd name="T1" fmla="*/ 279 h 335"/>
              <a:gd name="T2" fmla="*/ 37 w 336"/>
              <a:gd name="T3" fmla="*/ 278 h 335"/>
              <a:gd name="T4" fmla="*/ 61 w 336"/>
              <a:gd name="T5" fmla="*/ 278 h 335"/>
              <a:gd name="T6" fmla="*/ 61 w 336"/>
              <a:gd name="T7" fmla="*/ 253 h 335"/>
              <a:gd name="T8" fmla="*/ 63 w 336"/>
              <a:gd name="T9" fmla="*/ 225 h 335"/>
              <a:gd name="T10" fmla="*/ 91 w 336"/>
              <a:gd name="T11" fmla="*/ 224 h 335"/>
              <a:gd name="T12" fmla="*/ 116 w 336"/>
              <a:gd name="T13" fmla="*/ 224 h 335"/>
              <a:gd name="T14" fmla="*/ 116 w 336"/>
              <a:gd name="T15" fmla="*/ 199 h 335"/>
              <a:gd name="T16" fmla="*/ 117 w 336"/>
              <a:gd name="T17" fmla="*/ 170 h 335"/>
              <a:gd name="T18" fmla="*/ 146 w 336"/>
              <a:gd name="T19" fmla="*/ 169 h 335"/>
              <a:gd name="T20" fmla="*/ 170 w 336"/>
              <a:gd name="T21" fmla="*/ 169 h 335"/>
              <a:gd name="T22" fmla="*/ 170 w 336"/>
              <a:gd name="T23" fmla="*/ 145 h 335"/>
              <a:gd name="T24" fmla="*/ 171 w 336"/>
              <a:gd name="T25" fmla="*/ 116 h 335"/>
              <a:gd name="T26" fmla="*/ 200 w 336"/>
              <a:gd name="T27" fmla="*/ 115 h 335"/>
              <a:gd name="T28" fmla="*/ 225 w 336"/>
              <a:gd name="T29" fmla="*/ 115 h 335"/>
              <a:gd name="T30" fmla="*/ 225 w 336"/>
              <a:gd name="T31" fmla="*/ 90 h 335"/>
              <a:gd name="T32" fmla="*/ 226 w 336"/>
              <a:gd name="T33" fmla="*/ 62 h 335"/>
              <a:gd name="T34" fmla="*/ 254 w 336"/>
              <a:gd name="T35" fmla="*/ 61 h 335"/>
              <a:gd name="T36" fmla="*/ 279 w 336"/>
              <a:gd name="T37" fmla="*/ 60 h 335"/>
              <a:gd name="T38" fmla="*/ 279 w 336"/>
              <a:gd name="T39" fmla="*/ 36 h 335"/>
              <a:gd name="T40" fmla="*/ 280 w 336"/>
              <a:gd name="T41" fmla="*/ 7 h 335"/>
              <a:gd name="T42" fmla="*/ 309 w 336"/>
              <a:gd name="T43" fmla="*/ 6 h 335"/>
              <a:gd name="T44" fmla="*/ 333 w 336"/>
              <a:gd name="T45" fmla="*/ 6 h 335"/>
              <a:gd name="T46" fmla="*/ 336 w 336"/>
              <a:gd name="T47" fmla="*/ 9 h 335"/>
              <a:gd name="T48" fmla="*/ 307 w 336"/>
              <a:gd name="T49" fmla="*/ 10 h 335"/>
              <a:gd name="T50" fmla="*/ 283 w 336"/>
              <a:gd name="T51" fmla="*/ 10 h 335"/>
              <a:gd name="T52" fmla="*/ 283 w 336"/>
              <a:gd name="T53" fmla="*/ 35 h 335"/>
              <a:gd name="T54" fmla="*/ 282 w 336"/>
              <a:gd name="T55" fmla="*/ 63 h 335"/>
              <a:gd name="T56" fmla="*/ 253 w 336"/>
              <a:gd name="T57" fmla="*/ 64 h 335"/>
              <a:gd name="T58" fmla="*/ 228 w 336"/>
              <a:gd name="T59" fmla="*/ 64 h 335"/>
              <a:gd name="T60" fmla="*/ 228 w 336"/>
              <a:gd name="T61" fmla="*/ 89 h 335"/>
              <a:gd name="T62" fmla="*/ 227 w 336"/>
              <a:gd name="T63" fmla="*/ 118 h 335"/>
              <a:gd name="T64" fmla="*/ 199 w 336"/>
              <a:gd name="T65" fmla="*/ 119 h 335"/>
              <a:gd name="T66" fmla="*/ 174 w 336"/>
              <a:gd name="T67" fmla="*/ 119 h 335"/>
              <a:gd name="T68" fmla="*/ 174 w 336"/>
              <a:gd name="T69" fmla="*/ 143 h 335"/>
              <a:gd name="T70" fmla="*/ 173 w 336"/>
              <a:gd name="T71" fmla="*/ 172 h 335"/>
              <a:gd name="T72" fmla="*/ 144 w 336"/>
              <a:gd name="T73" fmla="*/ 173 h 335"/>
              <a:gd name="T74" fmla="*/ 120 w 336"/>
              <a:gd name="T75" fmla="*/ 173 h 335"/>
              <a:gd name="T76" fmla="*/ 120 w 336"/>
              <a:gd name="T77" fmla="*/ 198 h 335"/>
              <a:gd name="T78" fmla="*/ 119 w 336"/>
              <a:gd name="T79" fmla="*/ 226 h 335"/>
              <a:gd name="T80" fmla="*/ 90 w 336"/>
              <a:gd name="T81" fmla="*/ 227 h 335"/>
              <a:gd name="T82" fmla="*/ 65 w 336"/>
              <a:gd name="T83" fmla="*/ 228 h 335"/>
              <a:gd name="T84" fmla="*/ 65 w 336"/>
              <a:gd name="T85" fmla="*/ 252 h 335"/>
              <a:gd name="T86" fmla="*/ 64 w 336"/>
              <a:gd name="T87" fmla="*/ 281 h 335"/>
              <a:gd name="T88" fmla="*/ 36 w 336"/>
              <a:gd name="T89" fmla="*/ 282 h 335"/>
              <a:gd name="T90" fmla="*/ 11 w 336"/>
              <a:gd name="T91" fmla="*/ 282 h 335"/>
              <a:gd name="T92" fmla="*/ 11 w 336"/>
              <a:gd name="T93" fmla="*/ 307 h 335"/>
              <a:gd name="T94" fmla="*/ 10 w 336"/>
              <a:gd name="T95" fmla="*/ 335 h 335"/>
              <a:gd name="T96" fmla="*/ 7 w 336"/>
              <a:gd name="T97" fmla="*/ 332 h 335"/>
              <a:gd name="T98" fmla="*/ 7 w 336"/>
              <a:gd name="T99" fmla="*/ 308 h 335"/>
              <a:gd name="T100" fmla="*/ 8 w 336"/>
              <a:gd name="T101" fmla="*/ 279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6" h="335">
                <a:moveTo>
                  <a:pt x="8" y="279"/>
                </a:moveTo>
                <a:cubicBezTo>
                  <a:pt x="16" y="271"/>
                  <a:pt x="26" y="275"/>
                  <a:pt x="37" y="278"/>
                </a:cubicBezTo>
                <a:cubicBezTo>
                  <a:pt x="46" y="281"/>
                  <a:pt x="55" y="284"/>
                  <a:pt x="61" y="278"/>
                </a:cubicBezTo>
                <a:cubicBezTo>
                  <a:pt x="67" y="272"/>
                  <a:pt x="64" y="263"/>
                  <a:pt x="61" y="253"/>
                </a:cubicBezTo>
                <a:cubicBezTo>
                  <a:pt x="58" y="243"/>
                  <a:pt x="55" y="232"/>
                  <a:pt x="63" y="225"/>
                </a:cubicBezTo>
                <a:cubicBezTo>
                  <a:pt x="70" y="217"/>
                  <a:pt x="81" y="220"/>
                  <a:pt x="91" y="224"/>
                </a:cubicBezTo>
                <a:cubicBezTo>
                  <a:pt x="101" y="227"/>
                  <a:pt x="110" y="230"/>
                  <a:pt x="116" y="224"/>
                </a:cubicBezTo>
                <a:cubicBezTo>
                  <a:pt x="122" y="218"/>
                  <a:pt x="119" y="209"/>
                  <a:pt x="116" y="199"/>
                </a:cubicBezTo>
                <a:cubicBezTo>
                  <a:pt x="113" y="189"/>
                  <a:pt x="109" y="178"/>
                  <a:pt x="117" y="170"/>
                </a:cubicBezTo>
                <a:cubicBezTo>
                  <a:pt x="125" y="163"/>
                  <a:pt x="135" y="166"/>
                  <a:pt x="146" y="169"/>
                </a:cubicBezTo>
                <a:cubicBezTo>
                  <a:pt x="155" y="172"/>
                  <a:pt x="164" y="175"/>
                  <a:pt x="170" y="169"/>
                </a:cubicBezTo>
                <a:cubicBezTo>
                  <a:pt x="176" y="163"/>
                  <a:pt x="173" y="154"/>
                  <a:pt x="170" y="145"/>
                </a:cubicBezTo>
                <a:cubicBezTo>
                  <a:pt x="167" y="134"/>
                  <a:pt x="164" y="124"/>
                  <a:pt x="171" y="116"/>
                </a:cubicBezTo>
                <a:cubicBezTo>
                  <a:pt x="179" y="108"/>
                  <a:pt x="190" y="112"/>
                  <a:pt x="200" y="115"/>
                </a:cubicBezTo>
                <a:cubicBezTo>
                  <a:pt x="209" y="118"/>
                  <a:pt x="219" y="121"/>
                  <a:pt x="225" y="115"/>
                </a:cubicBezTo>
                <a:cubicBezTo>
                  <a:pt x="230" y="109"/>
                  <a:pt x="228" y="100"/>
                  <a:pt x="225" y="90"/>
                </a:cubicBezTo>
                <a:cubicBezTo>
                  <a:pt x="221" y="80"/>
                  <a:pt x="218" y="69"/>
                  <a:pt x="226" y="62"/>
                </a:cubicBezTo>
                <a:cubicBezTo>
                  <a:pt x="233" y="54"/>
                  <a:pt x="244" y="57"/>
                  <a:pt x="254" y="61"/>
                </a:cubicBezTo>
                <a:cubicBezTo>
                  <a:pt x="264" y="64"/>
                  <a:pt x="273" y="66"/>
                  <a:pt x="279" y="60"/>
                </a:cubicBezTo>
                <a:cubicBezTo>
                  <a:pt x="285" y="55"/>
                  <a:pt x="282" y="45"/>
                  <a:pt x="279" y="36"/>
                </a:cubicBezTo>
                <a:cubicBezTo>
                  <a:pt x="276" y="26"/>
                  <a:pt x="272" y="15"/>
                  <a:pt x="280" y="7"/>
                </a:cubicBezTo>
                <a:cubicBezTo>
                  <a:pt x="288" y="0"/>
                  <a:pt x="298" y="3"/>
                  <a:pt x="309" y="6"/>
                </a:cubicBezTo>
                <a:cubicBezTo>
                  <a:pt x="318" y="9"/>
                  <a:pt x="327" y="12"/>
                  <a:pt x="333" y="6"/>
                </a:cubicBezTo>
                <a:cubicBezTo>
                  <a:pt x="336" y="9"/>
                  <a:pt x="336" y="9"/>
                  <a:pt x="336" y="9"/>
                </a:cubicBezTo>
                <a:cubicBezTo>
                  <a:pt x="328" y="17"/>
                  <a:pt x="318" y="13"/>
                  <a:pt x="307" y="10"/>
                </a:cubicBezTo>
                <a:cubicBezTo>
                  <a:pt x="298" y="7"/>
                  <a:pt x="289" y="4"/>
                  <a:pt x="283" y="10"/>
                </a:cubicBezTo>
                <a:cubicBezTo>
                  <a:pt x="277" y="16"/>
                  <a:pt x="280" y="25"/>
                  <a:pt x="283" y="35"/>
                </a:cubicBezTo>
                <a:cubicBezTo>
                  <a:pt x="286" y="45"/>
                  <a:pt x="289" y="56"/>
                  <a:pt x="282" y="63"/>
                </a:cubicBezTo>
                <a:cubicBezTo>
                  <a:pt x="274" y="71"/>
                  <a:pt x="263" y="68"/>
                  <a:pt x="253" y="64"/>
                </a:cubicBezTo>
                <a:cubicBezTo>
                  <a:pt x="243" y="61"/>
                  <a:pt x="234" y="58"/>
                  <a:pt x="228" y="64"/>
                </a:cubicBezTo>
                <a:cubicBezTo>
                  <a:pt x="222" y="70"/>
                  <a:pt x="225" y="79"/>
                  <a:pt x="228" y="89"/>
                </a:cubicBezTo>
                <a:cubicBezTo>
                  <a:pt x="232" y="99"/>
                  <a:pt x="235" y="110"/>
                  <a:pt x="227" y="118"/>
                </a:cubicBezTo>
                <a:cubicBezTo>
                  <a:pt x="220" y="125"/>
                  <a:pt x="209" y="122"/>
                  <a:pt x="199" y="119"/>
                </a:cubicBezTo>
                <a:cubicBezTo>
                  <a:pt x="189" y="116"/>
                  <a:pt x="180" y="113"/>
                  <a:pt x="174" y="119"/>
                </a:cubicBezTo>
                <a:cubicBezTo>
                  <a:pt x="168" y="125"/>
                  <a:pt x="171" y="134"/>
                  <a:pt x="174" y="143"/>
                </a:cubicBezTo>
                <a:cubicBezTo>
                  <a:pt x="177" y="154"/>
                  <a:pt x="181" y="164"/>
                  <a:pt x="173" y="172"/>
                </a:cubicBezTo>
                <a:cubicBezTo>
                  <a:pt x="165" y="180"/>
                  <a:pt x="155" y="176"/>
                  <a:pt x="144" y="173"/>
                </a:cubicBezTo>
                <a:cubicBezTo>
                  <a:pt x="135" y="170"/>
                  <a:pt x="126" y="167"/>
                  <a:pt x="120" y="173"/>
                </a:cubicBezTo>
                <a:cubicBezTo>
                  <a:pt x="114" y="179"/>
                  <a:pt x="117" y="188"/>
                  <a:pt x="120" y="198"/>
                </a:cubicBezTo>
                <a:cubicBezTo>
                  <a:pt x="123" y="208"/>
                  <a:pt x="126" y="219"/>
                  <a:pt x="119" y="226"/>
                </a:cubicBezTo>
                <a:cubicBezTo>
                  <a:pt x="111" y="234"/>
                  <a:pt x="100" y="231"/>
                  <a:pt x="90" y="227"/>
                </a:cubicBezTo>
                <a:cubicBezTo>
                  <a:pt x="80" y="224"/>
                  <a:pt x="71" y="222"/>
                  <a:pt x="65" y="228"/>
                </a:cubicBezTo>
                <a:cubicBezTo>
                  <a:pt x="59" y="233"/>
                  <a:pt x="62" y="243"/>
                  <a:pt x="65" y="252"/>
                </a:cubicBezTo>
                <a:cubicBezTo>
                  <a:pt x="68" y="262"/>
                  <a:pt x="72" y="273"/>
                  <a:pt x="64" y="281"/>
                </a:cubicBezTo>
                <a:cubicBezTo>
                  <a:pt x="57" y="288"/>
                  <a:pt x="46" y="285"/>
                  <a:pt x="36" y="282"/>
                </a:cubicBezTo>
                <a:cubicBezTo>
                  <a:pt x="26" y="279"/>
                  <a:pt x="17" y="276"/>
                  <a:pt x="11" y="282"/>
                </a:cubicBezTo>
                <a:cubicBezTo>
                  <a:pt x="5" y="288"/>
                  <a:pt x="8" y="297"/>
                  <a:pt x="11" y="307"/>
                </a:cubicBezTo>
                <a:cubicBezTo>
                  <a:pt x="14" y="317"/>
                  <a:pt x="17" y="328"/>
                  <a:pt x="10" y="335"/>
                </a:cubicBezTo>
                <a:cubicBezTo>
                  <a:pt x="7" y="332"/>
                  <a:pt x="7" y="332"/>
                  <a:pt x="7" y="332"/>
                </a:cubicBezTo>
                <a:cubicBezTo>
                  <a:pt x="13" y="326"/>
                  <a:pt x="10" y="317"/>
                  <a:pt x="7" y="308"/>
                </a:cubicBezTo>
                <a:cubicBezTo>
                  <a:pt x="4" y="297"/>
                  <a:pt x="0" y="287"/>
                  <a:pt x="8" y="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23">
            <a:extLst>
              <a:ext uri="{FF2B5EF4-FFF2-40B4-BE49-F238E27FC236}">
                <a16:creationId xmlns="" xmlns:a16="http://schemas.microsoft.com/office/drawing/2014/main" id="{2B18A7D9-FF2E-40E9-BF5F-770D72B42844}"/>
              </a:ext>
            </a:extLst>
          </p:cNvPr>
          <p:cNvSpPr>
            <a:spLocks/>
          </p:cNvSpPr>
          <p:nvPr userDrawn="1"/>
        </p:nvSpPr>
        <p:spPr bwMode="auto">
          <a:xfrm>
            <a:off x="1982220" y="1624149"/>
            <a:ext cx="1489075" cy="1487488"/>
          </a:xfrm>
          <a:custGeom>
            <a:avLst/>
            <a:gdLst>
              <a:gd name="T0" fmla="*/ 726 w 762"/>
              <a:gd name="T1" fmla="*/ 36 h 762"/>
              <a:gd name="T2" fmla="*/ 726 w 762"/>
              <a:gd name="T3" fmla="*/ 163 h 762"/>
              <a:gd name="T4" fmla="*/ 163 w 762"/>
              <a:gd name="T5" fmla="*/ 727 h 762"/>
              <a:gd name="T6" fmla="*/ 35 w 762"/>
              <a:gd name="T7" fmla="*/ 727 h 762"/>
              <a:gd name="T8" fmla="*/ 35 w 762"/>
              <a:gd name="T9" fmla="*/ 727 h 762"/>
              <a:gd name="T10" fmla="*/ 35 w 762"/>
              <a:gd name="T11" fmla="*/ 599 h 762"/>
              <a:gd name="T12" fmla="*/ 599 w 762"/>
              <a:gd name="T13" fmla="*/ 36 h 762"/>
              <a:gd name="T14" fmla="*/ 726 w 762"/>
              <a:gd name="T15" fmla="*/ 3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6" y="36"/>
                </a:moveTo>
                <a:cubicBezTo>
                  <a:pt x="762" y="71"/>
                  <a:pt x="762" y="128"/>
                  <a:pt x="726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7" y="762"/>
                  <a:pt x="70" y="762"/>
                  <a:pt x="35" y="727"/>
                </a:cubicBezTo>
                <a:cubicBezTo>
                  <a:pt x="35" y="727"/>
                  <a:pt x="35" y="727"/>
                  <a:pt x="35" y="727"/>
                </a:cubicBezTo>
                <a:cubicBezTo>
                  <a:pt x="0" y="692"/>
                  <a:pt x="0" y="635"/>
                  <a:pt x="35" y="599"/>
                </a:cubicBezTo>
                <a:cubicBezTo>
                  <a:pt x="599" y="36"/>
                  <a:pt x="599" y="36"/>
                  <a:pt x="599" y="36"/>
                </a:cubicBezTo>
                <a:cubicBezTo>
                  <a:pt x="634" y="0"/>
                  <a:pt x="691" y="0"/>
                  <a:pt x="726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24">
            <a:extLst>
              <a:ext uri="{FF2B5EF4-FFF2-40B4-BE49-F238E27FC236}">
                <a16:creationId xmlns="" xmlns:a16="http://schemas.microsoft.com/office/drawing/2014/main" id="{F15C4BF0-1DE8-41FC-8F76-F95C5917F000}"/>
              </a:ext>
            </a:extLst>
          </p:cNvPr>
          <p:cNvSpPr>
            <a:spLocks/>
          </p:cNvSpPr>
          <p:nvPr userDrawn="1"/>
        </p:nvSpPr>
        <p:spPr bwMode="auto">
          <a:xfrm>
            <a:off x="3686403" y="1411607"/>
            <a:ext cx="893763" cy="890588"/>
          </a:xfrm>
          <a:custGeom>
            <a:avLst/>
            <a:gdLst>
              <a:gd name="T0" fmla="*/ 422 w 457"/>
              <a:gd name="T1" fmla="*/ 35 h 456"/>
              <a:gd name="T2" fmla="*/ 422 w 457"/>
              <a:gd name="T3" fmla="*/ 162 h 456"/>
              <a:gd name="T4" fmla="*/ 163 w 457"/>
              <a:gd name="T5" fmla="*/ 421 h 456"/>
              <a:gd name="T6" fmla="*/ 35 w 457"/>
              <a:gd name="T7" fmla="*/ 421 h 456"/>
              <a:gd name="T8" fmla="*/ 35 w 457"/>
              <a:gd name="T9" fmla="*/ 421 h 456"/>
              <a:gd name="T10" fmla="*/ 35 w 457"/>
              <a:gd name="T11" fmla="*/ 294 h 456"/>
              <a:gd name="T12" fmla="*/ 294 w 457"/>
              <a:gd name="T13" fmla="*/ 35 h 456"/>
              <a:gd name="T14" fmla="*/ 422 w 457"/>
              <a:gd name="T15" fmla="*/ 3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" h="456">
                <a:moveTo>
                  <a:pt x="422" y="35"/>
                </a:moveTo>
                <a:cubicBezTo>
                  <a:pt x="457" y="70"/>
                  <a:pt x="457" y="127"/>
                  <a:pt x="422" y="162"/>
                </a:cubicBezTo>
                <a:cubicBezTo>
                  <a:pt x="163" y="421"/>
                  <a:pt x="163" y="421"/>
                  <a:pt x="163" y="421"/>
                </a:cubicBezTo>
                <a:cubicBezTo>
                  <a:pt x="128" y="456"/>
                  <a:pt x="70" y="456"/>
                  <a:pt x="35" y="421"/>
                </a:cubicBezTo>
                <a:cubicBezTo>
                  <a:pt x="35" y="421"/>
                  <a:pt x="35" y="421"/>
                  <a:pt x="35" y="421"/>
                </a:cubicBezTo>
                <a:cubicBezTo>
                  <a:pt x="0" y="386"/>
                  <a:pt x="0" y="329"/>
                  <a:pt x="35" y="294"/>
                </a:cubicBezTo>
                <a:cubicBezTo>
                  <a:pt x="294" y="35"/>
                  <a:pt x="294" y="35"/>
                  <a:pt x="294" y="35"/>
                </a:cubicBezTo>
                <a:cubicBezTo>
                  <a:pt x="329" y="0"/>
                  <a:pt x="386" y="0"/>
                  <a:pt x="422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6">
            <a:extLst>
              <a:ext uri="{FF2B5EF4-FFF2-40B4-BE49-F238E27FC236}">
                <a16:creationId xmlns="" xmlns:a16="http://schemas.microsoft.com/office/drawing/2014/main" id="{65ED36B1-BA23-4A34-946C-BFED841AF9F7}"/>
              </a:ext>
            </a:extLst>
          </p:cNvPr>
          <p:cNvSpPr>
            <a:spLocks/>
          </p:cNvSpPr>
          <p:nvPr userDrawn="1"/>
        </p:nvSpPr>
        <p:spPr bwMode="auto">
          <a:xfrm>
            <a:off x="10263187" y="4295775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2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2" y="609"/>
                  <a:pt x="162" y="609"/>
                  <a:pt x="162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7">
            <a:extLst>
              <a:ext uri="{FF2B5EF4-FFF2-40B4-BE49-F238E27FC236}">
                <a16:creationId xmlns="" xmlns:a16="http://schemas.microsoft.com/office/drawing/2014/main" id="{1F8D3AE9-BF87-4579-BBC3-889D88549D9F}"/>
              </a:ext>
            </a:extLst>
          </p:cNvPr>
          <p:cNvSpPr>
            <a:spLocks/>
          </p:cNvSpPr>
          <p:nvPr userDrawn="1"/>
        </p:nvSpPr>
        <p:spPr bwMode="auto">
          <a:xfrm>
            <a:off x="1878240" y="1219520"/>
            <a:ext cx="401638" cy="403225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8">
            <a:extLst>
              <a:ext uri="{FF2B5EF4-FFF2-40B4-BE49-F238E27FC236}">
                <a16:creationId xmlns="" xmlns:a16="http://schemas.microsoft.com/office/drawing/2014/main" id="{DA206DA9-9744-4A14-A1E0-0028AB469800}"/>
              </a:ext>
            </a:extLst>
          </p:cNvPr>
          <p:cNvSpPr>
            <a:spLocks/>
          </p:cNvSpPr>
          <p:nvPr userDrawn="1"/>
        </p:nvSpPr>
        <p:spPr bwMode="auto">
          <a:xfrm>
            <a:off x="3388745" y="1293949"/>
            <a:ext cx="401638" cy="401638"/>
          </a:xfrm>
          <a:custGeom>
            <a:avLst/>
            <a:gdLst>
              <a:gd name="T0" fmla="*/ 169 w 205"/>
              <a:gd name="T1" fmla="*/ 36 h 206"/>
              <a:gd name="T2" fmla="*/ 169 w 205"/>
              <a:gd name="T3" fmla="*/ 169 h 206"/>
              <a:gd name="T4" fmla="*/ 36 w 205"/>
              <a:gd name="T5" fmla="*/ 169 h 206"/>
              <a:gd name="T6" fmla="*/ 36 w 205"/>
              <a:gd name="T7" fmla="*/ 36 h 206"/>
              <a:gd name="T8" fmla="*/ 169 w 205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6">
                <a:moveTo>
                  <a:pt x="169" y="36"/>
                </a:moveTo>
                <a:cubicBezTo>
                  <a:pt x="205" y="73"/>
                  <a:pt x="205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9">
            <a:extLst>
              <a:ext uri="{FF2B5EF4-FFF2-40B4-BE49-F238E27FC236}">
                <a16:creationId xmlns="" xmlns:a16="http://schemas.microsoft.com/office/drawing/2014/main" id="{3C5076B3-79BF-4B73-96FC-6FA82025D587}"/>
              </a:ext>
            </a:extLst>
          </p:cNvPr>
          <p:cNvSpPr>
            <a:spLocks/>
          </p:cNvSpPr>
          <p:nvPr userDrawn="1"/>
        </p:nvSpPr>
        <p:spPr bwMode="auto">
          <a:xfrm>
            <a:off x="9907587" y="5491162"/>
            <a:ext cx="403225" cy="401638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4283801" y="2906712"/>
            <a:ext cx="3624399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4283801" y="3844953"/>
            <a:ext cx="36243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4283801" y="4160587"/>
            <a:ext cx="36243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fld id="{CB3FFC9E-A4C1-40CB-8E0E-23B63E3543C5}" type="datetime1">
              <a:rPr lang="zh-CN" altLang="en-US" smtClean="0"/>
              <a:pPr marL="228589" marR="0" lvl="0" indent="-228589" fontAlgn="auto">
                <a:spcAft>
                  <a:spcPts val="0"/>
                </a:spcAft>
                <a:buClrTx/>
                <a:buSzTx/>
                <a:tabLst/>
              </a:pPr>
              <a:t>2020/6/23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533748"/>
            <a:ext cx="12192000" cy="370881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1963" y="5539546"/>
            <a:ext cx="10691989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ounded Rectangle 11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ounded Rectangle 12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91966" y="324582"/>
            <a:ext cx="1069198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966" y="827103"/>
            <a:ext cx="10691988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xmlns="" val="1245671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 with colo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050847" y="1533748"/>
            <a:ext cx="6141156" cy="370881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" y="1533748"/>
            <a:ext cx="6321777" cy="3708812"/>
          </a:xfrm>
          <a:custGeom>
            <a:avLst/>
            <a:gdLst/>
            <a:ahLst/>
            <a:cxnLst/>
            <a:rect l="l" t="t" r="r" b="b"/>
            <a:pathLst>
              <a:path w="4741333" h="3090677">
                <a:moveTo>
                  <a:pt x="681038" y="182378"/>
                </a:moveTo>
                <a:cubicBezTo>
                  <a:pt x="554786" y="182378"/>
                  <a:pt x="452438" y="284726"/>
                  <a:pt x="452438" y="410978"/>
                </a:cubicBezTo>
                <a:lnTo>
                  <a:pt x="452438" y="2658878"/>
                </a:lnTo>
                <a:cubicBezTo>
                  <a:pt x="452438" y="2785130"/>
                  <a:pt x="554786" y="2887478"/>
                  <a:pt x="681038" y="2887478"/>
                </a:cubicBezTo>
                <a:cubicBezTo>
                  <a:pt x="807290" y="2887478"/>
                  <a:pt x="909638" y="2785130"/>
                  <a:pt x="909638" y="2658878"/>
                </a:cubicBezTo>
                <a:lnTo>
                  <a:pt x="909638" y="410978"/>
                </a:lnTo>
                <a:cubicBezTo>
                  <a:pt x="909638" y="284726"/>
                  <a:pt x="807290" y="182378"/>
                  <a:pt x="681038" y="182378"/>
                </a:cubicBezTo>
                <a:close/>
                <a:moveTo>
                  <a:pt x="0" y="0"/>
                </a:moveTo>
                <a:lnTo>
                  <a:pt x="4538133" y="0"/>
                </a:lnTo>
                <a:lnTo>
                  <a:pt x="4538133" y="1312678"/>
                </a:lnTo>
                <a:lnTo>
                  <a:pt x="4741333" y="1515878"/>
                </a:lnTo>
                <a:lnTo>
                  <a:pt x="4538133" y="1719078"/>
                </a:lnTo>
                <a:lnTo>
                  <a:pt x="4538133" y="3090677"/>
                </a:lnTo>
                <a:lnTo>
                  <a:pt x="0" y="3090677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1965" y="5539546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672438" y="2259912"/>
            <a:ext cx="489302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672438" y="2762434"/>
            <a:ext cx="4893029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672438" y="3121469"/>
            <a:ext cx="4893029" cy="1572456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bg1">
                    <a:lumMod val="9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14" name="Rounded Rectangle 13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ounded Rectangle 15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99679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965962"/>
            <a:ext cx="12192000" cy="2801723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2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9325" y="2221083"/>
            <a:ext cx="1205083" cy="10097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69386" y="3251307"/>
            <a:ext cx="23939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552454" y="3713566"/>
            <a:ext cx="24108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054125" y="2221083"/>
            <a:ext cx="1205083" cy="10097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accent3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3414186" y="3251307"/>
            <a:ext cx="23939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3397254" y="3713566"/>
            <a:ext cx="24108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6932792" y="2221083"/>
            <a:ext cx="1205083" cy="10097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accent4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6292853" y="3251307"/>
            <a:ext cx="23939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6275921" y="3713566"/>
            <a:ext cx="24108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9822044" y="2221083"/>
            <a:ext cx="1205083" cy="10097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9182105" y="3251307"/>
            <a:ext cx="23939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9165173" y="3713566"/>
            <a:ext cx="2410881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08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1965" y="5356666"/>
            <a:ext cx="10973505" cy="7799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08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01309" y="385540"/>
            <a:ext cx="383999" cy="342172"/>
            <a:chOff x="5270500" y="1460500"/>
            <a:chExt cx="1701800" cy="2705100"/>
          </a:xfrm>
        </p:grpSpPr>
        <p:sp>
          <p:nvSpPr>
            <p:cNvPr id="27" name="Rounded Rectangle 26"/>
            <p:cNvSpPr/>
            <p:nvPr userDrawn="1"/>
          </p:nvSpPr>
          <p:spPr>
            <a:xfrm>
              <a:off x="52705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Rounded Rectangle 27"/>
            <p:cNvSpPr/>
            <p:nvPr userDrawn="1"/>
          </p:nvSpPr>
          <p:spPr>
            <a:xfrm>
              <a:off x="58928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ounded Rectangle 28"/>
            <p:cNvSpPr/>
            <p:nvPr userDrawn="1"/>
          </p:nvSpPr>
          <p:spPr>
            <a:xfrm>
              <a:off x="6515100" y="1460500"/>
              <a:ext cx="457200" cy="2705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853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Rounded Rectangle 2"/>
          <p:cNvSpPr/>
          <p:nvPr userDrawn="1"/>
        </p:nvSpPr>
        <p:spPr>
          <a:xfrm>
            <a:off x="3099152" y="2447417"/>
            <a:ext cx="144000" cy="172799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 userDrawn="1"/>
        </p:nvSpPr>
        <p:spPr>
          <a:xfrm>
            <a:off x="5977819" y="2447417"/>
            <a:ext cx="144000" cy="172799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 userDrawn="1"/>
        </p:nvSpPr>
        <p:spPr>
          <a:xfrm>
            <a:off x="8872711" y="2447417"/>
            <a:ext cx="144000" cy="1727998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853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2733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animBg="1"/>
      <p:bldP spid="30" grpId="0" animBg="1"/>
      <p:bldP spid="31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95323" y="1016000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" fmla="*/ 0 w 6240991"/>
                <a:gd name="connsiteY0" fmla="*/ 6858000 h 6858000"/>
                <a:gd name="connsiteX1" fmla="*/ 2886624 w 6240991"/>
                <a:gd name="connsiteY1" fmla="*/ 0 h 6858000"/>
                <a:gd name="connsiteX2" fmla="*/ 6240991 w 6240991"/>
                <a:gd name="connsiteY2" fmla="*/ 9525 h 6858000"/>
                <a:gd name="connsiteX3" fmla="*/ 3897292 w 6240991"/>
                <a:gd name="connsiteY3" fmla="*/ 6858000 h 6858000"/>
                <a:gd name="connsiteX4" fmla="*/ 0 w 6240991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  <p:sldLayoutId id="2147483699" r:id="rId31"/>
    <p:sldLayoutId id="2147483700" r:id="rId32"/>
    <p:sldLayoutId id="2147483701" r:id="rId33"/>
    <p:sldLayoutId id="2147483702" r:id="rId34"/>
    <p:sldLayoutId id="2147483703" r:id="rId35"/>
    <p:sldLayoutId id="2147483704" r:id="rId36"/>
    <p:sldLayoutId id="2147483705" r:id="rId37"/>
    <p:sldLayoutId id="2147483706" r:id="rId38"/>
    <p:sldLayoutId id="2147483707" r:id="rId39"/>
    <p:sldLayoutId id="2147483708" r:id="rId40"/>
    <p:sldLayoutId id="2147483709" r:id="rId41"/>
    <p:sldLayoutId id="2147483710" r:id="rId42"/>
    <p:sldLayoutId id="2147483711" r:id="rId43"/>
    <p:sldLayoutId id="2147483716" r:id="rId44"/>
    <p:sldLayoutId id="2147483712" r:id="rId45"/>
    <p:sldLayoutId id="2147483713" r:id="rId46"/>
    <p:sldLayoutId id="2147483714" r:id="rId47"/>
    <p:sldLayoutId id="2147483715" r:id="rId48"/>
  </p:sldLayoutIdLst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643" y="2780572"/>
            <a:ext cx="10031443" cy="822595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基于</a:t>
            </a:r>
            <a:r>
              <a:rPr lang="en-US" altLang="zh-CN" sz="4000" dirty="0" err="1" smtClean="0"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TensorFlow</a:t>
            </a:r>
            <a:r>
              <a:rPr lang="zh-CN" altLang="en-US" sz="4000" dirty="0" smtClean="0"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的鸢尾花种类预测</a:t>
            </a:r>
            <a:endParaRPr lang="zh-CN" altLang="en-US" sz="4000" dirty="0"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90279" y="1650767"/>
            <a:ext cx="1729321" cy="158242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r"/>
            <a:r>
              <a:rPr lang="en-US" altLang="zh-CN" sz="16600" dirty="0">
                <a:solidFill>
                  <a:srgbClr val="FFFFFF">
                    <a:lumMod val="75000"/>
                  </a:srgbClr>
                </a:solidFill>
                <a:latin typeface="微软雅黑"/>
              </a:rPr>
              <a:t>BUSINESS REPORT</a:t>
            </a:r>
            <a:endParaRPr lang="zh-CN" altLang="en-US" sz="16600" dirty="0">
              <a:solidFill>
                <a:srgbClr val="FFFFFF">
                  <a:lumMod val="75000"/>
                </a:srgbClr>
              </a:solidFill>
              <a:latin typeface="微软雅黑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1728" y="3746952"/>
            <a:ext cx="348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rPr>
              <a:t>汇报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rPr>
              <a:t>人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张璨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代勇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卢馨雨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程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远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6623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4089" y="3194647"/>
            <a:ext cx="10031443" cy="103998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altLang="zh-CN" sz="4900" dirty="0" smtClean="0"/>
              <a:t>—</a:t>
            </a:r>
            <a:r>
              <a:rPr lang="zh-CN" altLang="en-US" sz="4900" dirty="0" smtClean="0"/>
              <a:t>演示</a:t>
            </a:r>
            <a:r>
              <a:rPr lang="zh-CN" altLang="en-US" sz="4900" dirty="0" smtClean="0"/>
              <a:t>结束</a:t>
            </a:r>
            <a:r>
              <a:rPr lang="zh-CN" altLang="en-US" sz="4900" dirty="0"/>
              <a:t>，谢谢观看</a:t>
            </a:r>
            <a:r>
              <a:rPr lang="en-US" altLang="zh-CN" sz="4900" dirty="0"/>
              <a:t>—</a:t>
            </a:r>
            <a:r>
              <a:rPr lang="zh-CN" altLang="en-US" sz="4900" dirty="0"/>
              <a:t>                                                                 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zh-CN" altLang="en-US" sz="4000" dirty="0"/>
              <a:t>                                     </a:t>
            </a:r>
            <a:endParaRPr lang="zh-CN" altLang="en-US" b="0" dirty="0"/>
          </a:p>
        </p:txBody>
      </p:sp>
      <p:sp>
        <p:nvSpPr>
          <p:cNvPr id="13" name="文本框 12"/>
          <p:cNvSpPr txBox="1"/>
          <p:nvPr/>
        </p:nvSpPr>
        <p:spPr>
          <a:xfrm>
            <a:off x="2690279" y="1650767"/>
            <a:ext cx="1729321" cy="158242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r"/>
            <a:r>
              <a:rPr lang="en-US" altLang="zh-CN" sz="166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BUSINESS REPORT</a:t>
            </a:r>
            <a:endParaRPr lang="zh-CN" altLang="en-US" sz="166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1638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CDA0788-42B1-4DAB-BF08-1F75D699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67" y="0"/>
            <a:ext cx="10850563" cy="1028699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实验介绍</a:t>
            </a:r>
            <a:endParaRPr lang="zh-CN" altLang="en-US" sz="4000" dirty="0"/>
          </a:p>
        </p:txBody>
      </p:sp>
      <p:sp>
        <p:nvSpPr>
          <p:cNvPr id="26" name="矩形 25"/>
          <p:cNvSpPr/>
          <p:nvPr/>
        </p:nvSpPr>
        <p:spPr>
          <a:xfrm>
            <a:off x="917195" y="1699786"/>
            <a:ext cx="10315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鸢尾花，测量数据：花瓣的长度和宽度，花萼的长度和宽度，所有测量结果都以厘米为单位。这一类花有三个品种：</a:t>
            </a:r>
            <a:r>
              <a:rPr lang="en-US" altLang="zh-CN" dirty="0" err="1" smtClean="0"/>
              <a:t>setosa,versicolor,virginnica</a:t>
            </a:r>
            <a:r>
              <a:rPr lang="zh-CN" altLang="en-US" dirty="0" smtClean="0"/>
              <a:t>。我们的目标是建立一个基础的机器学习的模型预测鸢尾花的品种。这是最基础的三分类问题，数据集中每朵鸢尾花叫做一个数据点，它的品种叫做它的标签。</a:t>
            </a:r>
            <a:endParaRPr lang="zh-CN" altLang="en-US" dirty="0"/>
          </a:p>
        </p:txBody>
      </p:sp>
      <p:pic>
        <p:nvPicPr>
          <p:cNvPr id="1028" name="Picture 4" descr="https://timgsa.baidu.com/timg?image&amp;quality=80&amp;size=b9999_10000&amp;sec=1593318665853&amp;di=69b7ef7b0daecf1d1c4cae139e49e0e2&amp;imgtype=0&amp;src=http%3A%2F%2Fwww.shmaihua.cn%2Fknowledge%2Ffile%2Fupload%2F32-1%2F20170121131046_481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779" y="2819361"/>
            <a:ext cx="5473437" cy="36863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6420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CDA0788-42B1-4DAB-BF08-1F75D699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数据集</a:t>
            </a:r>
            <a:endParaRPr lang="zh-CN" altLang="en-US" sz="4000" dirty="0"/>
          </a:p>
        </p:txBody>
      </p:sp>
      <p:sp>
        <p:nvSpPr>
          <p:cNvPr id="26" name="矩形 25"/>
          <p:cNvSpPr/>
          <p:nvPr/>
        </p:nvSpPr>
        <p:spPr>
          <a:xfrm>
            <a:off x="808139" y="244640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Iris</a:t>
            </a:r>
            <a:r>
              <a:rPr lang="zh-CN" altLang="en-US" dirty="0" smtClean="0"/>
              <a:t>（鸢尾花）数据集是多重变量分析的数据集。</a:t>
            </a:r>
            <a:br>
              <a:rPr lang="zh-CN" altLang="en-US" dirty="0" smtClean="0"/>
            </a:br>
            <a:r>
              <a:rPr lang="en-US" altLang="zh-CN" dirty="0" smtClean="0"/>
              <a:t>Sepal 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（花萼长度）、</a:t>
            </a:r>
            <a:r>
              <a:rPr lang="en-US" altLang="zh-CN" dirty="0" smtClean="0"/>
              <a:t>Sepal Width</a:t>
            </a:r>
            <a:r>
              <a:rPr lang="zh-CN" altLang="en-US" dirty="0" smtClean="0"/>
              <a:t>（花萼宽度）、</a:t>
            </a:r>
            <a:r>
              <a:rPr lang="en-US" altLang="zh-CN" dirty="0" smtClean="0"/>
              <a:t>Petal Length</a:t>
            </a:r>
            <a:r>
              <a:rPr lang="zh-CN" altLang="en-US" dirty="0" smtClean="0"/>
              <a:t>（花瓣长度）、</a:t>
            </a:r>
            <a:r>
              <a:rPr lang="en-US" altLang="zh-CN" dirty="0" smtClean="0"/>
              <a:t>Petal Width</a:t>
            </a:r>
            <a:r>
              <a:rPr lang="zh-CN" altLang="en-US" dirty="0" smtClean="0"/>
              <a:t>（花瓣宽度）。可通过这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个属性预测鸢尾花属于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个种类的哪一类。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5526" y="1339792"/>
            <a:ext cx="47720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6420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A5CAC47-98FD-4BA7-A05B-A98F250F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000" dirty="0" smtClean="0"/>
              <a:t>导入数据、设置特征和目标变量</a:t>
            </a:r>
            <a:endParaRPr lang="zh-CN" altLang="zh-CN" sz="4000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733" y="2354318"/>
            <a:ext cx="18821887" cy="172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14080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CDA0788-42B1-4DAB-BF08-1F75D699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000" dirty="0" smtClean="0"/>
              <a:t>四个特征的箱型</a:t>
            </a:r>
            <a:r>
              <a:rPr lang="zh-CN" altLang="zh-CN" sz="4000" dirty="0" smtClean="0"/>
              <a:t>图</a:t>
            </a:r>
            <a:endParaRPr lang="zh-CN" altLang="zh-CN" sz="4000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7404" y="1442906"/>
            <a:ext cx="10136645" cy="4149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6420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CDA0788-42B1-4DAB-BF08-1F75D699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000" dirty="0" smtClean="0"/>
              <a:t>每个目标类别中每个功能的分布</a:t>
            </a:r>
            <a:endParaRPr lang="zh-CN" altLang="zh-CN" sz="4000" dirty="0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9468" y="1183814"/>
            <a:ext cx="7994708" cy="5205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6420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CDA0788-42B1-4DAB-BF08-1F75D699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000" dirty="0" smtClean="0"/>
              <a:t>四个特征的散点图</a:t>
            </a:r>
            <a:endParaRPr lang="zh-CN" altLang="zh-CN" sz="4000" dirty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798" y="1304795"/>
            <a:ext cx="8061822" cy="51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6420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CDA0788-42B1-4DAB-BF08-1F75D699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结果</a:t>
            </a:r>
            <a:endParaRPr lang="zh-CN" altLang="zh-CN" sz="4000" dirty="0"/>
          </a:p>
        </p:txBody>
      </p:sp>
      <p:pic>
        <p:nvPicPr>
          <p:cNvPr id="5123" name="图片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051" y="1911214"/>
            <a:ext cx="10551641" cy="377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6420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CDA0788-42B1-4DAB-BF08-1F75D699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结果</a:t>
            </a:r>
            <a:endParaRPr lang="zh-CN" altLang="zh-CN" sz="4000" dirty="0"/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565" y="1862356"/>
            <a:ext cx="10520619" cy="3935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6420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Click="0" advTm="3000">
        <p:pull/>
      </p:transition>
    </mc:Choice>
    <mc:Fallback>
      <p:transition spd="slow" advClick="0" advTm="3000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95c9de48-0f76-44ec-9d4a-88920333c593"/>
  <p:tag name="ISPRING_PRESENTATION_TITLE" val="61"/>
</p:tagLst>
</file>

<file path=ppt/theme/theme1.xml><?xml version="1.0" encoding="utf-8"?>
<a:theme xmlns:a="http://schemas.openxmlformats.org/drawingml/2006/main" name="第一PPT，www.1ppt.com">
  <a:themeElements>
    <a:clrScheme name="01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34F56"/>
      </a:accent1>
      <a:accent2>
        <a:srgbClr val="F34F56"/>
      </a:accent2>
      <a:accent3>
        <a:srgbClr val="5A6C90"/>
      </a:accent3>
      <a:accent4>
        <a:srgbClr val="434F5A"/>
      </a:accent4>
      <a:accent5>
        <a:srgbClr val="A5A5A5"/>
      </a:accent5>
      <a:accent6>
        <a:srgbClr val="44546A"/>
      </a:accent6>
      <a:hlink>
        <a:srgbClr val="F34F56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173</Words>
  <Application>Microsoft Office PowerPoint</Application>
  <PresentationFormat>自定义</PresentationFormat>
  <Paragraphs>26</Paragraphs>
  <Slides>10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第一PPT，www.1ppt.com</vt:lpstr>
      <vt:lpstr>基于TensorFlow的鸢尾花种类预测</vt:lpstr>
      <vt:lpstr>实验介绍</vt:lpstr>
      <vt:lpstr>数据集</vt:lpstr>
      <vt:lpstr>导入数据、设置特征和目标变量</vt:lpstr>
      <vt:lpstr>四个特征的箱型图</vt:lpstr>
      <vt:lpstr>每个目标类别中每个功能的分布</vt:lpstr>
      <vt:lpstr>四个特征的散点图</vt:lpstr>
      <vt:lpstr>结果</vt:lpstr>
      <vt:lpstr>结果</vt:lpstr>
      <vt:lpstr>—演示结束，谢谢观看—                                                                                                       </vt:lpstr>
    </vt:vector>
  </TitlesOfParts>
  <Manager>第一PPT，www.1ppt.com</Manager>
  <Company>第一PPT，www.1ppt.com</Company>
  <LinksUpToDate>false</LinksUpToDate>
  <SharedDoc>false</SharedDoc>
  <HyperlinkBase>https://www.islide.cc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红灰动感商务</dc:title>
  <dc:creator>第一PPT</dc:creator>
  <cp:keywords>www.1ppt.com</cp:keywords>
  <dc:description>www.1ppt.com</dc:description>
  <cp:lastModifiedBy>Sky123.Org</cp:lastModifiedBy>
  <cp:revision>23</cp:revision>
  <cp:lastPrinted>2017-08-20T16:00:00Z</cp:lastPrinted>
  <dcterms:created xsi:type="dcterms:W3CDTF">2017-08-20T16:00:00Z</dcterms:created>
  <dcterms:modified xsi:type="dcterms:W3CDTF">2020-06-28T01:53:05Z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95c9de48-0f76-44ec-9d4a-88920333c593</vt:lpwstr>
  </property>
</Properties>
</file>