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7" autoAdjust="0"/>
  </p:normalViewPr>
  <p:slideViewPr>
    <p:cSldViewPr>
      <p:cViewPr varScale="1">
        <p:scale>
          <a:sx n="92" d="100"/>
          <a:sy n="92" d="100"/>
        </p:scale>
        <p:origin x="-9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734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53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07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541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66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47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794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472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62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30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6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8107-E2AB-4E9C-97A4-6BCE45FE7FD8}" type="datetimeFigureOut">
              <a:rPr lang="es-ES_tradnl" smtClean="0"/>
              <a:t>15/12/2010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7D75-D6EF-42F5-AB54-AF905C3DA12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07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Title</a:t>
            </a:r>
            <a:r>
              <a:rPr lang="es-ES_tradnl" dirty="0" smtClean="0"/>
              <a:t> $key1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$key1</a:t>
            </a:r>
          </a:p>
          <a:p>
            <a:r>
              <a:rPr lang="en-US" dirty="0" smtClean="0"/>
              <a:t>More Text $key2 $key2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More</a:t>
            </a:r>
            <a:r>
              <a:rPr lang="en-US" dirty="0" smtClean="0"/>
              <a:t> Text $key3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06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$key1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$key1</dc:title>
  <dc:creator>alejandro</dc:creator>
  <cp:lastModifiedBy>alejandro</cp:lastModifiedBy>
  <cp:revision>2</cp:revision>
  <dcterms:created xsi:type="dcterms:W3CDTF">2010-12-15T18:36:23Z</dcterms:created>
  <dcterms:modified xsi:type="dcterms:W3CDTF">2010-12-15T18:37:34Z</dcterms:modified>
</cp:coreProperties>
</file>