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65" r:id="rId2"/>
    <p:sldMasterId id="2147483677" r:id="rId3"/>
  </p:sldMasterIdLst>
  <p:notesMasterIdLst>
    <p:notesMasterId r:id="rId22"/>
  </p:notesMasterIdLst>
  <p:sldIdLst>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3" autoAdjust="0"/>
    <p:restoredTop sz="94706" autoAdjust="0"/>
  </p:normalViewPr>
  <p:slideViewPr>
    <p:cSldViewPr>
      <p:cViewPr>
        <p:scale>
          <a:sx n="75" d="100"/>
          <a:sy n="75" d="100"/>
        </p:scale>
        <p:origin x="-102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4018BA-D2DD-4443-B093-AA2B1C036B25}" type="doc">
      <dgm:prSet loTypeId="urn:microsoft.com/office/officeart/2008/layout/LinedList" loCatId="list" qsTypeId="urn:microsoft.com/office/officeart/2005/8/quickstyle/simple1" qsCatId="simple" csTypeId="urn:microsoft.com/office/officeart/2005/8/colors/colorful1#1" csCatId="colorful" phldr="1"/>
      <dgm:spPr/>
      <dgm:t>
        <a:bodyPr/>
        <a:lstStyle/>
        <a:p>
          <a:endParaRPr lang="zh-CN" altLang="en-US"/>
        </a:p>
      </dgm:t>
    </dgm:pt>
    <dgm:pt modelId="{8C5FA8CB-D652-4698-BE4A-2B2EB2A9C183}">
      <dgm:prSet custT="1"/>
      <dgm:spPr/>
      <dgm:t>
        <a:bodyPr/>
        <a:lstStyle/>
        <a:p>
          <a:pPr rtl="0"/>
          <a:r>
            <a:rPr lang="zh-CN" altLang="en-US" sz="2300" dirty="0" smtClean="0"/>
            <a:t>以核心企业为核心，打通下游资金服务，共同扶持壮大下游企业，为企业培育忠实的客户群，有助于企业长远稳健成长</a:t>
          </a:r>
          <a:endParaRPr lang="zh-CN" altLang="en-US" sz="2300" dirty="0"/>
        </a:p>
      </dgm:t>
    </dgm:pt>
    <dgm:pt modelId="{A6222A0C-70B6-4804-965C-8E9DAA87D296}" type="parTrans" cxnId="{28B2A7CD-1DF8-4568-B4F4-519D33C88105}">
      <dgm:prSet/>
      <dgm:spPr/>
      <dgm:t>
        <a:bodyPr/>
        <a:lstStyle/>
        <a:p>
          <a:endParaRPr lang="zh-CN" altLang="en-US" sz="2300"/>
        </a:p>
      </dgm:t>
    </dgm:pt>
    <dgm:pt modelId="{772A8504-270C-487E-BCDB-A684138FA09B}" type="sibTrans" cxnId="{28B2A7CD-1DF8-4568-B4F4-519D33C88105}">
      <dgm:prSet/>
      <dgm:spPr/>
      <dgm:t>
        <a:bodyPr/>
        <a:lstStyle/>
        <a:p>
          <a:endParaRPr lang="zh-CN" altLang="en-US" sz="2300"/>
        </a:p>
      </dgm:t>
    </dgm:pt>
    <dgm:pt modelId="{C061210F-F661-441D-88B6-2287E4F83149}">
      <dgm:prSet custT="1"/>
      <dgm:spPr/>
      <dgm:t>
        <a:bodyPr/>
        <a:lstStyle/>
        <a:p>
          <a:pPr rtl="0"/>
          <a:r>
            <a:rPr lang="zh-CN" sz="2300" dirty="0" smtClean="0"/>
            <a:t>解决</a:t>
          </a:r>
          <a:r>
            <a:rPr lang="zh-CN" altLang="en-US" sz="2300" dirty="0" smtClean="0"/>
            <a:t>下游客户</a:t>
          </a:r>
          <a:r>
            <a:rPr lang="zh-CN" sz="2300" dirty="0" smtClean="0"/>
            <a:t>惯性拖欠难题</a:t>
          </a:r>
          <a:r>
            <a:rPr lang="zh-CN" altLang="en-US" sz="2300" dirty="0" smtClean="0"/>
            <a:t>：</a:t>
          </a:r>
          <a:endParaRPr lang="en-US" altLang="zh-CN" sz="2300" dirty="0" smtClean="0"/>
        </a:p>
        <a:p>
          <a:pPr rtl="0"/>
          <a:r>
            <a:rPr lang="zh-CN" altLang="en-US" sz="2300" dirty="0" smtClean="0"/>
            <a:t>银行信用替代了商业信用，下游客户违约成本高</a:t>
          </a:r>
          <a:endParaRPr lang="en-US" altLang="zh-CN" sz="2300" dirty="0" smtClean="0"/>
        </a:p>
      </dgm:t>
    </dgm:pt>
    <dgm:pt modelId="{18F9D4EB-6E5B-45A3-9CDE-59DC0776C453}" type="parTrans" cxnId="{FE7AEB55-46C5-4859-BFCC-61BA18158F34}">
      <dgm:prSet/>
      <dgm:spPr/>
      <dgm:t>
        <a:bodyPr/>
        <a:lstStyle/>
        <a:p>
          <a:endParaRPr lang="zh-CN" altLang="en-US" sz="2300"/>
        </a:p>
      </dgm:t>
    </dgm:pt>
    <dgm:pt modelId="{B463B0D4-58B4-450F-95FE-C805906B6F22}" type="sibTrans" cxnId="{FE7AEB55-46C5-4859-BFCC-61BA18158F34}">
      <dgm:prSet/>
      <dgm:spPr/>
      <dgm:t>
        <a:bodyPr/>
        <a:lstStyle/>
        <a:p>
          <a:endParaRPr lang="zh-CN" altLang="en-US" sz="2300"/>
        </a:p>
      </dgm:t>
    </dgm:pt>
    <dgm:pt modelId="{4A1CA8F1-AA5F-4232-9464-CF54DC7E227C}">
      <dgm:prSet custT="1"/>
      <dgm:spPr/>
      <dgm:t>
        <a:bodyPr/>
        <a:lstStyle/>
        <a:p>
          <a:pPr rtl="0"/>
          <a:r>
            <a:rPr lang="zh-CN" altLang="en-US" sz="2300" dirty="0" smtClean="0"/>
            <a:t>优化财务结构，加快资金回笼，改善企业财务结构，降低应收账款，降低企业自身贷款</a:t>
          </a:r>
          <a:endParaRPr lang="zh-CN" altLang="en-US" sz="2300" dirty="0"/>
        </a:p>
      </dgm:t>
    </dgm:pt>
    <dgm:pt modelId="{F1DF2B15-5DB8-465A-BAA8-5BDF3650B440}" type="parTrans" cxnId="{D5EF0A37-8B74-4D68-A29F-1F10B76FB96F}">
      <dgm:prSet/>
      <dgm:spPr/>
      <dgm:t>
        <a:bodyPr/>
        <a:lstStyle/>
        <a:p>
          <a:endParaRPr lang="zh-CN" altLang="en-US" sz="2300"/>
        </a:p>
      </dgm:t>
    </dgm:pt>
    <dgm:pt modelId="{3BFAB5BE-D021-49ED-B1C0-6207158EBA80}" type="sibTrans" cxnId="{D5EF0A37-8B74-4D68-A29F-1F10B76FB96F}">
      <dgm:prSet/>
      <dgm:spPr/>
      <dgm:t>
        <a:bodyPr/>
        <a:lstStyle/>
        <a:p>
          <a:endParaRPr lang="zh-CN" altLang="en-US" sz="2300"/>
        </a:p>
      </dgm:t>
    </dgm:pt>
    <dgm:pt modelId="{3FCA9A21-2157-4D40-9957-1EC449F05F57}">
      <dgm:prSet custT="1"/>
      <dgm:spPr/>
      <dgm:t>
        <a:bodyPr/>
        <a:lstStyle/>
        <a:p>
          <a:pPr rtl="0"/>
          <a:r>
            <a:rPr lang="zh-CN" altLang="en-US" sz="2300" dirty="0" smtClean="0"/>
            <a:t>帮助核心企业快速扩展市场，扩大卖方销售规模，提高产品竞争力，赢得市场份额</a:t>
          </a:r>
          <a:endParaRPr lang="zh-CN" altLang="en-US" sz="2300" dirty="0"/>
        </a:p>
      </dgm:t>
    </dgm:pt>
    <dgm:pt modelId="{21D03FBC-08B0-44DD-A325-8AF0CA010B4F}" type="parTrans" cxnId="{E6D9626B-2D3D-4A21-B3FB-189C3C174559}">
      <dgm:prSet/>
      <dgm:spPr/>
      <dgm:t>
        <a:bodyPr/>
        <a:lstStyle/>
        <a:p>
          <a:endParaRPr lang="zh-CN" altLang="en-US" sz="2300"/>
        </a:p>
      </dgm:t>
    </dgm:pt>
    <dgm:pt modelId="{D1B9DD9D-4AE9-4BAC-9EBB-3D7892632AC8}" type="sibTrans" cxnId="{E6D9626B-2D3D-4A21-B3FB-189C3C174559}">
      <dgm:prSet/>
      <dgm:spPr/>
      <dgm:t>
        <a:bodyPr/>
        <a:lstStyle/>
        <a:p>
          <a:endParaRPr lang="zh-CN" altLang="en-US" sz="2300"/>
        </a:p>
      </dgm:t>
    </dgm:pt>
    <dgm:pt modelId="{50C22D80-E582-4B3F-80CC-37F3E9FBA55F}" type="pres">
      <dgm:prSet presAssocID="{A14018BA-D2DD-4443-B093-AA2B1C036B25}" presName="vert0" presStyleCnt="0">
        <dgm:presLayoutVars>
          <dgm:dir/>
          <dgm:animOne val="branch"/>
          <dgm:animLvl val="lvl"/>
        </dgm:presLayoutVars>
      </dgm:prSet>
      <dgm:spPr/>
      <dgm:t>
        <a:bodyPr/>
        <a:lstStyle/>
        <a:p>
          <a:endParaRPr lang="zh-CN" altLang="en-US"/>
        </a:p>
      </dgm:t>
    </dgm:pt>
    <dgm:pt modelId="{D3B9BB2D-38F7-4CE7-B073-9DBAEF915FBE}" type="pres">
      <dgm:prSet presAssocID="{8C5FA8CB-D652-4698-BE4A-2B2EB2A9C183}" presName="thickLine" presStyleLbl="alignNode1" presStyleIdx="0" presStyleCnt="4"/>
      <dgm:spPr/>
    </dgm:pt>
    <dgm:pt modelId="{77B3AAF6-0302-44CA-BDCB-C903FB257E00}" type="pres">
      <dgm:prSet presAssocID="{8C5FA8CB-D652-4698-BE4A-2B2EB2A9C183}" presName="horz1" presStyleCnt="0"/>
      <dgm:spPr/>
    </dgm:pt>
    <dgm:pt modelId="{B61E322C-B5E8-4591-9CB7-A628820298ED}" type="pres">
      <dgm:prSet presAssocID="{8C5FA8CB-D652-4698-BE4A-2B2EB2A9C183}" presName="tx1" presStyleLbl="revTx" presStyleIdx="0" presStyleCnt="4"/>
      <dgm:spPr/>
      <dgm:t>
        <a:bodyPr/>
        <a:lstStyle/>
        <a:p>
          <a:endParaRPr lang="zh-CN" altLang="en-US"/>
        </a:p>
      </dgm:t>
    </dgm:pt>
    <dgm:pt modelId="{6AEFCDDB-1F17-4F1B-ABA5-2B80FB698581}" type="pres">
      <dgm:prSet presAssocID="{8C5FA8CB-D652-4698-BE4A-2B2EB2A9C183}" presName="vert1" presStyleCnt="0"/>
      <dgm:spPr/>
    </dgm:pt>
    <dgm:pt modelId="{FEF3B9FF-11EB-44A4-B29E-2FDEE2C9A83D}" type="pres">
      <dgm:prSet presAssocID="{C061210F-F661-441D-88B6-2287E4F83149}" presName="thickLine" presStyleLbl="alignNode1" presStyleIdx="1" presStyleCnt="4"/>
      <dgm:spPr/>
    </dgm:pt>
    <dgm:pt modelId="{3BA2AA1F-F16A-4391-8EBC-D137CC1DAA54}" type="pres">
      <dgm:prSet presAssocID="{C061210F-F661-441D-88B6-2287E4F83149}" presName="horz1" presStyleCnt="0"/>
      <dgm:spPr/>
    </dgm:pt>
    <dgm:pt modelId="{3B056AAF-0CA0-4DAC-97F8-872EF49085DA}" type="pres">
      <dgm:prSet presAssocID="{C061210F-F661-441D-88B6-2287E4F83149}" presName="tx1" presStyleLbl="revTx" presStyleIdx="1" presStyleCnt="4"/>
      <dgm:spPr/>
      <dgm:t>
        <a:bodyPr/>
        <a:lstStyle/>
        <a:p>
          <a:endParaRPr lang="zh-CN" altLang="en-US"/>
        </a:p>
      </dgm:t>
    </dgm:pt>
    <dgm:pt modelId="{ABFC0EDB-6DD9-4427-AFB3-943A55A7133C}" type="pres">
      <dgm:prSet presAssocID="{C061210F-F661-441D-88B6-2287E4F83149}" presName="vert1" presStyleCnt="0"/>
      <dgm:spPr/>
    </dgm:pt>
    <dgm:pt modelId="{9FD722BA-1318-403B-82C2-0B8381EBFDDC}" type="pres">
      <dgm:prSet presAssocID="{4A1CA8F1-AA5F-4232-9464-CF54DC7E227C}" presName="thickLine" presStyleLbl="alignNode1" presStyleIdx="2" presStyleCnt="4"/>
      <dgm:spPr/>
    </dgm:pt>
    <dgm:pt modelId="{335B9D55-9E48-4E64-8A6B-8A0235497BF4}" type="pres">
      <dgm:prSet presAssocID="{4A1CA8F1-AA5F-4232-9464-CF54DC7E227C}" presName="horz1" presStyleCnt="0"/>
      <dgm:spPr/>
    </dgm:pt>
    <dgm:pt modelId="{6C76E693-463F-44BA-BB7A-A6819F321742}" type="pres">
      <dgm:prSet presAssocID="{4A1CA8F1-AA5F-4232-9464-CF54DC7E227C}" presName="tx1" presStyleLbl="revTx" presStyleIdx="2" presStyleCnt="4"/>
      <dgm:spPr/>
      <dgm:t>
        <a:bodyPr/>
        <a:lstStyle/>
        <a:p>
          <a:endParaRPr lang="zh-CN" altLang="en-US"/>
        </a:p>
      </dgm:t>
    </dgm:pt>
    <dgm:pt modelId="{06A28FE6-CF1B-42D8-8258-DA985DD7AEBB}" type="pres">
      <dgm:prSet presAssocID="{4A1CA8F1-AA5F-4232-9464-CF54DC7E227C}" presName="vert1" presStyleCnt="0"/>
      <dgm:spPr/>
    </dgm:pt>
    <dgm:pt modelId="{20DBC2FB-FE89-418E-81CF-1EC5C0332765}" type="pres">
      <dgm:prSet presAssocID="{3FCA9A21-2157-4D40-9957-1EC449F05F57}" presName="thickLine" presStyleLbl="alignNode1" presStyleIdx="3" presStyleCnt="4"/>
      <dgm:spPr/>
    </dgm:pt>
    <dgm:pt modelId="{22EC1244-86BF-47B0-AC3C-9A974024BDAE}" type="pres">
      <dgm:prSet presAssocID="{3FCA9A21-2157-4D40-9957-1EC449F05F57}" presName="horz1" presStyleCnt="0"/>
      <dgm:spPr/>
    </dgm:pt>
    <dgm:pt modelId="{94CB44A3-9885-4D01-A1A2-48C58CA16B4E}" type="pres">
      <dgm:prSet presAssocID="{3FCA9A21-2157-4D40-9957-1EC449F05F57}" presName="tx1" presStyleLbl="revTx" presStyleIdx="3" presStyleCnt="4"/>
      <dgm:spPr/>
      <dgm:t>
        <a:bodyPr/>
        <a:lstStyle/>
        <a:p>
          <a:endParaRPr lang="zh-CN" altLang="en-US"/>
        </a:p>
      </dgm:t>
    </dgm:pt>
    <dgm:pt modelId="{348188A6-9658-4E17-856B-F54DB571E5F6}" type="pres">
      <dgm:prSet presAssocID="{3FCA9A21-2157-4D40-9957-1EC449F05F57}" presName="vert1" presStyleCnt="0"/>
      <dgm:spPr/>
    </dgm:pt>
  </dgm:ptLst>
  <dgm:cxnLst>
    <dgm:cxn modelId="{FF42B347-FCF6-422D-85B5-DF3DEA68265A}" type="presOf" srcId="{C061210F-F661-441D-88B6-2287E4F83149}" destId="{3B056AAF-0CA0-4DAC-97F8-872EF49085DA}" srcOrd="0" destOrd="0" presId="urn:microsoft.com/office/officeart/2008/layout/LinedList"/>
    <dgm:cxn modelId="{28B2A7CD-1DF8-4568-B4F4-519D33C88105}" srcId="{A14018BA-D2DD-4443-B093-AA2B1C036B25}" destId="{8C5FA8CB-D652-4698-BE4A-2B2EB2A9C183}" srcOrd="0" destOrd="0" parTransId="{A6222A0C-70B6-4804-965C-8E9DAA87D296}" sibTransId="{772A8504-270C-487E-BCDB-A684138FA09B}"/>
    <dgm:cxn modelId="{FE7AEB55-46C5-4859-BFCC-61BA18158F34}" srcId="{A14018BA-D2DD-4443-B093-AA2B1C036B25}" destId="{C061210F-F661-441D-88B6-2287E4F83149}" srcOrd="1" destOrd="0" parTransId="{18F9D4EB-6E5B-45A3-9CDE-59DC0776C453}" sibTransId="{B463B0D4-58B4-450F-95FE-C805906B6F22}"/>
    <dgm:cxn modelId="{E6D9626B-2D3D-4A21-B3FB-189C3C174559}" srcId="{A14018BA-D2DD-4443-B093-AA2B1C036B25}" destId="{3FCA9A21-2157-4D40-9957-1EC449F05F57}" srcOrd="3" destOrd="0" parTransId="{21D03FBC-08B0-44DD-A325-8AF0CA010B4F}" sibTransId="{D1B9DD9D-4AE9-4BAC-9EBB-3D7892632AC8}"/>
    <dgm:cxn modelId="{3AB6C76C-AD6D-49D2-982E-2B2A3DE0D59B}" type="presOf" srcId="{3FCA9A21-2157-4D40-9957-1EC449F05F57}" destId="{94CB44A3-9885-4D01-A1A2-48C58CA16B4E}" srcOrd="0" destOrd="0" presId="urn:microsoft.com/office/officeart/2008/layout/LinedList"/>
    <dgm:cxn modelId="{D5EF0A37-8B74-4D68-A29F-1F10B76FB96F}" srcId="{A14018BA-D2DD-4443-B093-AA2B1C036B25}" destId="{4A1CA8F1-AA5F-4232-9464-CF54DC7E227C}" srcOrd="2" destOrd="0" parTransId="{F1DF2B15-5DB8-465A-BAA8-5BDF3650B440}" sibTransId="{3BFAB5BE-D021-49ED-B1C0-6207158EBA80}"/>
    <dgm:cxn modelId="{A6F6B933-39E8-48BC-8756-A21F935B43C7}" type="presOf" srcId="{8C5FA8CB-D652-4698-BE4A-2B2EB2A9C183}" destId="{B61E322C-B5E8-4591-9CB7-A628820298ED}" srcOrd="0" destOrd="0" presId="urn:microsoft.com/office/officeart/2008/layout/LinedList"/>
    <dgm:cxn modelId="{0B9CFF5B-1B68-4092-A3FA-F7D6C29B1E09}" type="presOf" srcId="{4A1CA8F1-AA5F-4232-9464-CF54DC7E227C}" destId="{6C76E693-463F-44BA-BB7A-A6819F321742}" srcOrd="0" destOrd="0" presId="urn:microsoft.com/office/officeart/2008/layout/LinedList"/>
    <dgm:cxn modelId="{7374DA9E-929F-48DA-A28B-A6E60FF9D9E7}" type="presOf" srcId="{A14018BA-D2DD-4443-B093-AA2B1C036B25}" destId="{50C22D80-E582-4B3F-80CC-37F3E9FBA55F}" srcOrd="0" destOrd="0" presId="urn:microsoft.com/office/officeart/2008/layout/LinedList"/>
    <dgm:cxn modelId="{FFA4E124-26F0-4A4C-8EA3-18274BA71EA3}" type="presParOf" srcId="{50C22D80-E582-4B3F-80CC-37F3E9FBA55F}" destId="{D3B9BB2D-38F7-4CE7-B073-9DBAEF915FBE}" srcOrd="0" destOrd="0" presId="urn:microsoft.com/office/officeart/2008/layout/LinedList"/>
    <dgm:cxn modelId="{8B3E24FF-A3D1-44D2-AEFB-96F34B679566}" type="presParOf" srcId="{50C22D80-E582-4B3F-80CC-37F3E9FBA55F}" destId="{77B3AAF6-0302-44CA-BDCB-C903FB257E00}" srcOrd="1" destOrd="0" presId="urn:microsoft.com/office/officeart/2008/layout/LinedList"/>
    <dgm:cxn modelId="{7ED22F17-09C2-4C61-BE6B-1C4C8771FBDF}" type="presParOf" srcId="{77B3AAF6-0302-44CA-BDCB-C903FB257E00}" destId="{B61E322C-B5E8-4591-9CB7-A628820298ED}" srcOrd="0" destOrd="0" presId="urn:microsoft.com/office/officeart/2008/layout/LinedList"/>
    <dgm:cxn modelId="{349AD1C6-BA38-41B7-95A3-2FD20A85B85F}" type="presParOf" srcId="{77B3AAF6-0302-44CA-BDCB-C903FB257E00}" destId="{6AEFCDDB-1F17-4F1B-ABA5-2B80FB698581}" srcOrd="1" destOrd="0" presId="urn:microsoft.com/office/officeart/2008/layout/LinedList"/>
    <dgm:cxn modelId="{DF4556E3-7DB7-4197-9FE7-A254FC0D7FF6}" type="presParOf" srcId="{50C22D80-E582-4B3F-80CC-37F3E9FBA55F}" destId="{FEF3B9FF-11EB-44A4-B29E-2FDEE2C9A83D}" srcOrd="2" destOrd="0" presId="urn:microsoft.com/office/officeart/2008/layout/LinedList"/>
    <dgm:cxn modelId="{A4C39022-368B-4336-AE0A-542CE7A46D83}" type="presParOf" srcId="{50C22D80-E582-4B3F-80CC-37F3E9FBA55F}" destId="{3BA2AA1F-F16A-4391-8EBC-D137CC1DAA54}" srcOrd="3" destOrd="0" presId="urn:microsoft.com/office/officeart/2008/layout/LinedList"/>
    <dgm:cxn modelId="{294B2401-515C-44FB-9115-9CEE12D17164}" type="presParOf" srcId="{3BA2AA1F-F16A-4391-8EBC-D137CC1DAA54}" destId="{3B056AAF-0CA0-4DAC-97F8-872EF49085DA}" srcOrd="0" destOrd="0" presId="urn:microsoft.com/office/officeart/2008/layout/LinedList"/>
    <dgm:cxn modelId="{7A08C849-8041-4EA1-B37D-A3797D8D7A58}" type="presParOf" srcId="{3BA2AA1F-F16A-4391-8EBC-D137CC1DAA54}" destId="{ABFC0EDB-6DD9-4427-AFB3-943A55A7133C}" srcOrd="1" destOrd="0" presId="urn:microsoft.com/office/officeart/2008/layout/LinedList"/>
    <dgm:cxn modelId="{70937240-9001-4015-8368-E41B53CDF5C7}" type="presParOf" srcId="{50C22D80-E582-4B3F-80CC-37F3E9FBA55F}" destId="{9FD722BA-1318-403B-82C2-0B8381EBFDDC}" srcOrd="4" destOrd="0" presId="urn:microsoft.com/office/officeart/2008/layout/LinedList"/>
    <dgm:cxn modelId="{32C5AD3F-1625-44E6-8245-24F08A6C9D5C}" type="presParOf" srcId="{50C22D80-E582-4B3F-80CC-37F3E9FBA55F}" destId="{335B9D55-9E48-4E64-8A6B-8A0235497BF4}" srcOrd="5" destOrd="0" presId="urn:microsoft.com/office/officeart/2008/layout/LinedList"/>
    <dgm:cxn modelId="{3F6E64A3-EDA0-4336-8E8C-182D56EBB648}" type="presParOf" srcId="{335B9D55-9E48-4E64-8A6B-8A0235497BF4}" destId="{6C76E693-463F-44BA-BB7A-A6819F321742}" srcOrd="0" destOrd="0" presId="urn:microsoft.com/office/officeart/2008/layout/LinedList"/>
    <dgm:cxn modelId="{11A269A3-0371-4B73-A1CF-6815B4274BA9}" type="presParOf" srcId="{335B9D55-9E48-4E64-8A6B-8A0235497BF4}" destId="{06A28FE6-CF1B-42D8-8258-DA985DD7AEBB}" srcOrd="1" destOrd="0" presId="urn:microsoft.com/office/officeart/2008/layout/LinedList"/>
    <dgm:cxn modelId="{05341CD2-4EE7-4AC0-99A0-CFD0B3F9A5EA}" type="presParOf" srcId="{50C22D80-E582-4B3F-80CC-37F3E9FBA55F}" destId="{20DBC2FB-FE89-418E-81CF-1EC5C0332765}" srcOrd="6" destOrd="0" presId="urn:microsoft.com/office/officeart/2008/layout/LinedList"/>
    <dgm:cxn modelId="{A7E7C511-043F-4EEA-B6E0-6F94A23762B2}" type="presParOf" srcId="{50C22D80-E582-4B3F-80CC-37F3E9FBA55F}" destId="{22EC1244-86BF-47B0-AC3C-9A974024BDAE}" srcOrd="7" destOrd="0" presId="urn:microsoft.com/office/officeart/2008/layout/LinedList"/>
    <dgm:cxn modelId="{A9369533-3997-4AB4-8D53-86FCE0F5C57F}" type="presParOf" srcId="{22EC1244-86BF-47B0-AC3C-9A974024BDAE}" destId="{94CB44A3-9885-4D01-A1A2-48C58CA16B4E}" srcOrd="0" destOrd="0" presId="urn:microsoft.com/office/officeart/2008/layout/LinedList"/>
    <dgm:cxn modelId="{45BF9668-BBC0-4727-9640-FA11775C2668}" type="presParOf" srcId="{22EC1244-86BF-47B0-AC3C-9A974024BDAE}" destId="{348188A6-9658-4E17-856B-F54DB571E5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95936-5961-47F2-A654-233D239C3EB5}" type="doc">
      <dgm:prSet loTypeId="urn:microsoft.com/office/officeart/2008/layout/LinedList" loCatId="list" qsTypeId="urn:microsoft.com/office/officeart/2005/8/quickstyle/simple1" qsCatId="simple" csTypeId="urn:microsoft.com/office/officeart/2005/8/colors/colorful1#2" csCatId="colorful" phldr="1"/>
      <dgm:spPr/>
      <dgm:t>
        <a:bodyPr/>
        <a:lstStyle/>
        <a:p>
          <a:endParaRPr lang="zh-CN" altLang="en-US"/>
        </a:p>
      </dgm:t>
    </dgm:pt>
    <dgm:pt modelId="{D877BF2A-D368-49D7-B551-F129D6898CC1}">
      <dgm:prSet custT="1"/>
      <dgm:spPr/>
      <dgm:t>
        <a:bodyPr/>
        <a:lstStyle/>
        <a:p>
          <a:pPr marR="0" rtl="0" eaLnBrk="1" fontAlgn="auto" latinLnBrk="0" hangingPunct="1">
            <a:buClrTx/>
            <a:buSzTx/>
            <a:buFontTx/>
            <a:tabLst/>
            <a:defRPr/>
          </a:pPr>
          <a:r>
            <a:rPr lang="zh-CN" sz="2400" b="0" dirty="0" smtClean="0"/>
            <a:t>在线监控，交易真实。与核心企业的</a:t>
          </a:r>
          <a:r>
            <a:rPr lang="en-US" sz="2400" b="0" dirty="0" smtClean="0"/>
            <a:t>ERP</a:t>
          </a:r>
          <a:r>
            <a:rPr lang="zh-CN" sz="2400" b="0" dirty="0" smtClean="0"/>
            <a:t>、财务等系统对接，可以从系统中真实反映双方的</a:t>
          </a:r>
          <a:r>
            <a:rPr lang="zh-CN" altLang="en-US" sz="2400" b="0" dirty="0" smtClean="0"/>
            <a:t>贸易</a:t>
          </a:r>
          <a:r>
            <a:rPr lang="zh-CN" sz="2400" b="0" dirty="0" smtClean="0"/>
            <a:t>信息</a:t>
          </a:r>
          <a:endParaRPr lang="zh-CN" sz="2400" b="0" dirty="0"/>
        </a:p>
      </dgm:t>
    </dgm:pt>
    <dgm:pt modelId="{CC6367E2-6656-49F1-AD31-E9E5668B2CE3}" type="parTrans" cxnId="{7A764934-8758-4C4C-A064-43E82DF3910B}">
      <dgm:prSet/>
      <dgm:spPr/>
      <dgm:t>
        <a:bodyPr/>
        <a:lstStyle/>
        <a:p>
          <a:endParaRPr lang="zh-CN" altLang="en-US" sz="2400" b="0"/>
        </a:p>
      </dgm:t>
    </dgm:pt>
    <dgm:pt modelId="{54C47A01-8787-4203-9563-60EB36039301}" type="sibTrans" cxnId="{7A764934-8758-4C4C-A064-43E82DF3910B}">
      <dgm:prSet/>
      <dgm:spPr/>
      <dgm:t>
        <a:bodyPr/>
        <a:lstStyle/>
        <a:p>
          <a:endParaRPr lang="zh-CN" altLang="en-US" sz="2400" b="0"/>
        </a:p>
      </dgm:t>
    </dgm:pt>
    <dgm:pt modelId="{D92369A0-A53F-4002-866B-4EEB6EA49525}">
      <dgm:prSet custT="1"/>
      <dgm:spPr/>
      <dgm:t>
        <a:bodyPr/>
        <a:lstStyle/>
        <a:p>
          <a:pPr rtl="0"/>
          <a:r>
            <a:rPr lang="zh-CN" altLang="en-US" sz="2400" b="0" dirty="0" smtClean="0"/>
            <a:t>以网络贷方式提供融资，实现在线融资、在线全额还款或部分还款、随借随还、授信额度循环使用，提高资金使用效益</a:t>
          </a:r>
          <a:endParaRPr lang="zh-CN" altLang="en-US" sz="2400" b="0" dirty="0"/>
        </a:p>
      </dgm:t>
    </dgm:pt>
    <dgm:pt modelId="{00C2F674-4995-465A-B509-8A8191676A4C}" type="parTrans" cxnId="{1046DF89-A947-454F-9637-6D22E249435E}">
      <dgm:prSet/>
      <dgm:spPr/>
      <dgm:t>
        <a:bodyPr/>
        <a:lstStyle/>
        <a:p>
          <a:endParaRPr lang="zh-CN" altLang="en-US" sz="2400" b="0"/>
        </a:p>
      </dgm:t>
    </dgm:pt>
    <dgm:pt modelId="{CF41B9E0-AC80-4E3A-963B-DB1DD6738232}" type="sibTrans" cxnId="{1046DF89-A947-454F-9637-6D22E249435E}">
      <dgm:prSet/>
      <dgm:spPr/>
      <dgm:t>
        <a:bodyPr/>
        <a:lstStyle/>
        <a:p>
          <a:endParaRPr lang="zh-CN" altLang="en-US" sz="2400" b="0"/>
        </a:p>
      </dgm:t>
    </dgm:pt>
    <dgm:pt modelId="{50F7E67D-A975-4AAC-B95D-2109C8202598}">
      <dgm:prSet custT="1"/>
      <dgm:spPr/>
      <dgm:t>
        <a:bodyPr/>
        <a:lstStyle/>
        <a:p>
          <a:pPr rtl="0"/>
          <a:r>
            <a:rPr lang="zh-CN" altLang="en-US" sz="2400" b="0" dirty="0" smtClean="0"/>
            <a:t>支持分段计息：如第一段核心企业付息，第二段下游客户付息，第三段下游客户支付利息及罚息（罚息由核心企业收取）</a:t>
          </a:r>
          <a:endParaRPr lang="zh-CN" sz="2400" b="0" dirty="0"/>
        </a:p>
      </dgm:t>
    </dgm:pt>
    <dgm:pt modelId="{215362FC-B365-4035-98C8-A69C5AC60D49}" type="parTrans" cxnId="{D9FACB8D-C786-470E-B06F-FCDB19A2D192}">
      <dgm:prSet/>
      <dgm:spPr/>
      <dgm:t>
        <a:bodyPr/>
        <a:lstStyle/>
        <a:p>
          <a:endParaRPr lang="zh-CN" altLang="en-US" sz="2400" b="0"/>
        </a:p>
      </dgm:t>
    </dgm:pt>
    <dgm:pt modelId="{D1C280D8-D086-43B5-A2A0-214B24EFECBB}" type="sibTrans" cxnId="{D9FACB8D-C786-470E-B06F-FCDB19A2D192}">
      <dgm:prSet/>
      <dgm:spPr/>
      <dgm:t>
        <a:bodyPr/>
        <a:lstStyle/>
        <a:p>
          <a:endParaRPr lang="zh-CN" altLang="en-US" sz="2400" b="0"/>
        </a:p>
      </dgm:t>
    </dgm:pt>
    <dgm:pt modelId="{B6FE0094-1130-41B7-BD42-2DA4C9EA046C}">
      <dgm:prSet custT="1"/>
      <dgm:spPr/>
      <dgm:t>
        <a:bodyPr/>
        <a:lstStyle/>
        <a:p>
          <a:pPr rtl="0"/>
          <a:r>
            <a:rPr lang="zh-CN" altLang="en-US" sz="2400" b="0" dirty="0" smtClean="0"/>
            <a:t>下游客户贷款资金作为货款实时支付至核心企业结算账户，</a:t>
          </a:r>
          <a:r>
            <a:rPr lang="zh-CN" altLang="en-US" sz="2400" dirty="0" smtClean="0"/>
            <a:t>信贷资金安全封闭运行，受托支付符合主管部门监管要求</a:t>
          </a:r>
          <a:endParaRPr lang="zh-CN" altLang="en-US" sz="2400" b="0" dirty="0"/>
        </a:p>
      </dgm:t>
    </dgm:pt>
    <dgm:pt modelId="{B2A2AFA5-4B17-4745-AB15-320DD5173986}" type="parTrans" cxnId="{271E8EF1-19A2-4990-9B2C-6751935510AB}">
      <dgm:prSet/>
      <dgm:spPr/>
      <dgm:t>
        <a:bodyPr/>
        <a:lstStyle/>
        <a:p>
          <a:endParaRPr lang="zh-CN" altLang="en-US" sz="2400" b="0"/>
        </a:p>
      </dgm:t>
    </dgm:pt>
    <dgm:pt modelId="{45AE6630-29C8-4BD3-8596-DC53A1E0DFD0}" type="sibTrans" cxnId="{271E8EF1-19A2-4990-9B2C-6751935510AB}">
      <dgm:prSet/>
      <dgm:spPr/>
      <dgm:t>
        <a:bodyPr/>
        <a:lstStyle/>
        <a:p>
          <a:endParaRPr lang="zh-CN" altLang="en-US" sz="2400" b="0"/>
        </a:p>
      </dgm:t>
    </dgm:pt>
    <dgm:pt modelId="{37922421-0074-4E1C-898F-66BAE8EBA4D8}">
      <dgm:prSet custT="1"/>
      <dgm:spPr/>
      <dgm:t>
        <a:bodyPr/>
        <a:lstStyle/>
        <a:p>
          <a:pPr marR="0" rtl="0" eaLnBrk="1" fontAlgn="auto" latinLnBrk="0" hangingPunct="1">
            <a:buClrTx/>
            <a:buSzTx/>
            <a:buFontTx/>
            <a:tabLst/>
            <a:defRPr/>
          </a:pPr>
          <a:r>
            <a:rPr lang="zh-CN" sz="2400" dirty="0" smtClean="0"/>
            <a:t>支持不同的</a:t>
          </a:r>
          <a:r>
            <a:rPr lang="zh-CN" altLang="en-US" sz="2400" dirty="0" smtClean="0"/>
            <a:t>下游客户</a:t>
          </a:r>
          <a:r>
            <a:rPr lang="zh-CN" sz="2400" dirty="0" smtClean="0"/>
            <a:t>设定不同的自有资金支付比例或保证金支付比例</a:t>
          </a:r>
          <a:endParaRPr lang="zh-CN" altLang="en-US" sz="2400" b="0" dirty="0"/>
        </a:p>
      </dgm:t>
    </dgm:pt>
    <dgm:pt modelId="{E7334E93-3C4E-4B11-AD5E-6E2E2C90E03B}" type="parTrans" cxnId="{F76BB62F-6C59-479D-89D7-2D63BAAE41EF}">
      <dgm:prSet/>
      <dgm:spPr/>
      <dgm:t>
        <a:bodyPr/>
        <a:lstStyle/>
        <a:p>
          <a:endParaRPr lang="zh-CN" altLang="en-US"/>
        </a:p>
      </dgm:t>
    </dgm:pt>
    <dgm:pt modelId="{A799B221-D033-4328-83BC-A37A1ABA6BC0}" type="sibTrans" cxnId="{F76BB62F-6C59-479D-89D7-2D63BAAE41EF}">
      <dgm:prSet/>
      <dgm:spPr/>
      <dgm:t>
        <a:bodyPr/>
        <a:lstStyle/>
        <a:p>
          <a:endParaRPr lang="zh-CN" altLang="en-US"/>
        </a:p>
      </dgm:t>
    </dgm:pt>
    <dgm:pt modelId="{85F22445-45DA-49BE-B529-A7F96FCBB78A}">
      <dgm:prSet custT="1"/>
      <dgm:spPr/>
      <dgm:t>
        <a:bodyPr/>
        <a:lstStyle/>
        <a:p>
          <a:pPr rtl="0"/>
          <a:r>
            <a:rPr lang="zh-CN" altLang="en-US" sz="2400" dirty="0" smtClean="0"/>
            <a:t>支持普通订单融资及未来货权融资</a:t>
          </a:r>
          <a:endParaRPr lang="zh-CN" altLang="en-US" sz="2400" b="0" dirty="0"/>
        </a:p>
      </dgm:t>
    </dgm:pt>
    <dgm:pt modelId="{7DB26453-ECD9-4E94-92A4-0DFA922AA016}" type="parTrans" cxnId="{B7137149-D472-431E-BEDF-E3D67BEDB0D7}">
      <dgm:prSet/>
      <dgm:spPr/>
      <dgm:t>
        <a:bodyPr/>
        <a:lstStyle/>
        <a:p>
          <a:endParaRPr lang="zh-CN" altLang="en-US"/>
        </a:p>
      </dgm:t>
    </dgm:pt>
    <dgm:pt modelId="{2A747CEA-3B5D-455B-82EE-D600B964970C}" type="sibTrans" cxnId="{B7137149-D472-431E-BEDF-E3D67BEDB0D7}">
      <dgm:prSet/>
      <dgm:spPr/>
      <dgm:t>
        <a:bodyPr/>
        <a:lstStyle/>
        <a:p>
          <a:endParaRPr lang="zh-CN" altLang="en-US"/>
        </a:p>
      </dgm:t>
    </dgm:pt>
    <dgm:pt modelId="{0653F0E3-FD74-4CDA-AEFB-E5C50AC8D70B}" type="pres">
      <dgm:prSet presAssocID="{3AE95936-5961-47F2-A654-233D239C3EB5}" presName="vert0" presStyleCnt="0">
        <dgm:presLayoutVars>
          <dgm:dir/>
          <dgm:animOne val="branch"/>
          <dgm:animLvl val="lvl"/>
        </dgm:presLayoutVars>
      </dgm:prSet>
      <dgm:spPr/>
      <dgm:t>
        <a:bodyPr/>
        <a:lstStyle/>
        <a:p>
          <a:endParaRPr lang="zh-CN" altLang="en-US"/>
        </a:p>
      </dgm:t>
    </dgm:pt>
    <dgm:pt modelId="{A5C422A3-290D-45EC-A38E-CF54C79A69EF}" type="pres">
      <dgm:prSet presAssocID="{D877BF2A-D368-49D7-B551-F129D6898CC1}" presName="thickLine" presStyleLbl="alignNode1" presStyleIdx="0" presStyleCnt="6"/>
      <dgm:spPr/>
    </dgm:pt>
    <dgm:pt modelId="{1BE941A9-AAFE-48D3-9C76-7F87CB043B1C}" type="pres">
      <dgm:prSet presAssocID="{D877BF2A-D368-49D7-B551-F129D6898CC1}" presName="horz1" presStyleCnt="0"/>
      <dgm:spPr/>
    </dgm:pt>
    <dgm:pt modelId="{5CC3E90E-BCFA-4561-BE93-12BA97D62635}" type="pres">
      <dgm:prSet presAssocID="{D877BF2A-D368-49D7-B551-F129D6898CC1}" presName="tx1" presStyleLbl="revTx" presStyleIdx="0" presStyleCnt="6"/>
      <dgm:spPr/>
      <dgm:t>
        <a:bodyPr/>
        <a:lstStyle/>
        <a:p>
          <a:endParaRPr lang="zh-CN" altLang="en-US"/>
        </a:p>
      </dgm:t>
    </dgm:pt>
    <dgm:pt modelId="{1E3EB597-E4EF-43D0-8A6D-C87EB5E1F0DF}" type="pres">
      <dgm:prSet presAssocID="{D877BF2A-D368-49D7-B551-F129D6898CC1}" presName="vert1" presStyleCnt="0"/>
      <dgm:spPr/>
    </dgm:pt>
    <dgm:pt modelId="{52B73595-1499-41A4-AB1B-695CB62FD274}" type="pres">
      <dgm:prSet presAssocID="{D92369A0-A53F-4002-866B-4EEB6EA49525}" presName="thickLine" presStyleLbl="alignNode1" presStyleIdx="1" presStyleCnt="6"/>
      <dgm:spPr/>
    </dgm:pt>
    <dgm:pt modelId="{13BEF766-4787-4D94-83AA-F981C8E94B8B}" type="pres">
      <dgm:prSet presAssocID="{D92369A0-A53F-4002-866B-4EEB6EA49525}" presName="horz1" presStyleCnt="0"/>
      <dgm:spPr/>
    </dgm:pt>
    <dgm:pt modelId="{8A52BE7B-487A-41CF-AC24-77ACA74180DE}" type="pres">
      <dgm:prSet presAssocID="{D92369A0-A53F-4002-866B-4EEB6EA49525}" presName="tx1" presStyleLbl="revTx" presStyleIdx="1" presStyleCnt="6"/>
      <dgm:spPr/>
      <dgm:t>
        <a:bodyPr/>
        <a:lstStyle/>
        <a:p>
          <a:endParaRPr lang="zh-CN" altLang="en-US"/>
        </a:p>
      </dgm:t>
    </dgm:pt>
    <dgm:pt modelId="{1C74318B-AAF5-45DE-A917-9B13909B0CA4}" type="pres">
      <dgm:prSet presAssocID="{D92369A0-A53F-4002-866B-4EEB6EA49525}" presName="vert1" presStyleCnt="0"/>
      <dgm:spPr/>
    </dgm:pt>
    <dgm:pt modelId="{CBCDD2F9-0538-4420-BB42-912A36E533FF}" type="pres">
      <dgm:prSet presAssocID="{50F7E67D-A975-4AAC-B95D-2109C8202598}" presName="thickLine" presStyleLbl="alignNode1" presStyleIdx="2" presStyleCnt="6"/>
      <dgm:spPr/>
    </dgm:pt>
    <dgm:pt modelId="{10647B82-D3E8-4306-8A5B-349BFCAEF051}" type="pres">
      <dgm:prSet presAssocID="{50F7E67D-A975-4AAC-B95D-2109C8202598}" presName="horz1" presStyleCnt="0"/>
      <dgm:spPr/>
    </dgm:pt>
    <dgm:pt modelId="{7C5C7E97-D46F-485C-8DD8-1EECDFFFB4A0}" type="pres">
      <dgm:prSet presAssocID="{50F7E67D-A975-4AAC-B95D-2109C8202598}" presName="tx1" presStyleLbl="revTx" presStyleIdx="2" presStyleCnt="6"/>
      <dgm:spPr/>
      <dgm:t>
        <a:bodyPr/>
        <a:lstStyle/>
        <a:p>
          <a:endParaRPr lang="zh-CN" altLang="en-US"/>
        </a:p>
      </dgm:t>
    </dgm:pt>
    <dgm:pt modelId="{58878063-B297-405A-A102-62F91B8AA9FF}" type="pres">
      <dgm:prSet presAssocID="{50F7E67D-A975-4AAC-B95D-2109C8202598}" presName="vert1" presStyleCnt="0"/>
      <dgm:spPr/>
    </dgm:pt>
    <dgm:pt modelId="{5AEED98F-8262-4BEB-AB63-3F379088FBF6}" type="pres">
      <dgm:prSet presAssocID="{37922421-0074-4E1C-898F-66BAE8EBA4D8}" presName="thickLine" presStyleLbl="alignNode1" presStyleIdx="3" presStyleCnt="6"/>
      <dgm:spPr/>
    </dgm:pt>
    <dgm:pt modelId="{FDB4AA78-3838-4120-91A5-FE8F2920A859}" type="pres">
      <dgm:prSet presAssocID="{37922421-0074-4E1C-898F-66BAE8EBA4D8}" presName="horz1" presStyleCnt="0"/>
      <dgm:spPr/>
    </dgm:pt>
    <dgm:pt modelId="{8807D30E-898C-4C3C-8F04-80D04E62D42E}" type="pres">
      <dgm:prSet presAssocID="{37922421-0074-4E1C-898F-66BAE8EBA4D8}" presName="tx1" presStyleLbl="revTx" presStyleIdx="3" presStyleCnt="6"/>
      <dgm:spPr/>
      <dgm:t>
        <a:bodyPr/>
        <a:lstStyle/>
        <a:p>
          <a:endParaRPr lang="zh-CN" altLang="en-US"/>
        </a:p>
      </dgm:t>
    </dgm:pt>
    <dgm:pt modelId="{9986401D-2F75-4227-ABC7-AB1262B4641B}" type="pres">
      <dgm:prSet presAssocID="{37922421-0074-4E1C-898F-66BAE8EBA4D8}" presName="vert1" presStyleCnt="0"/>
      <dgm:spPr/>
    </dgm:pt>
    <dgm:pt modelId="{AA251610-AA52-4544-9D91-8E6E1311AD4C}" type="pres">
      <dgm:prSet presAssocID="{B6FE0094-1130-41B7-BD42-2DA4C9EA046C}" presName="thickLine" presStyleLbl="alignNode1" presStyleIdx="4" presStyleCnt="6"/>
      <dgm:spPr/>
    </dgm:pt>
    <dgm:pt modelId="{D65126C9-68E0-4ABD-9D11-D25543AFCDBC}" type="pres">
      <dgm:prSet presAssocID="{B6FE0094-1130-41B7-BD42-2DA4C9EA046C}" presName="horz1" presStyleCnt="0"/>
      <dgm:spPr/>
    </dgm:pt>
    <dgm:pt modelId="{26CA65BA-66B3-48A1-90B0-70ED70CECDB4}" type="pres">
      <dgm:prSet presAssocID="{B6FE0094-1130-41B7-BD42-2DA4C9EA046C}" presName="tx1" presStyleLbl="revTx" presStyleIdx="4" presStyleCnt="6"/>
      <dgm:spPr/>
      <dgm:t>
        <a:bodyPr/>
        <a:lstStyle/>
        <a:p>
          <a:endParaRPr lang="zh-CN" altLang="en-US"/>
        </a:p>
      </dgm:t>
    </dgm:pt>
    <dgm:pt modelId="{ED79DA4D-FE17-426B-9F74-D9BA5A66FAB3}" type="pres">
      <dgm:prSet presAssocID="{B6FE0094-1130-41B7-BD42-2DA4C9EA046C}" presName="vert1" presStyleCnt="0"/>
      <dgm:spPr/>
    </dgm:pt>
    <dgm:pt modelId="{F76F05DB-25FA-47CA-9A05-49F0CA4B5A01}" type="pres">
      <dgm:prSet presAssocID="{85F22445-45DA-49BE-B529-A7F96FCBB78A}" presName="thickLine" presStyleLbl="alignNode1" presStyleIdx="5" presStyleCnt="6"/>
      <dgm:spPr/>
    </dgm:pt>
    <dgm:pt modelId="{700E2E9D-FB68-4919-AEFC-B8DDC34E6707}" type="pres">
      <dgm:prSet presAssocID="{85F22445-45DA-49BE-B529-A7F96FCBB78A}" presName="horz1" presStyleCnt="0"/>
      <dgm:spPr/>
    </dgm:pt>
    <dgm:pt modelId="{FDA392F5-CA65-45B0-A9AB-EDC3624C362F}" type="pres">
      <dgm:prSet presAssocID="{85F22445-45DA-49BE-B529-A7F96FCBB78A}" presName="tx1" presStyleLbl="revTx" presStyleIdx="5" presStyleCnt="6"/>
      <dgm:spPr/>
      <dgm:t>
        <a:bodyPr/>
        <a:lstStyle/>
        <a:p>
          <a:endParaRPr lang="zh-CN" altLang="en-US"/>
        </a:p>
      </dgm:t>
    </dgm:pt>
    <dgm:pt modelId="{7DAB0F4C-88D2-4E7C-B20B-46FC6F98A95D}" type="pres">
      <dgm:prSet presAssocID="{85F22445-45DA-49BE-B529-A7F96FCBB78A}" presName="vert1" presStyleCnt="0"/>
      <dgm:spPr/>
    </dgm:pt>
  </dgm:ptLst>
  <dgm:cxnLst>
    <dgm:cxn modelId="{5E04BED5-7578-4784-B9E7-B06BDD145C4C}" type="presOf" srcId="{85F22445-45DA-49BE-B529-A7F96FCBB78A}" destId="{FDA392F5-CA65-45B0-A9AB-EDC3624C362F}" srcOrd="0" destOrd="0" presId="urn:microsoft.com/office/officeart/2008/layout/LinedList"/>
    <dgm:cxn modelId="{4C470FB9-3392-48EA-B594-886C97A74062}" type="presOf" srcId="{D877BF2A-D368-49D7-B551-F129D6898CC1}" destId="{5CC3E90E-BCFA-4561-BE93-12BA97D62635}" srcOrd="0" destOrd="0" presId="urn:microsoft.com/office/officeart/2008/layout/LinedList"/>
    <dgm:cxn modelId="{7A764934-8758-4C4C-A064-43E82DF3910B}" srcId="{3AE95936-5961-47F2-A654-233D239C3EB5}" destId="{D877BF2A-D368-49D7-B551-F129D6898CC1}" srcOrd="0" destOrd="0" parTransId="{CC6367E2-6656-49F1-AD31-E9E5668B2CE3}" sibTransId="{54C47A01-8787-4203-9563-60EB36039301}"/>
    <dgm:cxn modelId="{B7137149-D472-431E-BEDF-E3D67BEDB0D7}" srcId="{3AE95936-5961-47F2-A654-233D239C3EB5}" destId="{85F22445-45DA-49BE-B529-A7F96FCBB78A}" srcOrd="5" destOrd="0" parTransId="{7DB26453-ECD9-4E94-92A4-0DFA922AA016}" sibTransId="{2A747CEA-3B5D-455B-82EE-D600B964970C}"/>
    <dgm:cxn modelId="{F9D72AC1-EAD5-4401-8641-7BDEDD383C9E}" type="presOf" srcId="{3AE95936-5961-47F2-A654-233D239C3EB5}" destId="{0653F0E3-FD74-4CDA-AEFB-E5C50AC8D70B}" srcOrd="0" destOrd="0" presId="urn:microsoft.com/office/officeart/2008/layout/LinedList"/>
    <dgm:cxn modelId="{5F069187-B967-46B0-A257-A1A8B056C42A}" type="presOf" srcId="{50F7E67D-A975-4AAC-B95D-2109C8202598}" destId="{7C5C7E97-D46F-485C-8DD8-1EECDFFFB4A0}" srcOrd="0" destOrd="0" presId="urn:microsoft.com/office/officeart/2008/layout/LinedList"/>
    <dgm:cxn modelId="{1046DF89-A947-454F-9637-6D22E249435E}" srcId="{3AE95936-5961-47F2-A654-233D239C3EB5}" destId="{D92369A0-A53F-4002-866B-4EEB6EA49525}" srcOrd="1" destOrd="0" parTransId="{00C2F674-4995-465A-B509-8A8191676A4C}" sibTransId="{CF41B9E0-AC80-4E3A-963B-DB1DD6738232}"/>
    <dgm:cxn modelId="{0C2E32A3-F814-4295-9482-E875536CE9FA}" type="presOf" srcId="{37922421-0074-4E1C-898F-66BAE8EBA4D8}" destId="{8807D30E-898C-4C3C-8F04-80D04E62D42E}" srcOrd="0" destOrd="0" presId="urn:microsoft.com/office/officeart/2008/layout/LinedList"/>
    <dgm:cxn modelId="{15BC6B7E-394E-4307-B423-15304F636248}" type="presOf" srcId="{B6FE0094-1130-41B7-BD42-2DA4C9EA046C}" destId="{26CA65BA-66B3-48A1-90B0-70ED70CECDB4}" srcOrd="0" destOrd="0" presId="urn:microsoft.com/office/officeart/2008/layout/LinedList"/>
    <dgm:cxn modelId="{271E8EF1-19A2-4990-9B2C-6751935510AB}" srcId="{3AE95936-5961-47F2-A654-233D239C3EB5}" destId="{B6FE0094-1130-41B7-BD42-2DA4C9EA046C}" srcOrd="4" destOrd="0" parTransId="{B2A2AFA5-4B17-4745-AB15-320DD5173986}" sibTransId="{45AE6630-29C8-4BD3-8596-DC53A1E0DFD0}"/>
    <dgm:cxn modelId="{F76BB62F-6C59-479D-89D7-2D63BAAE41EF}" srcId="{3AE95936-5961-47F2-A654-233D239C3EB5}" destId="{37922421-0074-4E1C-898F-66BAE8EBA4D8}" srcOrd="3" destOrd="0" parTransId="{E7334E93-3C4E-4B11-AD5E-6E2E2C90E03B}" sibTransId="{A799B221-D033-4328-83BC-A37A1ABA6BC0}"/>
    <dgm:cxn modelId="{D9FACB8D-C786-470E-B06F-FCDB19A2D192}" srcId="{3AE95936-5961-47F2-A654-233D239C3EB5}" destId="{50F7E67D-A975-4AAC-B95D-2109C8202598}" srcOrd="2" destOrd="0" parTransId="{215362FC-B365-4035-98C8-A69C5AC60D49}" sibTransId="{D1C280D8-D086-43B5-A2A0-214B24EFECBB}"/>
    <dgm:cxn modelId="{DA735ED5-6F4F-4B56-A07E-E79F16692958}" type="presOf" srcId="{D92369A0-A53F-4002-866B-4EEB6EA49525}" destId="{8A52BE7B-487A-41CF-AC24-77ACA74180DE}" srcOrd="0" destOrd="0" presId="urn:microsoft.com/office/officeart/2008/layout/LinedList"/>
    <dgm:cxn modelId="{06714872-2704-409C-BEAF-3EBF8D5EDEEA}" type="presParOf" srcId="{0653F0E3-FD74-4CDA-AEFB-E5C50AC8D70B}" destId="{A5C422A3-290D-45EC-A38E-CF54C79A69EF}" srcOrd="0" destOrd="0" presId="urn:microsoft.com/office/officeart/2008/layout/LinedList"/>
    <dgm:cxn modelId="{24AF22E8-D4FD-43AE-9790-C95C0239E6AC}" type="presParOf" srcId="{0653F0E3-FD74-4CDA-AEFB-E5C50AC8D70B}" destId="{1BE941A9-AAFE-48D3-9C76-7F87CB043B1C}" srcOrd="1" destOrd="0" presId="urn:microsoft.com/office/officeart/2008/layout/LinedList"/>
    <dgm:cxn modelId="{E634D8BB-3271-40E9-97F7-DC09FCEE042E}" type="presParOf" srcId="{1BE941A9-AAFE-48D3-9C76-7F87CB043B1C}" destId="{5CC3E90E-BCFA-4561-BE93-12BA97D62635}" srcOrd="0" destOrd="0" presId="urn:microsoft.com/office/officeart/2008/layout/LinedList"/>
    <dgm:cxn modelId="{2DBCFEF9-10E4-43EA-9C62-98E5CC33E628}" type="presParOf" srcId="{1BE941A9-AAFE-48D3-9C76-7F87CB043B1C}" destId="{1E3EB597-E4EF-43D0-8A6D-C87EB5E1F0DF}" srcOrd="1" destOrd="0" presId="urn:microsoft.com/office/officeart/2008/layout/LinedList"/>
    <dgm:cxn modelId="{6D1CDF91-CE46-4618-8DCD-F72A7382BC5D}" type="presParOf" srcId="{0653F0E3-FD74-4CDA-AEFB-E5C50AC8D70B}" destId="{52B73595-1499-41A4-AB1B-695CB62FD274}" srcOrd="2" destOrd="0" presId="urn:microsoft.com/office/officeart/2008/layout/LinedList"/>
    <dgm:cxn modelId="{1D4DAE4F-3925-445F-9982-9F7E47126AE2}" type="presParOf" srcId="{0653F0E3-FD74-4CDA-AEFB-E5C50AC8D70B}" destId="{13BEF766-4787-4D94-83AA-F981C8E94B8B}" srcOrd="3" destOrd="0" presId="urn:microsoft.com/office/officeart/2008/layout/LinedList"/>
    <dgm:cxn modelId="{E2EC9938-C387-4D01-9694-08F2DE2B5FFB}" type="presParOf" srcId="{13BEF766-4787-4D94-83AA-F981C8E94B8B}" destId="{8A52BE7B-487A-41CF-AC24-77ACA74180DE}" srcOrd="0" destOrd="0" presId="urn:microsoft.com/office/officeart/2008/layout/LinedList"/>
    <dgm:cxn modelId="{12F49C73-A2D9-43DD-86C9-103696EFB272}" type="presParOf" srcId="{13BEF766-4787-4D94-83AA-F981C8E94B8B}" destId="{1C74318B-AAF5-45DE-A917-9B13909B0CA4}" srcOrd="1" destOrd="0" presId="urn:microsoft.com/office/officeart/2008/layout/LinedList"/>
    <dgm:cxn modelId="{705A9560-D119-4DE5-B130-65C2473DE7CA}" type="presParOf" srcId="{0653F0E3-FD74-4CDA-AEFB-E5C50AC8D70B}" destId="{CBCDD2F9-0538-4420-BB42-912A36E533FF}" srcOrd="4" destOrd="0" presId="urn:microsoft.com/office/officeart/2008/layout/LinedList"/>
    <dgm:cxn modelId="{4E38DED9-A924-4A10-9BBB-035133260070}" type="presParOf" srcId="{0653F0E3-FD74-4CDA-AEFB-E5C50AC8D70B}" destId="{10647B82-D3E8-4306-8A5B-349BFCAEF051}" srcOrd="5" destOrd="0" presId="urn:microsoft.com/office/officeart/2008/layout/LinedList"/>
    <dgm:cxn modelId="{BB43332D-EDAA-4FB3-A739-0CD58F3A6212}" type="presParOf" srcId="{10647B82-D3E8-4306-8A5B-349BFCAEF051}" destId="{7C5C7E97-D46F-485C-8DD8-1EECDFFFB4A0}" srcOrd="0" destOrd="0" presId="urn:microsoft.com/office/officeart/2008/layout/LinedList"/>
    <dgm:cxn modelId="{52A19291-E842-48CA-B82C-FCB1003A63CB}" type="presParOf" srcId="{10647B82-D3E8-4306-8A5B-349BFCAEF051}" destId="{58878063-B297-405A-A102-62F91B8AA9FF}" srcOrd="1" destOrd="0" presId="urn:microsoft.com/office/officeart/2008/layout/LinedList"/>
    <dgm:cxn modelId="{A359DE50-28F8-411D-8A0A-0837DF60AF01}" type="presParOf" srcId="{0653F0E3-FD74-4CDA-AEFB-E5C50AC8D70B}" destId="{5AEED98F-8262-4BEB-AB63-3F379088FBF6}" srcOrd="6" destOrd="0" presId="urn:microsoft.com/office/officeart/2008/layout/LinedList"/>
    <dgm:cxn modelId="{C49FC5ED-77EC-44DA-9719-477BD5B3EE6B}" type="presParOf" srcId="{0653F0E3-FD74-4CDA-AEFB-E5C50AC8D70B}" destId="{FDB4AA78-3838-4120-91A5-FE8F2920A859}" srcOrd="7" destOrd="0" presId="urn:microsoft.com/office/officeart/2008/layout/LinedList"/>
    <dgm:cxn modelId="{B0E1A78F-C14D-4F03-BCC9-B4771D521363}" type="presParOf" srcId="{FDB4AA78-3838-4120-91A5-FE8F2920A859}" destId="{8807D30E-898C-4C3C-8F04-80D04E62D42E}" srcOrd="0" destOrd="0" presId="urn:microsoft.com/office/officeart/2008/layout/LinedList"/>
    <dgm:cxn modelId="{29BB9D3E-8EA3-4A00-994C-70874F2BA9BC}" type="presParOf" srcId="{FDB4AA78-3838-4120-91A5-FE8F2920A859}" destId="{9986401D-2F75-4227-ABC7-AB1262B4641B}" srcOrd="1" destOrd="0" presId="urn:microsoft.com/office/officeart/2008/layout/LinedList"/>
    <dgm:cxn modelId="{9ED959AC-3EC6-45A5-B33D-15AFAC20EABE}" type="presParOf" srcId="{0653F0E3-FD74-4CDA-AEFB-E5C50AC8D70B}" destId="{AA251610-AA52-4544-9D91-8E6E1311AD4C}" srcOrd="8" destOrd="0" presId="urn:microsoft.com/office/officeart/2008/layout/LinedList"/>
    <dgm:cxn modelId="{CCE13E6A-CE88-470D-BA35-964A347C65F5}" type="presParOf" srcId="{0653F0E3-FD74-4CDA-AEFB-E5C50AC8D70B}" destId="{D65126C9-68E0-4ABD-9D11-D25543AFCDBC}" srcOrd="9" destOrd="0" presId="urn:microsoft.com/office/officeart/2008/layout/LinedList"/>
    <dgm:cxn modelId="{7EBAD013-B55E-4F65-B8A3-07F2F086838B}" type="presParOf" srcId="{D65126C9-68E0-4ABD-9D11-D25543AFCDBC}" destId="{26CA65BA-66B3-48A1-90B0-70ED70CECDB4}" srcOrd="0" destOrd="0" presId="urn:microsoft.com/office/officeart/2008/layout/LinedList"/>
    <dgm:cxn modelId="{A96E962D-8EA3-4173-B98E-625CCDBC9D5B}" type="presParOf" srcId="{D65126C9-68E0-4ABD-9D11-D25543AFCDBC}" destId="{ED79DA4D-FE17-426B-9F74-D9BA5A66FAB3}" srcOrd="1" destOrd="0" presId="urn:microsoft.com/office/officeart/2008/layout/LinedList"/>
    <dgm:cxn modelId="{C28D1713-2166-45DC-A68B-5EE33F19A47D}" type="presParOf" srcId="{0653F0E3-FD74-4CDA-AEFB-E5C50AC8D70B}" destId="{F76F05DB-25FA-47CA-9A05-49F0CA4B5A01}" srcOrd="10" destOrd="0" presId="urn:microsoft.com/office/officeart/2008/layout/LinedList"/>
    <dgm:cxn modelId="{3AF8CCCB-0CA9-47D6-BAB9-986ED2A8BD99}" type="presParOf" srcId="{0653F0E3-FD74-4CDA-AEFB-E5C50AC8D70B}" destId="{700E2E9D-FB68-4919-AEFC-B8DDC34E6707}" srcOrd="11" destOrd="0" presId="urn:microsoft.com/office/officeart/2008/layout/LinedList"/>
    <dgm:cxn modelId="{A0ACAB77-8AB5-4058-B574-8644DE71CC89}" type="presParOf" srcId="{700E2E9D-FB68-4919-AEFC-B8DDC34E6707}" destId="{FDA392F5-CA65-45B0-A9AB-EDC3624C362F}" srcOrd="0" destOrd="0" presId="urn:microsoft.com/office/officeart/2008/layout/LinedList"/>
    <dgm:cxn modelId="{D890E4B2-3162-4C14-BC17-3723D4541D4D}" type="presParOf" srcId="{700E2E9D-FB68-4919-AEFC-B8DDC34E6707}" destId="{7DAB0F4C-88D2-4E7C-B20B-46FC6F98A95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0AFAD3-7CCC-4ADA-B49E-C4BAF371F7C1}"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zh-CN" altLang="en-US"/>
        </a:p>
      </dgm:t>
    </dgm:pt>
    <dgm:pt modelId="{B846053B-6610-4A91-9AB1-825059411877}">
      <dgm:prSet/>
      <dgm:spPr/>
      <dgm:t>
        <a:bodyPr/>
        <a:lstStyle/>
        <a:p>
          <a:pPr rtl="0"/>
          <a:r>
            <a:rPr lang="zh-CN" dirty="0" smtClean="0"/>
            <a:t>集权式订单管理：支持集团公司统一管理下属分、子公司</a:t>
          </a:r>
          <a:r>
            <a:rPr lang="zh-CN" altLang="en-US" dirty="0" smtClean="0"/>
            <a:t>订单</a:t>
          </a:r>
          <a:endParaRPr lang="zh-CN" dirty="0"/>
        </a:p>
      </dgm:t>
    </dgm:pt>
    <dgm:pt modelId="{20E2F759-BBAC-4060-9EDD-BBBC21410813}" type="parTrans" cxnId="{23FC40F2-8ACF-43FC-98B0-66C37777D085}">
      <dgm:prSet/>
      <dgm:spPr/>
      <dgm:t>
        <a:bodyPr/>
        <a:lstStyle/>
        <a:p>
          <a:endParaRPr lang="zh-CN" altLang="en-US"/>
        </a:p>
      </dgm:t>
    </dgm:pt>
    <dgm:pt modelId="{A36B6C6D-3C92-4D4A-90FA-79757C760E38}" type="sibTrans" cxnId="{23FC40F2-8ACF-43FC-98B0-66C37777D085}">
      <dgm:prSet/>
      <dgm:spPr/>
      <dgm:t>
        <a:bodyPr/>
        <a:lstStyle/>
        <a:p>
          <a:endParaRPr lang="zh-CN" altLang="en-US"/>
        </a:p>
      </dgm:t>
    </dgm:pt>
    <dgm:pt modelId="{93DDD5DB-0518-4ACA-BD84-B801566CDB1E}">
      <dgm:prSet/>
      <dgm:spPr/>
      <dgm:t>
        <a:bodyPr/>
        <a:lstStyle/>
        <a:p>
          <a:pPr rtl="0"/>
          <a:r>
            <a:rPr lang="zh-CN" dirty="0" smtClean="0"/>
            <a:t>分权式订单管理：支持集团公司下属分、子公司独立管理</a:t>
          </a:r>
          <a:r>
            <a:rPr lang="zh-CN" altLang="en-US" dirty="0" smtClean="0"/>
            <a:t>订单</a:t>
          </a:r>
          <a:r>
            <a:rPr lang="zh-CN" dirty="0" smtClean="0"/>
            <a:t>，共享集团公司的授信合作额度</a:t>
          </a:r>
          <a:endParaRPr lang="zh-CN" dirty="0"/>
        </a:p>
      </dgm:t>
    </dgm:pt>
    <dgm:pt modelId="{44182B81-5961-4EB3-A1F1-A752EA769542}" type="parTrans" cxnId="{F0A45783-261C-476F-8F40-727D64998066}">
      <dgm:prSet/>
      <dgm:spPr/>
      <dgm:t>
        <a:bodyPr/>
        <a:lstStyle/>
        <a:p>
          <a:endParaRPr lang="zh-CN" altLang="en-US"/>
        </a:p>
      </dgm:t>
    </dgm:pt>
    <dgm:pt modelId="{71CAC34D-8ABD-4E86-B962-3B5E550395AB}" type="sibTrans" cxnId="{F0A45783-261C-476F-8F40-727D64998066}">
      <dgm:prSet/>
      <dgm:spPr/>
      <dgm:t>
        <a:bodyPr/>
        <a:lstStyle/>
        <a:p>
          <a:endParaRPr lang="zh-CN" altLang="en-US"/>
        </a:p>
      </dgm:t>
    </dgm:pt>
    <dgm:pt modelId="{B1D72A39-F390-4741-AAF2-66F24769DDAE}">
      <dgm:prSet/>
      <dgm:spPr/>
      <dgm:t>
        <a:bodyPr/>
        <a:lstStyle/>
        <a:p>
          <a:pPr rtl="0"/>
          <a:r>
            <a:rPr lang="zh-CN" altLang="en-US" dirty="0" smtClean="0"/>
            <a:t>多</a:t>
          </a:r>
          <a:r>
            <a:rPr lang="zh-CN" dirty="0" smtClean="0"/>
            <a:t>账户</a:t>
          </a:r>
          <a:r>
            <a:rPr lang="zh-CN" altLang="en-US" dirty="0" smtClean="0"/>
            <a:t>收款</a:t>
          </a:r>
          <a:r>
            <a:rPr lang="zh-CN" dirty="0" smtClean="0"/>
            <a:t>：订单支付的资金可以统一支付到集团统一账户下，也可以针对不同的订单，支付到不同分、子公司的账户下</a:t>
          </a:r>
          <a:endParaRPr lang="zh-CN" dirty="0"/>
        </a:p>
      </dgm:t>
    </dgm:pt>
    <dgm:pt modelId="{E789FF5F-A58C-4535-8B03-57B70A9F92DC}" type="parTrans" cxnId="{D1F5D381-9420-4C6F-8DE0-DF4BCB3DE975}">
      <dgm:prSet/>
      <dgm:spPr/>
      <dgm:t>
        <a:bodyPr/>
        <a:lstStyle/>
        <a:p>
          <a:endParaRPr lang="zh-CN" altLang="en-US"/>
        </a:p>
      </dgm:t>
    </dgm:pt>
    <dgm:pt modelId="{37998132-35A5-4EE0-B638-286602AABD4E}" type="sibTrans" cxnId="{D1F5D381-9420-4C6F-8DE0-DF4BCB3DE975}">
      <dgm:prSet/>
      <dgm:spPr/>
      <dgm:t>
        <a:bodyPr/>
        <a:lstStyle/>
        <a:p>
          <a:endParaRPr lang="zh-CN" altLang="en-US"/>
        </a:p>
      </dgm:t>
    </dgm:pt>
    <dgm:pt modelId="{C9495B4E-3284-418E-B9D4-F18CF132E509}">
      <dgm:prSet/>
      <dgm:spPr/>
      <dgm:t>
        <a:bodyPr/>
        <a:lstStyle/>
        <a:p>
          <a:pPr rtl="0"/>
          <a:r>
            <a:rPr lang="zh-CN" altLang="en-US" b="0" dirty="0" smtClean="0"/>
            <a:t>核心企业自己管理下游客户的贷款额度（不超过银行授信额度），最低可控制为停贷状态，帮助核心企业管理下游客户</a:t>
          </a:r>
          <a:endParaRPr lang="zh-CN" dirty="0"/>
        </a:p>
      </dgm:t>
    </dgm:pt>
    <dgm:pt modelId="{F2A1148F-DA11-46B6-B727-A6161B088BE2}" type="parTrans" cxnId="{C57B77A5-E100-466C-BE1C-AD33A4C22E83}">
      <dgm:prSet/>
      <dgm:spPr/>
      <dgm:t>
        <a:bodyPr/>
        <a:lstStyle/>
        <a:p>
          <a:endParaRPr lang="zh-CN" altLang="en-US"/>
        </a:p>
      </dgm:t>
    </dgm:pt>
    <dgm:pt modelId="{C28BB775-0839-42B5-999B-A2374878193C}" type="sibTrans" cxnId="{C57B77A5-E100-466C-BE1C-AD33A4C22E83}">
      <dgm:prSet/>
      <dgm:spPr/>
      <dgm:t>
        <a:bodyPr/>
        <a:lstStyle/>
        <a:p>
          <a:endParaRPr lang="zh-CN" altLang="en-US"/>
        </a:p>
      </dgm:t>
    </dgm:pt>
    <dgm:pt modelId="{5CB256A7-C4F1-4DCA-B1B7-B6F4FCE3BA33}">
      <dgm:prSet/>
      <dgm:spPr/>
      <dgm:t>
        <a:bodyPr/>
        <a:lstStyle/>
        <a:p>
          <a:pPr rtl="0"/>
          <a:r>
            <a:rPr lang="zh-CN" dirty="0" smtClean="0"/>
            <a:t>核心企业担保模式下，支持核心企业替</a:t>
          </a:r>
          <a:r>
            <a:rPr lang="zh-CN" altLang="en-US" dirty="0" smtClean="0"/>
            <a:t>下游客户</a:t>
          </a:r>
          <a:r>
            <a:rPr lang="zh-CN" dirty="0" smtClean="0"/>
            <a:t>还款</a:t>
          </a:r>
          <a:endParaRPr lang="zh-CN" dirty="0"/>
        </a:p>
      </dgm:t>
    </dgm:pt>
    <dgm:pt modelId="{F83223AD-43C6-48BC-967D-079C581E06CC}" type="parTrans" cxnId="{F2313640-3A49-4B43-A967-BEF3CCF269C1}">
      <dgm:prSet/>
      <dgm:spPr/>
      <dgm:t>
        <a:bodyPr/>
        <a:lstStyle/>
        <a:p>
          <a:endParaRPr lang="zh-CN" altLang="en-US"/>
        </a:p>
      </dgm:t>
    </dgm:pt>
    <dgm:pt modelId="{B1D0BBD1-D710-40C9-B335-572A36FA2FBB}" type="sibTrans" cxnId="{F2313640-3A49-4B43-A967-BEF3CCF269C1}">
      <dgm:prSet/>
      <dgm:spPr/>
      <dgm:t>
        <a:bodyPr/>
        <a:lstStyle/>
        <a:p>
          <a:endParaRPr lang="zh-CN" altLang="en-US"/>
        </a:p>
      </dgm:t>
    </dgm:pt>
    <dgm:pt modelId="{828CCACA-49B2-4781-B244-FA8007942BC0}">
      <dgm:prSet/>
      <dgm:spPr/>
      <dgm:t>
        <a:bodyPr/>
        <a:lstStyle/>
        <a:p>
          <a:pPr rtl="0"/>
          <a:r>
            <a:rPr lang="zh-CN" altLang="en-US" dirty="0" smtClean="0"/>
            <a:t>支持一笔订单多次支付及融资，适用长期订单或订货会等模式</a:t>
          </a:r>
          <a:endParaRPr lang="zh-CN" dirty="0"/>
        </a:p>
      </dgm:t>
    </dgm:pt>
    <dgm:pt modelId="{0443E06A-7430-424F-AF5B-A9F04299B006}" type="parTrans" cxnId="{E4237267-1D2E-4263-8A4C-C6BAFB96C491}">
      <dgm:prSet/>
      <dgm:spPr/>
      <dgm:t>
        <a:bodyPr/>
        <a:lstStyle/>
        <a:p>
          <a:endParaRPr lang="zh-CN" altLang="en-US"/>
        </a:p>
      </dgm:t>
    </dgm:pt>
    <dgm:pt modelId="{FC6FB4D8-1AB4-482E-AAF9-1E02D459CE2A}" type="sibTrans" cxnId="{E4237267-1D2E-4263-8A4C-C6BAFB96C491}">
      <dgm:prSet/>
      <dgm:spPr/>
      <dgm:t>
        <a:bodyPr/>
        <a:lstStyle/>
        <a:p>
          <a:endParaRPr lang="zh-CN" altLang="en-US"/>
        </a:p>
      </dgm:t>
    </dgm:pt>
    <dgm:pt modelId="{DEC3D88B-2F22-4F94-8AD2-AC255F152A83}" type="pres">
      <dgm:prSet presAssocID="{B80AFAD3-7CCC-4ADA-B49E-C4BAF371F7C1}" presName="vert0" presStyleCnt="0">
        <dgm:presLayoutVars>
          <dgm:dir/>
          <dgm:animOne val="branch"/>
          <dgm:animLvl val="lvl"/>
        </dgm:presLayoutVars>
      </dgm:prSet>
      <dgm:spPr/>
      <dgm:t>
        <a:bodyPr/>
        <a:lstStyle/>
        <a:p>
          <a:endParaRPr lang="zh-CN" altLang="en-US"/>
        </a:p>
      </dgm:t>
    </dgm:pt>
    <dgm:pt modelId="{1C12A8A9-E4FE-4AA1-B119-1AAE9C838A30}" type="pres">
      <dgm:prSet presAssocID="{B846053B-6610-4A91-9AB1-825059411877}" presName="thickLine" presStyleLbl="alignNode1" presStyleIdx="0" presStyleCnt="6"/>
      <dgm:spPr/>
    </dgm:pt>
    <dgm:pt modelId="{75A623F8-BC6E-4984-8891-9AB4DE67AF9C}" type="pres">
      <dgm:prSet presAssocID="{B846053B-6610-4A91-9AB1-825059411877}" presName="horz1" presStyleCnt="0"/>
      <dgm:spPr/>
    </dgm:pt>
    <dgm:pt modelId="{527A19E5-625D-4C22-9658-F12638E35544}" type="pres">
      <dgm:prSet presAssocID="{B846053B-6610-4A91-9AB1-825059411877}" presName="tx1" presStyleLbl="revTx" presStyleIdx="0" presStyleCnt="6"/>
      <dgm:spPr/>
      <dgm:t>
        <a:bodyPr/>
        <a:lstStyle/>
        <a:p>
          <a:endParaRPr lang="zh-CN" altLang="en-US"/>
        </a:p>
      </dgm:t>
    </dgm:pt>
    <dgm:pt modelId="{B62D3642-93C5-4C86-BDFA-259F5A38E105}" type="pres">
      <dgm:prSet presAssocID="{B846053B-6610-4A91-9AB1-825059411877}" presName="vert1" presStyleCnt="0"/>
      <dgm:spPr/>
    </dgm:pt>
    <dgm:pt modelId="{E5ADB79A-F212-4D27-AB27-B3901A38A2B4}" type="pres">
      <dgm:prSet presAssocID="{93DDD5DB-0518-4ACA-BD84-B801566CDB1E}" presName="thickLine" presStyleLbl="alignNode1" presStyleIdx="1" presStyleCnt="6"/>
      <dgm:spPr/>
    </dgm:pt>
    <dgm:pt modelId="{A9DE1467-F68D-4334-BCE7-43EF013B31AC}" type="pres">
      <dgm:prSet presAssocID="{93DDD5DB-0518-4ACA-BD84-B801566CDB1E}" presName="horz1" presStyleCnt="0"/>
      <dgm:spPr/>
    </dgm:pt>
    <dgm:pt modelId="{51D941CD-6C6A-4277-9499-633BC6DD0907}" type="pres">
      <dgm:prSet presAssocID="{93DDD5DB-0518-4ACA-BD84-B801566CDB1E}" presName="tx1" presStyleLbl="revTx" presStyleIdx="1" presStyleCnt="6"/>
      <dgm:spPr/>
      <dgm:t>
        <a:bodyPr/>
        <a:lstStyle/>
        <a:p>
          <a:endParaRPr lang="zh-CN" altLang="en-US"/>
        </a:p>
      </dgm:t>
    </dgm:pt>
    <dgm:pt modelId="{63C94FDE-B9C2-4807-8069-D8BA9267F1FF}" type="pres">
      <dgm:prSet presAssocID="{93DDD5DB-0518-4ACA-BD84-B801566CDB1E}" presName="vert1" presStyleCnt="0"/>
      <dgm:spPr/>
    </dgm:pt>
    <dgm:pt modelId="{1463285A-F518-42DE-98F5-F3CF00D8AAEC}" type="pres">
      <dgm:prSet presAssocID="{B1D72A39-F390-4741-AAF2-66F24769DDAE}" presName="thickLine" presStyleLbl="alignNode1" presStyleIdx="2" presStyleCnt="6"/>
      <dgm:spPr/>
    </dgm:pt>
    <dgm:pt modelId="{9085DFD6-07B6-4567-A7BC-667C6E65312E}" type="pres">
      <dgm:prSet presAssocID="{B1D72A39-F390-4741-AAF2-66F24769DDAE}" presName="horz1" presStyleCnt="0"/>
      <dgm:spPr/>
    </dgm:pt>
    <dgm:pt modelId="{C2D4CAE9-817A-4B98-8806-B37E1B6A0E9F}" type="pres">
      <dgm:prSet presAssocID="{B1D72A39-F390-4741-AAF2-66F24769DDAE}" presName="tx1" presStyleLbl="revTx" presStyleIdx="2" presStyleCnt="6"/>
      <dgm:spPr/>
      <dgm:t>
        <a:bodyPr/>
        <a:lstStyle/>
        <a:p>
          <a:endParaRPr lang="zh-CN" altLang="en-US"/>
        </a:p>
      </dgm:t>
    </dgm:pt>
    <dgm:pt modelId="{8458E8B0-E0FE-47EB-8145-FF31DEA40DCD}" type="pres">
      <dgm:prSet presAssocID="{B1D72A39-F390-4741-AAF2-66F24769DDAE}" presName="vert1" presStyleCnt="0"/>
      <dgm:spPr/>
    </dgm:pt>
    <dgm:pt modelId="{0F5A9F9B-81CA-4DC9-A2EA-20CE6B481C3C}" type="pres">
      <dgm:prSet presAssocID="{C9495B4E-3284-418E-B9D4-F18CF132E509}" presName="thickLine" presStyleLbl="alignNode1" presStyleIdx="3" presStyleCnt="6"/>
      <dgm:spPr/>
    </dgm:pt>
    <dgm:pt modelId="{607B4C94-008E-466B-865C-8F389FF11A04}" type="pres">
      <dgm:prSet presAssocID="{C9495B4E-3284-418E-B9D4-F18CF132E509}" presName="horz1" presStyleCnt="0"/>
      <dgm:spPr/>
    </dgm:pt>
    <dgm:pt modelId="{59A1053A-6054-4D8A-8D6B-D86CC69E3987}" type="pres">
      <dgm:prSet presAssocID="{C9495B4E-3284-418E-B9D4-F18CF132E509}" presName="tx1" presStyleLbl="revTx" presStyleIdx="3" presStyleCnt="6"/>
      <dgm:spPr/>
      <dgm:t>
        <a:bodyPr/>
        <a:lstStyle/>
        <a:p>
          <a:endParaRPr lang="zh-CN" altLang="en-US"/>
        </a:p>
      </dgm:t>
    </dgm:pt>
    <dgm:pt modelId="{3A660FE0-0057-449D-92E3-E2B528848ECD}" type="pres">
      <dgm:prSet presAssocID="{C9495B4E-3284-418E-B9D4-F18CF132E509}" presName="vert1" presStyleCnt="0"/>
      <dgm:spPr/>
    </dgm:pt>
    <dgm:pt modelId="{CA474A6C-AD46-40C1-A6F0-B8C995DE7C0B}" type="pres">
      <dgm:prSet presAssocID="{5CB256A7-C4F1-4DCA-B1B7-B6F4FCE3BA33}" presName="thickLine" presStyleLbl="alignNode1" presStyleIdx="4" presStyleCnt="6"/>
      <dgm:spPr/>
    </dgm:pt>
    <dgm:pt modelId="{A89CE461-C97C-4053-9701-C809AA5EC20F}" type="pres">
      <dgm:prSet presAssocID="{5CB256A7-C4F1-4DCA-B1B7-B6F4FCE3BA33}" presName="horz1" presStyleCnt="0"/>
      <dgm:spPr/>
    </dgm:pt>
    <dgm:pt modelId="{BD16D91E-BEDD-4D5A-AEEF-CE03A271CD48}" type="pres">
      <dgm:prSet presAssocID="{5CB256A7-C4F1-4DCA-B1B7-B6F4FCE3BA33}" presName="tx1" presStyleLbl="revTx" presStyleIdx="4" presStyleCnt="6"/>
      <dgm:spPr/>
      <dgm:t>
        <a:bodyPr/>
        <a:lstStyle/>
        <a:p>
          <a:endParaRPr lang="zh-CN" altLang="en-US"/>
        </a:p>
      </dgm:t>
    </dgm:pt>
    <dgm:pt modelId="{942C4DC3-3EF6-4249-B10A-82D4FA8F2E1E}" type="pres">
      <dgm:prSet presAssocID="{5CB256A7-C4F1-4DCA-B1B7-B6F4FCE3BA33}" presName="vert1" presStyleCnt="0"/>
      <dgm:spPr/>
    </dgm:pt>
    <dgm:pt modelId="{5E4E0FC7-396E-4927-B9D1-2538247948E1}" type="pres">
      <dgm:prSet presAssocID="{828CCACA-49B2-4781-B244-FA8007942BC0}" presName="thickLine" presStyleLbl="alignNode1" presStyleIdx="5" presStyleCnt="6"/>
      <dgm:spPr/>
    </dgm:pt>
    <dgm:pt modelId="{A9B103EE-EE73-4E6C-8C69-B4F6828CE4BF}" type="pres">
      <dgm:prSet presAssocID="{828CCACA-49B2-4781-B244-FA8007942BC0}" presName="horz1" presStyleCnt="0"/>
      <dgm:spPr/>
    </dgm:pt>
    <dgm:pt modelId="{14F319FA-065B-47CD-B287-3A107244DBFA}" type="pres">
      <dgm:prSet presAssocID="{828CCACA-49B2-4781-B244-FA8007942BC0}" presName="tx1" presStyleLbl="revTx" presStyleIdx="5" presStyleCnt="6"/>
      <dgm:spPr/>
      <dgm:t>
        <a:bodyPr/>
        <a:lstStyle/>
        <a:p>
          <a:endParaRPr lang="zh-CN" altLang="en-US"/>
        </a:p>
      </dgm:t>
    </dgm:pt>
    <dgm:pt modelId="{385168A6-38F3-46BC-A5BD-EE7C7A5A0D44}" type="pres">
      <dgm:prSet presAssocID="{828CCACA-49B2-4781-B244-FA8007942BC0}" presName="vert1" presStyleCnt="0"/>
      <dgm:spPr/>
    </dgm:pt>
  </dgm:ptLst>
  <dgm:cxnLst>
    <dgm:cxn modelId="{7BCC7DD3-601D-485A-92B1-1A8EA52F3D3D}" type="presOf" srcId="{B80AFAD3-7CCC-4ADA-B49E-C4BAF371F7C1}" destId="{DEC3D88B-2F22-4F94-8AD2-AC255F152A83}" srcOrd="0" destOrd="0" presId="urn:microsoft.com/office/officeart/2008/layout/LinedList"/>
    <dgm:cxn modelId="{A27BC39D-B82A-4D43-A71E-5572F24A2A4F}" type="presOf" srcId="{828CCACA-49B2-4781-B244-FA8007942BC0}" destId="{14F319FA-065B-47CD-B287-3A107244DBFA}" srcOrd="0" destOrd="0" presId="urn:microsoft.com/office/officeart/2008/layout/LinedList"/>
    <dgm:cxn modelId="{E4237267-1D2E-4263-8A4C-C6BAFB96C491}" srcId="{B80AFAD3-7CCC-4ADA-B49E-C4BAF371F7C1}" destId="{828CCACA-49B2-4781-B244-FA8007942BC0}" srcOrd="5" destOrd="0" parTransId="{0443E06A-7430-424F-AF5B-A9F04299B006}" sibTransId="{FC6FB4D8-1AB4-482E-AAF9-1E02D459CE2A}"/>
    <dgm:cxn modelId="{F0A45783-261C-476F-8F40-727D64998066}" srcId="{B80AFAD3-7CCC-4ADA-B49E-C4BAF371F7C1}" destId="{93DDD5DB-0518-4ACA-BD84-B801566CDB1E}" srcOrd="1" destOrd="0" parTransId="{44182B81-5961-4EB3-A1F1-A752EA769542}" sibTransId="{71CAC34D-8ABD-4E86-B962-3B5E550395AB}"/>
    <dgm:cxn modelId="{948924A5-1392-4410-8A05-409B94504682}" type="presOf" srcId="{C9495B4E-3284-418E-B9D4-F18CF132E509}" destId="{59A1053A-6054-4D8A-8D6B-D86CC69E3987}" srcOrd="0" destOrd="0" presId="urn:microsoft.com/office/officeart/2008/layout/LinedList"/>
    <dgm:cxn modelId="{B76666BC-870E-4638-8CC9-E065E209B8F0}" type="presOf" srcId="{93DDD5DB-0518-4ACA-BD84-B801566CDB1E}" destId="{51D941CD-6C6A-4277-9499-633BC6DD0907}" srcOrd="0" destOrd="0" presId="urn:microsoft.com/office/officeart/2008/layout/LinedList"/>
    <dgm:cxn modelId="{A9DCA5CE-D2F4-467D-A32A-E2ACF6C72ECC}" type="presOf" srcId="{B1D72A39-F390-4741-AAF2-66F24769DDAE}" destId="{C2D4CAE9-817A-4B98-8806-B37E1B6A0E9F}" srcOrd="0" destOrd="0" presId="urn:microsoft.com/office/officeart/2008/layout/LinedList"/>
    <dgm:cxn modelId="{1DA8365A-415D-42FB-8A1D-013D61721C99}" type="presOf" srcId="{B846053B-6610-4A91-9AB1-825059411877}" destId="{527A19E5-625D-4C22-9658-F12638E35544}" srcOrd="0" destOrd="0" presId="urn:microsoft.com/office/officeart/2008/layout/LinedList"/>
    <dgm:cxn modelId="{469A4D4B-2DA9-4E01-8EEC-893649608EAA}" type="presOf" srcId="{5CB256A7-C4F1-4DCA-B1B7-B6F4FCE3BA33}" destId="{BD16D91E-BEDD-4D5A-AEEF-CE03A271CD48}" srcOrd="0" destOrd="0" presId="urn:microsoft.com/office/officeart/2008/layout/LinedList"/>
    <dgm:cxn modelId="{23FC40F2-8ACF-43FC-98B0-66C37777D085}" srcId="{B80AFAD3-7CCC-4ADA-B49E-C4BAF371F7C1}" destId="{B846053B-6610-4A91-9AB1-825059411877}" srcOrd="0" destOrd="0" parTransId="{20E2F759-BBAC-4060-9EDD-BBBC21410813}" sibTransId="{A36B6C6D-3C92-4D4A-90FA-79757C760E38}"/>
    <dgm:cxn modelId="{F2313640-3A49-4B43-A967-BEF3CCF269C1}" srcId="{B80AFAD3-7CCC-4ADA-B49E-C4BAF371F7C1}" destId="{5CB256A7-C4F1-4DCA-B1B7-B6F4FCE3BA33}" srcOrd="4" destOrd="0" parTransId="{F83223AD-43C6-48BC-967D-079C581E06CC}" sibTransId="{B1D0BBD1-D710-40C9-B335-572A36FA2FBB}"/>
    <dgm:cxn modelId="{C57B77A5-E100-466C-BE1C-AD33A4C22E83}" srcId="{B80AFAD3-7CCC-4ADA-B49E-C4BAF371F7C1}" destId="{C9495B4E-3284-418E-B9D4-F18CF132E509}" srcOrd="3" destOrd="0" parTransId="{F2A1148F-DA11-46B6-B727-A6161B088BE2}" sibTransId="{C28BB775-0839-42B5-999B-A2374878193C}"/>
    <dgm:cxn modelId="{D1F5D381-9420-4C6F-8DE0-DF4BCB3DE975}" srcId="{B80AFAD3-7CCC-4ADA-B49E-C4BAF371F7C1}" destId="{B1D72A39-F390-4741-AAF2-66F24769DDAE}" srcOrd="2" destOrd="0" parTransId="{E789FF5F-A58C-4535-8B03-57B70A9F92DC}" sibTransId="{37998132-35A5-4EE0-B638-286602AABD4E}"/>
    <dgm:cxn modelId="{B2F6F4EB-18E8-4A25-8429-81CB0B575E98}" type="presParOf" srcId="{DEC3D88B-2F22-4F94-8AD2-AC255F152A83}" destId="{1C12A8A9-E4FE-4AA1-B119-1AAE9C838A30}" srcOrd="0" destOrd="0" presId="urn:microsoft.com/office/officeart/2008/layout/LinedList"/>
    <dgm:cxn modelId="{6D91ED90-84E3-43A8-ADBB-F026AC4537E2}" type="presParOf" srcId="{DEC3D88B-2F22-4F94-8AD2-AC255F152A83}" destId="{75A623F8-BC6E-4984-8891-9AB4DE67AF9C}" srcOrd="1" destOrd="0" presId="urn:microsoft.com/office/officeart/2008/layout/LinedList"/>
    <dgm:cxn modelId="{11F22578-62A2-4429-9557-611FDECFB3A4}" type="presParOf" srcId="{75A623F8-BC6E-4984-8891-9AB4DE67AF9C}" destId="{527A19E5-625D-4C22-9658-F12638E35544}" srcOrd="0" destOrd="0" presId="urn:microsoft.com/office/officeart/2008/layout/LinedList"/>
    <dgm:cxn modelId="{DA66D3F6-B445-47EB-BD28-1CC4CFF9912B}" type="presParOf" srcId="{75A623F8-BC6E-4984-8891-9AB4DE67AF9C}" destId="{B62D3642-93C5-4C86-BDFA-259F5A38E105}" srcOrd="1" destOrd="0" presId="urn:microsoft.com/office/officeart/2008/layout/LinedList"/>
    <dgm:cxn modelId="{71554890-64F7-4B04-A98C-6082C26E2355}" type="presParOf" srcId="{DEC3D88B-2F22-4F94-8AD2-AC255F152A83}" destId="{E5ADB79A-F212-4D27-AB27-B3901A38A2B4}" srcOrd="2" destOrd="0" presId="urn:microsoft.com/office/officeart/2008/layout/LinedList"/>
    <dgm:cxn modelId="{205485B6-1D86-4FAE-8B57-DB0DC646246E}" type="presParOf" srcId="{DEC3D88B-2F22-4F94-8AD2-AC255F152A83}" destId="{A9DE1467-F68D-4334-BCE7-43EF013B31AC}" srcOrd="3" destOrd="0" presId="urn:microsoft.com/office/officeart/2008/layout/LinedList"/>
    <dgm:cxn modelId="{349291B5-66D0-46E9-8FD5-D654F35768F5}" type="presParOf" srcId="{A9DE1467-F68D-4334-BCE7-43EF013B31AC}" destId="{51D941CD-6C6A-4277-9499-633BC6DD0907}" srcOrd="0" destOrd="0" presId="urn:microsoft.com/office/officeart/2008/layout/LinedList"/>
    <dgm:cxn modelId="{99D44C69-9C68-4306-808D-769C86E33521}" type="presParOf" srcId="{A9DE1467-F68D-4334-BCE7-43EF013B31AC}" destId="{63C94FDE-B9C2-4807-8069-D8BA9267F1FF}" srcOrd="1" destOrd="0" presId="urn:microsoft.com/office/officeart/2008/layout/LinedList"/>
    <dgm:cxn modelId="{3E51246D-8259-41F1-95FF-B91ADBC65A3F}" type="presParOf" srcId="{DEC3D88B-2F22-4F94-8AD2-AC255F152A83}" destId="{1463285A-F518-42DE-98F5-F3CF00D8AAEC}" srcOrd="4" destOrd="0" presId="urn:microsoft.com/office/officeart/2008/layout/LinedList"/>
    <dgm:cxn modelId="{428D162E-A345-4C2F-BB14-8040B74043B8}" type="presParOf" srcId="{DEC3D88B-2F22-4F94-8AD2-AC255F152A83}" destId="{9085DFD6-07B6-4567-A7BC-667C6E65312E}" srcOrd="5" destOrd="0" presId="urn:microsoft.com/office/officeart/2008/layout/LinedList"/>
    <dgm:cxn modelId="{620B0C80-6848-4F80-BEB1-4A34BA513808}" type="presParOf" srcId="{9085DFD6-07B6-4567-A7BC-667C6E65312E}" destId="{C2D4CAE9-817A-4B98-8806-B37E1B6A0E9F}" srcOrd="0" destOrd="0" presId="urn:microsoft.com/office/officeart/2008/layout/LinedList"/>
    <dgm:cxn modelId="{76205103-823F-4758-942A-9D40DA62B660}" type="presParOf" srcId="{9085DFD6-07B6-4567-A7BC-667C6E65312E}" destId="{8458E8B0-E0FE-47EB-8145-FF31DEA40DCD}" srcOrd="1" destOrd="0" presId="urn:microsoft.com/office/officeart/2008/layout/LinedList"/>
    <dgm:cxn modelId="{A8ECEC8D-E273-4938-A365-D45045487866}" type="presParOf" srcId="{DEC3D88B-2F22-4F94-8AD2-AC255F152A83}" destId="{0F5A9F9B-81CA-4DC9-A2EA-20CE6B481C3C}" srcOrd="6" destOrd="0" presId="urn:microsoft.com/office/officeart/2008/layout/LinedList"/>
    <dgm:cxn modelId="{6A20A56D-5F1E-4757-B06C-3E071F1DA2D2}" type="presParOf" srcId="{DEC3D88B-2F22-4F94-8AD2-AC255F152A83}" destId="{607B4C94-008E-466B-865C-8F389FF11A04}" srcOrd="7" destOrd="0" presId="urn:microsoft.com/office/officeart/2008/layout/LinedList"/>
    <dgm:cxn modelId="{87D4A0A9-1DD8-40D3-A804-4F109B17E405}" type="presParOf" srcId="{607B4C94-008E-466B-865C-8F389FF11A04}" destId="{59A1053A-6054-4D8A-8D6B-D86CC69E3987}" srcOrd="0" destOrd="0" presId="urn:microsoft.com/office/officeart/2008/layout/LinedList"/>
    <dgm:cxn modelId="{93EFA1B9-0D36-46ED-A7B9-795CB4CD6FF3}" type="presParOf" srcId="{607B4C94-008E-466B-865C-8F389FF11A04}" destId="{3A660FE0-0057-449D-92E3-E2B528848ECD}" srcOrd="1" destOrd="0" presId="urn:microsoft.com/office/officeart/2008/layout/LinedList"/>
    <dgm:cxn modelId="{982F5449-3D66-4A03-A933-C358EAA5F05A}" type="presParOf" srcId="{DEC3D88B-2F22-4F94-8AD2-AC255F152A83}" destId="{CA474A6C-AD46-40C1-A6F0-B8C995DE7C0B}" srcOrd="8" destOrd="0" presId="urn:microsoft.com/office/officeart/2008/layout/LinedList"/>
    <dgm:cxn modelId="{C8CA8A0F-7CE2-47DC-A2CA-B254CBB59196}" type="presParOf" srcId="{DEC3D88B-2F22-4F94-8AD2-AC255F152A83}" destId="{A89CE461-C97C-4053-9701-C809AA5EC20F}" srcOrd="9" destOrd="0" presId="urn:microsoft.com/office/officeart/2008/layout/LinedList"/>
    <dgm:cxn modelId="{95FEF728-2B6F-4199-BB97-ABD1B6EEAEB7}" type="presParOf" srcId="{A89CE461-C97C-4053-9701-C809AA5EC20F}" destId="{BD16D91E-BEDD-4D5A-AEEF-CE03A271CD48}" srcOrd="0" destOrd="0" presId="urn:microsoft.com/office/officeart/2008/layout/LinedList"/>
    <dgm:cxn modelId="{EF67714A-5DAE-4DB9-AC49-535D04919F2B}" type="presParOf" srcId="{A89CE461-C97C-4053-9701-C809AA5EC20F}" destId="{942C4DC3-3EF6-4249-B10A-82D4FA8F2E1E}" srcOrd="1" destOrd="0" presId="urn:microsoft.com/office/officeart/2008/layout/LinedList"/>
    <dgm:cxn modelId="{78C5D577-B2E9-44B7-8E53-AEB14605183B}" type="presParOf" srcId="{DEC3D88B-2F22-4F94-8AD2-AC255F152A83}" destId="{5E4E0FC7-396E-4927-B9D1-2538247948E1}" srcOrd="10" destOrd="0" presId="urn:microsoft.com/office/officeart/2008/layout/LinedList"/>
    <dgm:cxn modelId="{27FEB823-3711-4274-B1BC-C27571834CA5}" type="presParOf" srcId="{DEC3D88B-2F22-4F94-8AD2-AC255F152A83}" destId="{A9B103EE-EE73-4E6C-8C69-B4F6828CE4BF}" srcOrd="11" destOrd="0" presId="urn:microsoft.com/office/officeart/2008/layout/LinedList"/>
    <dgm:cxn modelId="{71D8261A-F7E6-4D95-BD23-168DE46346AF}" type="presParOf" srcId="{A9B103EE-EE73-4E6C-8C69-B4F6828CE4BF}" destId="{14F319FA-065B-47CD-B287-3A107244DBFA}" srcOrd="0" destOrd="0" presId="urn:microsoft.com/office/officeart/2008/layout/LinedList"/>
    <dgm:cxn modelId="{317DBBC7-94D4-473B-A02F-5DA3FF0249E9}" type="presParOf" srcId="{A9B103EE-EE73-4E6C-8C69-B4F6828CE4BF}" destId="{385168A6-38F3-46BC-A5BD-EE7C7A5A0D4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D02128-4A0B-4089-BBCC-E82DA2AC844F}" type="doc">
      <dgm:prSet loTypeId="urn:microsoft.com/office/officeart/2005/8/layout/chevron2" loCatId="list" qsTypeId="urn:microsoft.com/office/officeart/2005/8/quickstyle/simple1" qsCatId="simple" csTypeId="urn:microsoft.com/office/officeart/2005/8/colors/accent3_1" csCatId="accent3" phldr="1"/>
      <dgm:spPr/>
      <dgm:t>
        <a:bodyPr/>
        <a:lstStyle/>
        <a:p>
          <a:endParaRPr lang="zh-CN" altLang="en-US"/>
        </a:p>
      </dgm:t>
    </dgm:pt>
    <dgm:pt modelId="{BBDFB320-BEB7-44C1-865E-820C977E2817}">
      <dgm:prSet phldrT="[文本]" custT="1"/>
      <dgm:spPr>
        <a:solidFill>
          <a:srgbClr val="FFFF00"/>
        </a:solidFill>
      </dgm:spPr>
      <dgm:t>
        <a:bodyPr/>
        <a:lstStyle/>
        <a:p>
          <a:r>
            <a:rPr lang="zh-CN" altLang="en-US" sz="1800" dirty="0" smtClean="0"/>
            <a:t>系统开户</a:t>
          </a:r>
          <a:endParaRPr lang="zh-CN" altLang="en-US" sz="1800" dirty="0"/>
        </a:p>
      </dgm:t>
    </dgm:pt>
    <dgm:pt modelId="{8A1F1DBA-78E3-460C-867F-768A6A847A58}" type="parTrans" cxnId="{0EB34387-E68B-4426-91D8-FA51EFB21CF9}">
      <dgm:prSet/>
      <dgm:spPr/>
      <dgm:t>
        <a:bodyPr/>
        <a:lstStyle/>
        <a:p>
          <a:endParaRPr lang="zh-CN" altLang="en-US">
            <a:solidFill>
              <a:schemeClr val="tx1"/>
            </a:solidFill>
          </a:endParaRPr>
        </a:p>
      </dgm:t>
    </dgm:pt>
    <dgm:pt modelId="{00038DD2-394A-46ED-8D66-290B7F1D0969}" type="sibTrans" cxnId="{0EB34387-E68B-4426-91D8-FA51EFB21CF9}">
      <dgm:prSet/>
      <dgm:spPr/>
      <dgm:t>
        <a:bodyPr/>
        <a:lstStyle/>
        <a:p>
          <a:endParaRPr lang="zh-CN" altLang="en-US">
            <a:solidFill>
              <a:schemeClr val="tx1"/>
            </a:solidFill>
          </a:endParaRPr>
        </a:p>
      </dgm:t>
    </dgm:pt>
    <dgm:pt modelId="{AD70A55D-C26E-42E4-B079-EEC8CBECD8A3}">
      <dgm:prSet phldrT="[文本]"/>
      <dgm:spPr>
        <a:solidFill>
          <a:srgbClr val="FFFF00"/>
        </a:solidFill>
      </dgm:spPr>
      <dgm:t>
        <a:bodyPr/>
        <a:lstStyle/>
        <a:p>
          <a:r>
            <a:rPr lang="zh-CN" altLang="en-US" dirty="0" smtClean="0"/>
            <a:t>核心企业为下游客户分配账号，管理授信额度</a:t>
          </a:r>
          <a:endParaRPr lang="zh-CN" altLang="en-US" dirty="0"/>
        </a:p>
      </dgm:t>
    </dgm:pt>
    <dgm:pt modelId="{061DC5C5-9A04-483F-A8D0-3AB90480C954}" type="parTrans" cxnId="{FEF1040C-163F-49F8-8337-3DEA315777BC}">
      <dgm:prSet/>
      <dgm:spPr/>
      <dgm:t>
        <a:bodyPr/>
        <a:lstStyle/>
        <a:p>
          <a:endParaRPr lang="zh-CN" altLang="en-US">
            <a:solidFill>
              <a:schemeClr val="tx1"/>
            </a:solidFill>
          </a:endParaRPr>
        </a:p>
      </dgm:t>
    </dgm:pt>
    <dgm:pt modelId="{A1C7B168-C341-46BA-B071-97726D1FB327}" type="sibTrans" cxnId="{FEF1040C-163F-49F8-8337-3DEA315777BC}">
      <dgm:prSet/>
      <dgm:spPr/>
      <dgm:t>
        <a:bodyPr/>
        <a:lstStyle/>
        <a:p>
          <a:endParaRPr lang="zh-CN" altLang="en-US">
            <a:solidFill>
              <a:schemeClr val="tx1"/>
            </a:solidFill>
          </a:endParaRPr>
        </a:p>
      </dgm:t>
    </dgm:pt>
    <dgm:pt modelId="{0B0C2D10-CCA0-47EE-8793-100047E4B55D}">
      <dgm:prSet phldrT="[文本]" custT="1"/>
      <dgm:spPr/>
      <dgm:t>
        <a:bodyPr/>
        <a:lstStyle/>
        <a:p>
          <a:r>
            <a:rPr lang="zh-CN" altLang="en-US" sz="1800" dirty="0" smtClean="0"/>
            <a:t>生成订单</a:t>
          </a:r>
          <a:endParaRPr lang="zh-CN" altLang="en-US" sz="1800" dirty="0"/>
        </a:p>
      </dgm:t>
    </dgm:pt>
    <dgm:pt modelId="{20A1F046-E735-4174-A848-B9C3CF8923BB}" type="parTrans" cxnId="{2ED0ACC4-3FE9-4FD6-979F-53EFAD1446A8}">
      <dgm:prSet/>
      <dgm:spPr/>
      <dgm:t>
        <a:bodyPr/>
        <a:lstStyle/>
        <a:p>
          <a:endParaRPr lang="zh-CN" altLang="en-US">
            <a:solidFill>
              <a:schemeClr val="tx1"/>
            </a:solidFill>
          </a:endParaRPr>
        </a:p>
      </dgm:t>
    </dgm:pt>
    <dgm:pt modelId="{27F8E0DF-1A96-4E7B-989B-9613B93B1A44}" type="sibTrans" cxnId="{2ED0ACC4-3FE9-4FD6-979F-53EFAD1446A8}">
      <dgm:prSet/>
      <dgm:spPr/>
      <dgm:t>
        <a:bodyPr/>
        <a:lstStyle/>
        <a:p>
          <a:endParaRPr lang="zh-CN" altLang="en-US">
            <a:solidFill>
              <a:schemeClr val="tx1"/>
            </a:solidFill>
          </a:endParaRPr>
        </a:p>
      </dgm:t>
    </dgm:pt>
    <dgm:pt modelId="{5F528274-F232-4C98-9105-0CCB74D3695E}">
      <dgm:prSet phldrT="[文本]"/>
      <dgm:spPr/>
      <dgm:t>
        <a:bodyPr/>
        <a:lstStyle/>
        <a:p>
          <a:r>
            <a:rPr lang="zh-CN" altLang="en-US" dirty="0" smtClean="0"/>
            <a:t>核心企业</a:t>
          </a:r>
          <a:r>
            <a:rPr lang="en-US" altLang="zh-CN" dirty="0" smtClean="0"/>
            <a:t>ERP</a:t>
          </a:r>
          <a:r>
            <a:rPr lang="zh-CN" altLang="en-US" dirty="0" smtClean="0"/>
            <a:t>系统与融信通平台对接，推送订单到融信通平台，或者企业通过融信通平台手工创建订单</a:t>
          </a:r>
          <a:endParaRPr lang="zh-CN" altLang="en-US" dirty="0"/>
        </a:p>
      </dgm:t>
    </dgm:pt>
    <dgm:pt modelId="{EC009885-B7DB-4F6E-B822-0C797D3CB0E7}" type="parTrans" cxnId="{0EB2A3D9-8828-47D5-BA13-D96D51C966B0}">
      <dgm:prSet/>
      <dgm:spPr/>
      <dgm:t>
        <a:bodyPr/>
        <a:lstStyle/>
        <a:p>
          <a:endParaRPr lang="zh-CN" altLang="en-US">
            <a:solidFill>
              <a:schemeClr val="tx1"/>
            </a:solidFill>
          </a:endParaRPr>
        </a:p>
      </dgm:t>
    </dgm:pt>
    <dgm:pt modelId="{50B17075-3B60-4303-8C3D-036C2E9591C5}" type="sibTrans" cxnId="{0EB2A3D9-8828-47D5-BA13-D96D51C966B0}">
      <dgm:prSet/>
      <dgm:spPr/>
      <dgm:t>
        <a:bodyPr/>
        <a:lstStyle/>
        <a:p>
          <a:endParaRPr lang="zh-CN" altLang="en-US">
            <a:solidFill>
              <a:schemeClr val="tx1"/>
            </a:solidFill>
          </a:endParaRPr>
        </a:p>
      </dgm:t>
    </dgm:pt>
    <dgm:pt modelId="{72720922-6CCF-4DE0-BB96-4F992A3736C9}">
      <dgm:prSet phldrT="[文本]"/>
      <dgm:spPr/>
      <dgm:t>
        <a:bodyPr/>
        <a:lstStyle/>
        <a:p>
          <a:r>
            <a:rPr lang="zh-CN" altLang="en-US" dirty="0" smtClean="0"/>
            <a:t>客户融资</a:t>
          </a:r>
          <a:endParaRPr lang="en-US" altLang="zh-CN" dirty="0" smtClean="0"/>
        </a:p>
      </dgm:t>
    </dgm:pt>
    <dgm:pt modelId="{2BA7DD87-D5EA-4CF7-9D03-85C560BC45E9}" type="parTrans" cxnId="{161434FA-5276-40AA-B7C7-E9DE6C7E94D4}">
      <dgm:prSet/>
      <dgm:spPr/>
      <dgm:t>
        <a:bodyPr/>
        <a:lstStyle/>
        <a:p>
          <a:endParaRPr lang="zh-CN" altLang="en-US">
            <a:solidFill>
              <a:schemeClr val="tx1"/>
            </a:solidFill>
          </a:endParaRPr>
        </a:p>
      </dgm:t>
    </dgm:pt>
    <dgm:pt modelId="{CEA9021D-734F-4577-A8EE-3AF771671204}" type="sibTrans" cxnId="{161434FA-5276-40AA-B7C7-E9DE6C7E94D4}">
      <dgm:prSet/>
      <dgm:spPr/>
      <dgm:t>
        <a:bodyPr/>
        <a:lstStyle/>
        <a:p>
          <a:endParaRPr lang="zh-CN" altLang="en-US">
            <a:solidFill>
              <a:schemeClr val="tx1"/>
            </a:solidFill>
          </a:endParaRPr>
        </a:p>
      </dgm:t>
    </dgm:pt>
    <dgm:pt modelId="{8795B10F-1613-431E-B3FA-EBA59375ECB5}">
      <dgm:prSet phldrT="[文本]"/>
      <dgm:spPr/>
      <dgm:t>
        <a:bodyPr/>
        <a:lstStyle/>
        <a:p>
          <a:r>
            <a:rPr lang="zh-CN" altLang="en-US" dirty="0" smtClean="0"/>
            <a:t>下游客户登陆融信通平台，选择订单进行融资付款</a:t>
          </a:r>
          <a:endParaRPr lang="zh-CN" altLang="en-US" dirty="0"/>
        </a:p>
      </dgm:t>
    </dgm:pt>
    <dgm:pt modelId="{34C2C21C-530F-4B55-AF4C-37B73F9DFA3F}" type="parTrans" cxnId="{84ABC8A8-A66F-4F27-B3A7-34F3B0985841}">
      <dgm:prSet/>
      <dgm:spPr/>
      <dgm:t>
        <a:bodyPr/>
        <a:lstStyle/>
        <a:p>
          <a:endParaRPr lang="zh-CN" altLang="en-US">
            <a:solidFill>
              <a:schemeClr val="tx1"/>
            </a:solidFill>
          </a:endParaRPr>
        </a:p>
      </dgm:t>
    </dgm:pt>
    <dgm:pt modelId="{E601FC6D-B8DD-4794-B6A4-1E6579934D5E}" type="sibTrans" cxnId="{84ABC8A8-A66F-4F27-B3A7-34F3B0985841}">
      <dgm:prSet/>
      <dgm:spPr/>
      <dgm:t>
        <a:bodyPr/>
        <a:lstStyle/>
        <a:p>
          <a:endParaRPr lang="zh-CN" altLang="en-US">
            <a:solidFill>
              <a:schemeClr val="tx1"/>
            </a:solidFill>
          </a:endParaRPr>
        </a:p>
      </dgm:t>
    </dgm:pt>
    <dgm:pt modelId="{E079982B-163A-48BF-A86E-B2CF010F1B12}">
      <dgm:prSet phldrT="[文本]"/>
      <dgm:spPr/>
      <dgm:t>
        <a:bodyPr/>
        <a:lstStyle/>
        <a:p>
          <a:r>
            <a:rPr lang="zh-CN" altLang="en-US" dirty="0" smtClean="0"/>
            <a:t>客户还款</a:t>
          </a:r>
          <a:endParaRPr lang="zh-CN" altLang="en-US" dirty="0"/>
        </a:p>
      </dgm:t>
    </dgm:pt>
    <dgm:pt modelId="{2E17BCE0-12C8-4C54-9798-8F6E5B54D5F5}" type="parTrans" cxnId="{372130A0-C35A-49A8-A474-98090F3DD362}">
      <dgm:prSet/>
      <dgm:spPr/>
      <dgm:t>
        <a:bodyPr/>
        <a:lstStyle/>
        <a:p>
          <a:endParaRPr lang="zh-CN" altLang="en-US">
            <a:solidFill>
              <a:schemeClr val="tx1"/>
            </a:solidFill>
          </a:endParaRPr>
        </a:p>
      </dgm:t>
    </dgm:pt>
    <dgm:pt modelId="{A58974CE-A01D-46CC-9AA0-73CE2E3F14C9}" type="sibTrans" cxnId="{372130A0-C35A-49A8-A474-98090F3DD362}">
      <dgm:prSet/>
      <dgm:spPr/>
      <dgm:t>
        <a:bodyPr/>
        <a:lstStyle/>
        <a:p>
          <a:endParaRPr lang="zh-CN" altLang="en-US">
            <a:solidFill>
              <a:schemeClr val="tx1"/>
            </a:solidFill>
          </a:endParaRPr>
        </a:p>
      </dgm:t>
    </dgm:pt>
    <dgm:pt modelId="{C01B1B5B-5B23-4535-94D8-480F34F2E430}">
      <dgm:prSet phldrT="[文本]"/>
      <dgm:spPr/>
      <dgm:t>
        <a:bodyPr/>
        <a:lstStyle/>
        <a:p>
          <a:r>
            <a:rPr lang="zh-CN" altLang="en-US" dirty="0" smtClean="0"/>
            <a:t>下游客户登陆融信通平台，完成在线自助还款或赎货</a:t>
          </a:r>
          <a:endParaRPr lang="zh-CN" altLang="en-US" dirty="0"/>
        </a:p>
      </dgm:t>
    </dgm:pt>
    <dgm:pt modelId="{C0A0A61C-DA66-4979-BCED-9BBF70F537FD}" type="parTrans" cxnId="{2B979BF4-87D2-4F46-A27D-FD016806D6C6}">
      <dgm:prSet/>
      <dgm:spPr/>
      <dgm:t>
        <a:bodyPr/>
        <a:lstStyle/>
        <a:p>
          <a:endParaRPr lang="zh-CN" altLang="en-US">
            <a:solidFill>
              <a:schemeClr val="tx1"/>
            </a:solidFill>
          </a:endParaRPr>
        </a:p>
      </dgm:t>
    </dgm:pt>
    <dgm:pt modelId="{9279BAC4-36D3-4C79-8331-0ACEFEA26067}" type="sibTrans" cxnId="{2B979BF4-87D2-4F46-A27D-FD016806D6C6}">
      <dgm:prSet/>
      <dgm:spPr/>
      <dgm:t>
        <a:bodyPr/>
        <a:lstStyle/>
        <a:p>
          <a:endParaRPr lang="zh-CN" altLang="en-US">
            <a:solidFill>
              <a:schemeClr val="tx1"/>
            </a:solidFill>
          </a:endParaRPr>
        </a:p>
      </dgm:t>
    </dgm:pt>
    <dgm:pt modelId="{AFBACD02-FF9F-4A89-A66C-82044B977A89}" type="pres">
      <dgm:prSet presAssocID="{12D02128-4A0B-4089-BBCC-E82DA2AC844F}" presName="linearFlow" presStyleCnt="0">
        <dgm:presLayoutVars>
          <dgm:dir/>
          <dgm:animLvl val="lvl"/>
          <dgm:resizeHandles val="exact"/>
        </dgm:presLayoutVars>
      </dgm:prSet>
      <dgm:spPr/>
      <dgm:t>
        <a:bodyPr/>
        <a:lstStyle/>
        <a:p>
          <a:endParaRPr lang="zh-CN" altLang="en-US"/>
        </a:p>
      </dgm:t>
    </dgm:pt>
    <dgm:pt modelId="{35340C92-B9E7-44DD-96D3-3874D0E2BBCD}" type="pres">
      <dgm:prSet presAssocID="{BBDFB320-BEB7-44C1-865E-820C977E2817}" presName="composite" presStyleCnt="0"/>
      <dgm:spPr/>
    </dgm:pt>
    <dgm:pt modelId="{24C81E0D-B3BA-4D4A-BEDD-6A71E7570213}" type="pres">
      <dgm:prSet presAssocID="{BBDFB320-BEB7-44C1-865E-820C977E2817}" presName="parentText" presStyleLbl="alignNode1" presStyleIdx="0" presStyleCnt="4">
        <dgm:presLayoutVars>
          <dgm:chMax val="1"/>
          <dgm:bulletEnabled val="1"/>
        </dgm:presLayoutVars>
      </dgm:prSet>
      <dgm:spPr/>
      <dgm:t>
        <a:bodyPr/>
        <a:lstStyle/>
        <a:p>
          <a:endParaRPr lang="zh-CN" altLang="en-US"/>
        </a:p>
      </dgm:t>
    </dgm:pt>
    <dgm:pt modelId="{F3BAE605-812E-4DD5-9223-50477EA35B29}" type="pres">
      <dgm:prSet presAssocID="{BBDFB320-BEB7-44C1-865E-820C977E2817}" presName="descendantText" presStyleLbl="alignAcc1" presStyleIdx="0" presStyleCnt="4">
        <dgm:presLayoutVars>
          <dgm:bulletEnabled val="1"/>
        </dgm:presLayoutVars>
      </dgm:prSet>
      <dgm:spPr/>
      <dgm:t>
        <a:bodyPr/>
        <a:lstStyle/>
        <a:p>
          <a:endParaRPr lang="zh-CN" altLang="en-US"/>
        </a:p>
      </dgm:t>
    </dgm:pt>
    <dgm:pt modelId="{521CB3F9-51D5-4CFE-B55C-60D9EDF5015A}" type="pres">
      <dgm:prSet presAssocID="{00038DD2-394A-46ED-8D66-290B7F1D0969}" presName="sp" presStyleCnt="0"/>
      <dgm:spPr/>
    </dgm:pt>
    <dgm:pt modelId="{8CDDD65A-6424-412D-922E-C29C45B80029}" type="pres">
      <dgm:prSet presAssocID="{0B0C2D10-CCA0-47EE-8793-100047E4B55D}" presName="composite" presStyleCnt="0"/>
      <dgm:spPr/>
    </dgm:pt>
    <dgm:pt modelId="{A7F3B564-1BD2-4FF6-8865-C23448884DF6}" type="pres">
      <dgm:prSet presAssocID="{0B0C2D10-CCA0-47EE-8793-100047E4B55D}" presName="parentText" presStyleLbl="alignNode1" presStyleIdx="1" presStyleCnt="4">
        <dgm:presLayoutVars>
          <dgm:chMax val="1"/>
          <dgm:bulletEnabled val="1"/>
        </dgm:presLayoutVars>
      </dgm:prSet>
      <dgm:spPr/>
      <dgm:t>
        <a:bodyPr/>
        <a:lstStyle/>
        <a:p>
          <a:endParaRPr lang="zh-CN" altLang="en-US"/>
        </a:p>
      </dgm:t>
    </dgm:pt>
    <dgm:pt modelId="{D14089E6-A8D7-4C6A-9EDE-D7BC96C25EB5}" type="pres">
      <dgm:prSet presAssocID="{0B0C2D10-CCA0-47EE-8793-100047E4B55D}" presName="descendantText" presStyleLbl="alignAcc1" presStyleIdx="1" presStyleCnt="4">
        <dgm:presLayoutVars>
          <dgm:bulletEnabled val="1"/>
        </dgm:presLayoutVars>
      </dgm:prSet>
      <dgm:spPr/>
      <dgm:t>
        <a:bodyPr/>
        <a:lstStyle/>
        <a:p>
          <a:endParaRPr lang="zh-CN" altLang="en-US"/>
        </a:p>
      </dgm:t>
    </dgm:pt>
    <dgm:pt modelId="{E0163060-EC6C-4D41-AE5C-1EEC271833FC}" type="pres">
      <dgm:prSet presAssocID="{27F8E0DF-1A96-4E7B-989B-9613B93B1A44}" presName="sp" presStyleCnt="0"/>
      <dgm:spPr/>
    </dgm:pt>
    <dgm:pt modelId="{0F019F03-07DE-493B-BF83-98A25E6F9A19}" type="pres">
      <dgm:prSet presAssocID="{72720922-6CCF-4DE0-BB96-4F992A3736C9}" presName="composite" presStyleCnt="0"/>
      <dgm:spPr/>
    </dgm:pt>
    <dgm:pt modelId="{9A08D027-ED37-439A-B0BA-70BD89B3F1AA}" type="pres">
      <dgm:prSet presAssocID="{72720922-6CCF-4DE0-BB96-4F992A3736C9}" presName="parentText" presStyleLbl="alignNode1" presStyleIdx="2" presStyleCnt="4">
        <dgm:presLayoutVars>
          <dgm:chMax val="1"/>
          <dgm:bulletEnabled val="1"/>
        </dgm:presLayoutVars>
      </dgm:prSet>
      <dgm:spPr/>
      <dgm:t>
        <a:bodyPr/>
        <a:lstStyle/>
        <a:p>
          <a:endParaRPr lang="zh-CN" altLang="en-US"/>
        </a:p>
      </dgm:t>
    </dgm:pt>
    <dgm:pt modelId="{9D484F8D-6C23-4E71-8A42-1E2C7444C8C7}" type="pres">
      <dgm:prSet presAssocID="{72720922-6CCF-4DE0-BB96-4F992A3736C9}" presName="descendantText" presStyleLbl="alignAcc1" presStyleIdx="2" presStyleCnt="4">
        <dgm:presLayoutVars>
          <dgm:bulletEnabled val="1"/>
        </dgm:presLayoutVars>
      </dgm:prSet>
      <dgm:spPr/>
      <dgm:t>
        <a:bodyPr/>
        <a:lstStyle/>
        <a:p>
          <a:endParaRPr lang="zh-CN" altLang="en-US"/>
        </a:p>
      </dgm:t>
    </dgm:pt>
    <dgm:pt modelId="{256F0BDB-1F9B-47F2-A886-4C25E610EA50}" type="pres">
      <dgm:prSet presAssocID="{CEA9021D-734F-4577-A8EE-3AF771671204}" presName="sp" presStyleCnt="0"/>
      <dgm:spPr/>
    </dgm:pt>
    <dgm:pt modelId="{07340ACA-BD81-4FFB-ADF2-4A919A7D013C}" type="pres">
      <dgm:prSet presAssocID="{E079982B-163A-48BF-A86E-B2CF010F1B12}" presName="composite" presStyleCnt="0"/>
      <dgm:spPr/>
    </dgm:pt>
    <dgm:pt modelId="{E33B15B9-0A14-4888-A83D-1322EAF86D74}" type="pres">
      <dgm:prSet presAssocID="{E079982B-163A-48BF-A86E-B2CF010F1B12}" presName="parentText" presStyleLbl="alignNode1" presStyleIdx="3" presStyleCnt="4">
        <dgm:presLayoutVars>
          <dgm:chMax val="1"/>
          <dgm:bulletEnabled val="1"/>
        </dgm:presLayoutVars>
      </dgm:prSet>
      <dgm:spPr/>
      <dgm:t>
        <a:bodyPr/>
        <a:lstStyle/>
        <a:p>
          <a:endParaRPr lang="zh-CN" altLang="en-US"/>
        </a:p>
      </dgm:t>
    </dgm:pt>
    <dgm:pt modelId="{38573F62-4D81-4EEF-B792-D05C3BF219B6}" type="pres">
      <dgm:prSet presAssocID="{E079982B-163A-48BF-A86E-B2CF010F1B12}" presName="descendantText" presStyleLbl="alignAcc1" presStyleIdx="3" presStyleCnt="4">
        <dgm:presLayoutVars>
          <dgm:bulletEnabled val="1"/>
        </dgm:presLayoutVars>
      </dgm:prSet>
      <dgm:spPr/>
      <dgm:t>
        <a:bodyPr/>
        <a:lstStyle/>
        <a:p>
          <a:endParaRPr lang="zh-CN" altLang="en-US"/>
        </a:p>
      </dgm:t>
    </dgm:pt>
  </dgm:ptLst>
  <dgm:cxnLst>
    <dgm:cxn modelId="{83951315-D92D-4F82-A0D6-B147A3227BCE}" type="presOf" srcId="{72720922-6CCF-4DE0-BB96-4F992A3736C9}" destId="{9A08D027-ED37-439A-B0BA-70BD89B3F1AA}" srcOrd="0" destOrd="0" presId="urn:microsoft.com/office/officeart/2005/8/layout/chevron2"/>
    <dgm:cxn modelId="{FEF1040C-163F-49F8-8337-3DEA315777BC}" srcId="{BBDFB320-BEB7-44C1-865E-820C977E2817}" destId="{AD70A55D-C26E-42E4-B079-EEC8CBECD8A3}" srcOrd="0" destOrd="0" parTransId="{061DC5C5-9A04-483F-A8D0-3AB90480C954}" sibTransId="{A1C7B168-C341-46BA-B071-97726D1FB327}"/>
    <dgm:cxn modelId="{0EB34387-E68B-4426-91D8-FA51EFB21CF9}" srcId="{12D02128-4A0B-4089-BBCC-E82DA2AC844F}" destId="{BBDFB320-BEB7-44C1-865E-820C977E2817}" srcOrd="0" destOrd="0" parTransId="{8A1F1DBA-78E3-460C-867F-768A6A847A58}" sibTransId="{00038DD2-394A-46ED-8D66-290B7F1D0969}"/>
    <dgm:cxn modelId="{0055F565-7E37-42CA-AD82-66AEED801729}" type="presOf" srcId="{AD70A55D-C26E-42E4-B079-EEC8CBECD8A3}" destId="{F3BAE605-812E-4DD5-9223-50477EA35B29}" srcOrd="0" destOrd="0" presId="urn:microsoft.com/office/officeart/2005/8/layout/chevron2"/>
    <dgm:cxn modelId="{FB6A72AC-17B5-44A4-8097-D66DFB8F87D4}" type="presOf" srcId="{12D02128-4A0B-4089-BBCC-E82DA2AC844F}" destId="{AFBACD02-FF9F-4A89-A66C-82044B977A89}" srcOrd="0" destOrd="0" presId="urn:microsoft.com/office/officeart/2005/8/layout/chevron2"/>
    <dgm:cxn modelId="{F7D6C0EE-CD3A-4EB6-BA68-85755C218B30}" type="presOf" srcId="{0B0C2D10-CCA0-47EE-8793-100047E4B55D}" destId="{A7F3B564-1BD2-4FF6-8865-C23448884DF6}" srcOrd="0" destOrd="0" presId="urn:microsoft.com/office/officeart/2005/8/layout/chevron2"/>
    <dgm:cxn modelId="{0540E1FD-592D-4C1B-98FE-C2138AE8EFA1}" type="presOf" srcId="{5F528274-F232-4C98-9105-0CCB74D3695E}" destId="{D14089E6-A8D7-4C6A-9EDE-D7BC96C25EB5}" srcOrd="0" destOrd="0" presId="urn:microsoft.com/office/officeart/2005/8/layout/chevron2"/>
    <dgm:cxn modelId="{2B979BF4-87D2-4F46-A27D-FD016806D6C6}" srcId="{E079982B-163A-48BF-A86E-B2CF010F1B12}" destId="{C01B1B5B-5B23-4535-94D8-480F34F2E430}" srcOrd="0" destOrd="0" parTransId="{C0A0A61C-DA66-4979-BCED-9BBF70F537FD}" sibTransId="{9279BAC4-36D3-4C79-8331-0ACEFEA26067}"/>
    <dgm:cxn modelId="{2ED0ACC4-3FE9-4FD6-979F-53EFAD1446A8}" srcId="{12D02128-4A0B-4089-BBCC-E82DA2AC844F}" destId="{0B0C2D10-CCA0-47EE-8793-100047E4B55D}" srcOrd="1" destOrd="0" parTransId="{20A1F046-E735-4174-A848-B9C3CF8923BB}" sibTransId="{27F8E0DF-1A96-4E7B-989B-9613B93B1A44}"/>
    <dgm:cxn modelId="{ACD6BBDF-5537-4115-8432-F20D4413760E}" type="presOf" srcId="{8795B10F-1613-431E-B3FA-EBA59375ECB5}" destId="{9D484F8D-6C23-4E71-8A42-1E2C7444C8C7}" srcOrd="0" destOrd="0" presId="urn:microsoft.com/office/officeart/2005/8/layout/chevron2"/>
    <dgm:cxn modelId="{E0125AC0-7C58-4AD8-AABE-05C0E826301C}" type="presOf" srcId="{BBDFB320-BEB7-44C1-865E-820C977E2817}" destId="{24C81E0D-B3BA-4D4A-BEDD-6A71E7570213}" srcOrd="0" destOrd="0" presId="urn:microsoft.com/office/officeart/2005/8/layout/chevron2"/>
    <dgm:cxn modelId="{372130A0-C35A-49A8-A474-98090F3DD362}" srcId="{12D02128-4A0B-4089-BBCC-E82DA2AC844F}" destId="{E079982B-163A-48BF-A86E-B2CF010F1B12}" srcOrd="3" destOrd="0" parTransId="{2E17BCE0-12C8-4C54-9798-8F6E5B54D5F5}" sibTransId="{A58974CE-A01D-46CC-9AA0-73CE2E3F14C9}"/>
    <dgm:cxn modelId="{161434FA-5276-40AA-B7C7-E9DE6C7E94D4}" srcId="{12D02128-4A0B-4089-BBCC-E82DA2AC844F}" destId="{72720922-6CCF-4DE0-BB96-4F992A3736C9}" srcOrd="2" destOrd="0" parTransId="{2BA7DD87-D5EA-4CF7-9D03-85C560BC45E9}" sibTransId="{CEA9021D-734F-4577-A8EE-3AF771671204}"/>
    <dgm:cxn modelId="{0EB2A3D9-8828-47D5-BA13-D96D51C966B0}" srcId="{0B0C2D10-CCA0-47EE-8793-100047E4B55D}" destId="{5F528274-F232-4C98-9105-0CCB74D3695E}" srcOrd="0" destOrd="0" parTransId="{EC009885-B7DB-4F6E-B822-0C797D3CB0E7}" sibTransId="{50B17075-3B60-4303-8C3D-036C2E9591C5}"/>
    <dgm:cxn modelId="{84ABC8A8-A66F-4F27-B3A7-34F3B0985841}" srcId="{72720922-6CCF-4DE0-BB96-4F992A3736C9}" destId="{8795B10F-1613-431E-B3FA-EBA59375ECB5}" srcOrd="0" destOrd="0" parTransId="{34C2C21C-530F-4B55-AF4C-37B73F9DFA3F}" sibTransId="{E601FC6D-B8DD-4794-B6A4-1E6579934D5E}"/>
    <dgm:cxn modelId="{766A5FA7-A3D2-4BE4-B9FD-DEBA9EEC9BAD}" type="presOf" srcId="{C01B1B5B-5B23-4535-94D8-480F34F2E430}" destId="{38573F62-4D81-4EEF-B792-D05C3BF219B6}" srcOrd="0" destOrd="0" presId="urn:microsoft.com/office/officeart/2005/8/layout/chevron2"/>
    <dgm:cxn modelId="{0C2FFEE6-E452-4EB4-97C5-9D69A3B69D4B}" type="presOf" srcId="{E079982B-163A-48BF-A86E-B2CF010F1B12}" destId="{E33B15B9-0A14-4888-A83D-1322EAF86D74}" srcOrd="0" destOrd="0" presId="urn:microsoft.com/office/officeart/2005/8/layout/chevron2"/>
    <dgm:cxn modelId="{0D411D35-1A36-4843-9542-60BA8D832C03}" type="presParOf" srcId="{AFBACD02-FF9F-4A89-A66C-82044B977A89}" destId="{35340C92-B9E7-44DD-96D3-3874D0E2BBCD}" srcOrd="0" destOrd="0" presId="urn:microsoft.com/office/officeart/2005/8/layout/chevron2"/>
    <dgm:cxn modelId="{065986A0-8570-438F-8EFE-57E66AECCE3E}" type="presParOf" srcId="{35340C92-B9E7-44DD-96D3-3874D0E2BBCD}" destId="{24C81E0D-B3BA-4D4A-BEDD-6A71E7570213}" srcOrd="0" destOrd="0" presId="urn:microsoft.com/office/officeart/2005/8/layout/chevron2"/>
    <dgm:cxn modelId="{F74BA460-2C4E-48E6-9CD6-C300243042D4}" type="presParOf" srcId="{35340C92-B9E7-44DD-96D3-3874D0E2BBCD}" destId="{F3BAE605-812E-4DD5-9223-50477EA35B29}" srcOrd="1" destOrd="0" presId="urn:microsoft.com/office/officeart/2005/8/layout/chevron2"/>
    <dgm:cxn modelId="{F269ABAC-4ABF-4DF7-A1E5-4A8BD19414B1}" type="presParOf" srcId="{AFBACD02-FF9F-4A89-A66C-82044B977A89}" destId="{521CB3F9-51D5-4CFE-B55C-60D9EDF5015A}" srcOrd="1" destOrd="0" presId="urn:microsoft.com/office/officeart/2005/8/layout/chevron2"/>
    <dgm:cxn modelId="{2F18F29D-7717-4591-A21C-5CCE6D67337C}" type="presParOf" srcId="{AFBACD02-FF9F-4A89-A66C-82044B977A89}" destId="{8CDDD65A-6424-412D-922E-C29C45B80029}" srcOrd="2" destOrd="0" presId="urn:microsoft.com/office/officeart/2005/8/layout/chevron2"/>
    <dgm:cxn modelId="{488B294F-7DD2-4582-B5A0-24D0E2546667}" type="presParOf" srcId="{8CDDD65A-6424-412D-922E-C29C45B80029}" destId="{A7F3B564-1BD2-4FF6-8865-C23448884DF6}" srcOrd="0" destOrd="0" presId="urn:microsoft.com/office/officeart/2005/8/layout/chevron2"/>
    <dgm:cxn modelId="{2E0A8AA7-BB62-4DDA-8BA5-A459A9E00639}" type="presParOf" srcId="{8CDDD65A-6424-412D-922E-C29C45B80029}" destId="{D14089E6-A8D7-4C6A-9EDE-D7BC96C25EB5}" srcOrd="1" destOrd="0" presId="urn:microsoft.com/office/officeart/2005/8/layout/chevron2"/>
    <dgm:cxn modelId="{55AFC8E7-25EF-4B74-93B3-5A4E3860A540}" type="presParOf" srcId="{AFBACD02-FF9F-4A89-A66C-82044B977A89}" destId="{E0163060-EC6C-4D41-AE5C-1EEC271833FC}" srcOrd="3" destOrd="0" presId="urn:microsoft.com/office/officeart/2005/8/layout/chevron2"/>
    <dgm:cxn modelId="{9AD9AAA3-A17F-4589-81F6-4B9221A04636}" type="presParOf" srcId="{AFBACD02-FF9F-4A89-A66C-82044B977A89}" destId="{0F019F03-07DE-493B-BF83-98A25E6F9A19}" srcOrd="4" destOrd="0" presId="urn:microsoft.com/office/officeart/2005/8/layout/chevron2"/>
    <dgm:cxn modelId="{7C7303D1-F1F1-468F-A575-0A9E2C902DA2}" type="presParOf" srcId="{0F019F03-07DE-493B-BF83-98A25E6F9A19}" destId="{9A08D027-ED37-439A-B0BA-70BD89B3F1AA}" srcOrd="0" destOrd="0" presId="urn:microsoft.com/office/officeart/2005/8/layout/chevron2"/>
    <dgm:cxn modelId="{C6AD1522-316D-49E6-91A7-C294128EE8AA}" type="presParOf" srcId="{0F019F03-07DE-493B-BF83-98A25E6F9A19}" destId="{9D484F8D-6C23-4E71-8A42-1E2C7444C8C7}" srcOrd="1" destOrd="0" presId="urn:microsoft.com/office/officeart/2005/8/layout/chevron2"/>
    <dgm:cxn modelId="{AC8C642E-BB8B-4B30-AE1A-B6F061B5E4BF}" type="presParOf" srcId="{AFBACD02-FF9F-4A89-A66C-82044B977A89}" destId="{256F0BDB-1F9B-47F2-A886-4C25E610EA50}" srcOrd="5" destOrd="0" presId="urn:microsoft.com/office/officeart/2005/8/layout/chevron2"/>
    <dgm:cxn modelId="{18AAC2F7-F25E-4D04-96D3-45D72FF3E9A9}" type="presParOf" srcId="{AFBACD02-FF9F-4A89-A66C-82044B977A89}" destId="{07340ACA-BD81-4FFB-ADF2-4A919A7D013C}" srcOrd="6" destOrd="0" presId="urn:microsoft.com/office/officeart/2005/8/layout/chevron2"/>
    <dgm:cxn modelId="{8656E84B-770F-4F3B-8E62-A0FB4ACD1F3F}" type="presParOf" srcId="{07340ACA-BD81-4FFB-ADF2-4A919A7D013C}" destId="{E33B15B9-0A14-4888-A83D-1322EAF86D74}" srcOrd="0" destOrd="0" presId="urn:microsoft.com/office/officeart/2005/8/layout/chevron2"/>
    <dgm:cxn modelId="{200E790F-74C6-4700-8341-8EBF36DB597A}" type="presParOf" srcId="{07340ACA-BD81-4FFB-ADF2-4A919A7D013C}" destId="{38573F62-4D81-4EEF-B792-D05C3BF219B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D02128-4A0B-4089-BBCC-E82DA2AC844F}" type="doc">
      <dgm:prSet loTypeId="urn:microsoft.com/office/officeart/2005/8/layout/chevron2" loCatId="list" qsTypeId="urn:microsoft.com/office/officeart/2005/8/quickstyle/simple1" qsCatId="simple" csTypeId="urn:microsoft.com/office/officeart/2005/8/colors/accent3_1" csCatId="accent3" phldr="1"/>
      <dgm:spPr/>
      <dgm:t>
        <a:bodyPr/>
        <a:lstStyle/>
        <a:p>
          <a:endParaRPr lang="zh-CN" altLang="en-US"/>
        </a:p>
      </dgm:t>
    </dgm:pt>
    <dgm:pt modelId="{BBDFB320-BEB7-44C1-865E-820C977E2817}">
      <dgm:prSet phldrT="[文本]" custT="1"/>
      <dgm:spPr/>
      <dgm:t>
        <a:bodyPr/>
        <a:lstStyle/>
        <a:p>
          <a:r>
            <a:rPr lang="zh-CN" altLang="en-US" sz="1800" dirty="0" smtClean="0"/>
            <a:t>系统开户</a:t>
          </a:r>
          <a:endParaRPr lang="zh-CN" altLang="en-US" sz="1800" dirty="0"/>
        </a:p>
      </dgm:t>
    </dgm:pt>
    <dgm:pt modelId="{8A1F1DBA-78E3-460C-867F-768A6A847A58}" type="parTrans" cxnId="{0EB34387-E68B-4426-91D8-FA51EFB21CF9}">
      <dgm:prSet/>
      <dgm:spPr/>
      <dgm:t>
        <a:bodyPr/>
        <a:lstStyle/>
        <a:p>
          <a:endParaRPr lang="zh-CN" altLang="en-US">
            <a:solidFill>
              <a:schemeClr val="tx1"/>
            </a:solidFill>
          </a:endParaRPr>
        </a:p>
      </dgm:t>
    </dgm:pt>
    <dgm:pt modelId="{00038DD2-394A-46ED-8D66-290B7F1D0969}" type="sibTrans" cxnId="{0EB34387-E68B-4426-91D8-FA51EFB21CF9}">
      <dgm:prSet/>
      <dgm:spPr/>
      <dgm:t>
        <a:bodyPr/>
        <a:lstStyle/>
        <a:p>
          <a:endParaRPr lang="zh-CN" altLang="en-US">
            <a:solidFill>
              <a:schemeClr val="tx1"/>
            </a:solidFill>
          </a:endParaRPr>
        </a:p>
      </dgm:t>
    </dgm:pt>
    <dgm:pt modelId="{AD70A55D-C26E-42E4-B079-EEC8CBECD8A3}">
      <dgm:prSet phldrT="[文本]"/>
      <dgm:spPr/>
      <dgm:t>
        <a:bodyPr/>
        <a:lstStyle/>
        <a:p>
          <a:r>
            <a:rPr lang="zh-CN" altLang="en-US" dirty="0" smtClean="0"/>
            <a:t>核心企业为下游客户分配账号，管理授信额度</a:t>
          </a:r>
          <a:endParaRPr lang="zh-CN" altLang="en-US" dirty="0"/>
        </a:p>
      </dgm:t>
    </dgm:pt>
    <dgm:pt modelId="{061DC5C5-9A04-483F-A8D0-3AB90480C954}" type="parTrans" cxnId="{FEF1040C-163F-49F8-8337-3DEA315777BC}">
      <dgm:prSet/>
      <dgm:spPr/>
      <dgm:t>
        <a:bodyPr/>
        <a:lstStyle/>
        <a:p>
          <a:endParaRPr lang="zh-CN" altLang="en-US">
            <a:solidFill>
              <a:schemeClr val="tx1"/>
            </a:solidFill>
          </a:endParaRPr>
        </a:p>
      </dgm:t>
    </dgm:pt>
    <dgm:pt modelId="{A1C7B168-C341-46BA-B071-97726D1FB327}" type="sibTrans" cxnId="{FEF1040C-163F-49F8-8337-3DEA315777BC}">
      <dgm:prSet/>
      <dgm:spPr/>
      <dgm:t>
        <a:bodyPr/>
        <a:lstStyle/>
        <a:p>
          <a:endParaRPr lang="zh-CN" altLang="en-US">
            <a:solidFill>
              <a:schemeClr val="tx1"/>
            </a:solidFill>
          </a:endParaRPr>
        </a:p>
      </dgm:t>
    </dgm:pt>
    <dgm:pt modelId="{0B0C2D10-CCA0-47EE-8793-100047E4B55D}">
      <dgm:prSet phldrT="[文本]" custT="1"/>
      <dgm:spPr>
        <a:solidFill>
          <a:srgbClr val="FFFF00"/>
        </a:solidFill>
      </dgm:spPr>
      <dgm:t>
        <a:bodyPr/>
        <a:lstStyle/>
        <a:p>
          <a:r>
            <a:rPr lang="zh-CN" altLang="en-US" sz="1800" dirty="0" smtClean="0"/>
            <a:t>生成订单</a:t>
          </a:r>
          <a:endParaRPr lang="zh-CN" altLang="en-US" sz="1800" dirty="0"/>
        </a:p>
      </dgm:t>
    </dgm:pt>
    <dgm:pt modelId="{20A1F046-E735-4174-A848-B9C3CF8923BB}" type="parTrans" cxnId="{2ED0ACC4-3FE9-4FD6-979F-53EFAD1446A8}">
      <dgm:prSet/>
      <dgm:spPr/>
      <dgm:t>
        <a:bodyPr/>
        <a:lstStyle/>
        <a:p>
          <a:endParaRPr lang="zh-CN" altLang="en-US">
            <a:solidFill>
              <a:schemeClr val="tx1"/>
            </a:solidFill>
          </a:endParaRPr>
        </a:p>
      </dgm:t>
    </dgm:pt>
    <dgm:pt modelId="{27F8E0DF-1A96-4E7B-989B-9613B93B1A44}" type="sibTrans" cxnId="{2ED0ACC4-3FE9-4FD6-979F-53EFAD1446A8}">
      <dgm:prSet/>
      <dgm:spPr/>
      <dgm:t>
        <a:bodyPr/>
        <a:lstStyle/>
        <a:p>
          <a:endParaRPr lang="zh-CN" altLang="en-US">
            <a:solidFill>
              <a:schemeClr val="tx1"/>
            </a:solidFill>
          </a:endParaRPr>
        </a:p>
      </dgm:t>
    </dgm:pt>
    <dgm:pt modelId="{5F528274-F232-4C98-9105-0CCB74D3695E}">
      <dgm:prSet phldrT="[文本]"/>
      <dgm:spPr>
        <a:solidFill>
          <a:srgbClr val="FFFF00"/>
        </a:solidFill>
      </dgm:spPr>
      <dgm:t>
        <a:bodyPr/>
        <a:lstStyle/>
        <a:p>
          <a:r>
            <a:rPr lang="zh-CN" altLang="en-US" dirty="0" smtClean="0"/>
            <a:t>核心企业</a:t>
          </a:r>
          <a:r>
            <a:rPr lang="en-US" altLang="zh-CN" dirty="0" smtClean="0"/>
            <a:t>ERP</a:t>
          </a:r>
          <a:r>
            <a:rPr lang="zh-CN" altLang="en-US" dirty="0" smtClean="0"/>
            <a:t>系统与融信通平台对接，推送订单到融信通平台，或者企业通过融信通平台手工创建订单</a:t>
          </a:r>
          <a:endParaRPr lang="zh-CN" altLang="en-US" dirty="0"/>
        </a:p>
      </dgm:t>
    </dgm:pt>
    <dgm:pt modelId="{EC009885-B7DB-4F6E-B822-0C797D3CB0E7}" type="parTrans" cxnId="{0EB2A3D9-8828-47D5-BA13-D96D51C966B0}">
      <dgm:prSet/>
      <dgm:spPr/>
      <dgm:t>
        <a:bodyPr/>
        <a:lstStyle/>
        <a:p>
          <a:endParaRPr lang="zh-CN" altLang="en-US">
            <a:solidFill>
              <a:schemeClr val="tx1"/>
            </a:solidFill>
          </a:endParaRPr>
        </a:p>
      </dgm:t>
    </dgm:pt>
    <dgm:pt modelId="{50B17075-3B60-4303-8C3D-036C2E9591C5}" type="sibTrans" cxnId="{0EB2A3D9-8828-47D5-BA13-D96D51C966B0}">
      <dgm:prSet/>
      <dgm:spPr/>
      <dgm:t>
        <a:bodyPr/>
        <a:lstStyle/>
        <a:p>
          <a:endParaRPr lang="zh-CN" altLang="en-US">
            <a:solidFill>
              <a:schemeClr val="tx1"/>
            </a:solidFill>
          </a:endParaRPr>
        </a:p>
      </dgm:t>
    </dgm:pt>
    <dgm:pt modelId="{72720922-6CCF-4DE0-BB96-4F992A3736C9}">
      <dgm:prSet phldrT="[文本]"/>
      <dgm:spPr/>
      <dgm:t>
        <a:bodyPr/>
        <a:lstStyle/>
        <a:p>
          <a:r>
            <a:rPr lang="zh-CN" altLang="en-US" dirty="0" smtClean="0"/>
            <a:t>客户融资</a:t>
          </a:r>
          <a:endParaRPr lang="en-US" altLang="zh-CN" dirty="0" smtClean="0"/>
        </a:p>
      </dgm:t>
    </dgm:pt>
    <dgm:pt modelId="{2BA7DD87-D5EA-4CF7-9D03-85C560BC45E9}" type="parTrans" cxnId="{161434FA-5276-40AA-B7C7-E9DE6C7E94D4}">
      <dgm:prSet/>
      <dgm:spPr/>
      <dgm:t>
        <a:bodyPr/>
        <a:lstStyle/>
        <a:p>
          <a:endParaRPr lang="zh-CN" altLang="en-US">
            <a:solidFill>
              <a:schemeClr val="tx1"/>
            </a:solidFill>
          </a:endParaRPr>
        </a:p>
      </dgm:t>
    </dgm:pt>
    <dgm:pt modelId="{CEA9021D-734F-4577-A8EE-3AF771671204}" type="sibTrans" cxnId="{161434FA-5276-40AA-B7C7-E9DE6C7E94D4}">
      <dgm:prSet/>
      <dgm:spPr/>
      <dgm:t>
        <a:bodyPr/>
        <a:lstStyle/>
        <a:p>
          <a:endParaRPr lang="zh-CN" altLang="en-US">
            <a:solidFill>
              <a:schemeClr val="tx1"/>
            </a:solidFill>
          </a:endParaRPr>
        </a:p>
      </dgm:t>
    </dgm:pt>
    <dgm:pt modelId="{8795B10F-1613-431E-B3FA-EBA59375ECB5}">
      <dgm:prSet phldrT="[文本]"/>
      <dgm:spPr/>
      <dgm:t>
        <a:bodyPr/>
        <a:lstStyle/>
        <a:p>
          <a:r>
            <a:rPr lang="zh-CN" altLang="en-US" dirty="0" smtClean="0"/>
            <a:t>下游客户登陆融信通平台，选择订单进行融资付款</a:t>
          </a:r>
          <a:endParaRPr lang="zh-CN" altLang="en-US" dirty="0"/>
        </a:p>
      </dgm:t>
    </dgm:pt>
    <dgm:pt modelId="{34C2C21C-530F-4B55-AF4C-37B73F9DFA3F}" type="parTrans" cxnId="{84ABC8A8-A66F-4F27-B3A7-34F3B0985841}">
      <dgm:prSet/>
      <dgm:spPr/>
      <dgm:t>
        <a:bodyPr/>
        <a:lstStyle/>
        <a:p>
          <a:endParaRPr lang="zh-CN" altLang="en-US">
            <a:solidFill>
              <a:schemeClr val="tx1"/>
            </a:solidFill>
          </a:endParaRPr>
        </a:p>
      </dgm:t>
    </dgm:pt>
    <dgm:pt modelId="{E601FC6D-B8DD-4794-B6A4-1E6579934D5E}" type="sibTrans" cxnId="{84ABC8A8-A66F-4F27-B3A7-34F3B0985841}">
      <dgm:prSet/>
      <dgm:spPr/>
      <dgm:t>
        <a:bodyPr/>
        <a:lstStyle/>
        <a:p>
          <a:endParaRPr lang="zh-CN" altLang="en-US">
            <a:solidFill>
              <a:schemeClr val="tx1"/>
            </a:solidFill>
          </a:endParaRPr>
        </a:p>
      </dgm:t>
    </dgm:pt>
    <dgm:pt modelId="{E079982B-163A-48BF-A86E-B2CF010F1B12}">
      <dgm:prSet phldrT="[文本]"/>
      <dgm:spPr/>
      <dgm:t>
        <a:bodyPr/>
        <a:lstStyle/>
        <a:p>
          <a:r>
            <a:rPr lang="zh-CN" altLang="en-US" dirty="0" smtClean="0"/>
            <a:t>客户还款</a:t>
          </a:r>
          <a:endParaRPr lang="zh-CN" altLang="en-US" dirty="0"/>
        </a:p>
      </dgm:t>
    </dgm:pt>
    <dgm:pt modelId="{2E17BCE0-12C8-4C54-9798-8F6E5B54D5F5}" type="parTrans" cxnId="{372130A0-C35A-49A8-A474-98090F3DD362}">
      <dgm:prSet/>
      <dgm:spPr/>
      <dgm:t>
        <a:bodyPr/>
        <a:lstStyle/>
        <a:p>
          <a:endParaRPr lang="zh-CN" altLang="en-US">
            <a:solidFill>
              <a:schemeClr val="tx1"/>
            </a:solidFill>
          </a:endParaRPr>
        </a:p>
      </dgm:t>
    </dgm:pt>
    <dgm:pt modelId="{A58974CE-A01D-46CC-9AA0-73CE2E3F14C9}" type="sibTrans" cxnId="{372130A0-C35A-49A8-A474-98090F3DD362}">
      <dgm:prSet/>
      <dgm:spPr/>
      <dgm:t>
        <a:bodyPr/>
        <a:lstStyle/>
        <a:p>
          <a:endParaRPr lang="zh-CN" altLang="en-US">
            <a:solidFill>
              <a:schemeClr val="tx1"/>
            </a:solidFill>
          </a:endParaRPr>
        </a:p>
      </dgm:t>
    </dgm:pt>
    <dgm:pt modelId="{C01B1B5B-5B23-4535-94D8-480F34F2E430}">
      <dgm:prSet phldrT="[文本]"/>
      <dgm:spPr/>
      <dgm:t>
        <a:bodyPr/>
        <a:lstStyle/>
        <a:p>
          <a:r>
            <a:rPr lang="zh-CN" altLang="en-US" dirty="0" smtClean="0"/>
            <a:t>下游客户登陆融信通平台，完成在线自助还款或赎货</a:t>
          </a:r>
          <a:endParaRPr lang="zh-CN" altLang="en-US" dirty="0"/>
        </a:p>
      </dgm:t>
    </dgm:pt>
    <dgm:pt modelId="{C0A0A61C-DA66-4979-BCED-9BBF70F537FD}" type="parTrans" cxnId="{2B979BF4-87D2-4F46-A27D-FD016806D6C6}">
      <dgm:prSet/>
      <dgm:spPr/>
      <dgm:t>
        <a:bodyPr/>
        <a:lstStyle/>
        <a:p>
          <a:endParaRPr lang="zh-CN" altLang="en-US">
            <a:solidFill>
              <a:schemeClr val="tx1"/>
            </a:solidFill>
          </a:endParaRPr>
        </a:p>
      </dgm:t>
    </dgm:pt>
    <dgm:pt modelId="{9279BAC4-36D3-4C79-8331-0ACEFEA26067}" type="sibTrans" cxnId="{2B979BF4-87D2-4F46-A27D-FD016806D6C6}">
      <dgm:prSet/>
      <dgm:spPr/>
      <dgm:t>
        <a:bodyPr/>
        <a:lstStyle/>
        <a:p>
          <a:endParaRPr lang="zh-CN" altLang="en-US">
            <a:solidFill>
              <a:schemeClr val="tx1"/>
            </a:solidFill>
          </a:endParaRPr>
        </a:p>
      </dgm:t>
    </dgm:pt>
    <dgm:pt modelId="{AFBACD02-FF9F-4A89-A66C-82044B977A89}" type="pres">
      <dgm:prSet presAssocID="{12D02128-4A0B-4089-BBCC-E82DA2AC844F}" presName="linearFlow" presStyleCnt="0">
        <dgm:presLayoutVars>
          <dgm:dir/>
          <dgm:animLvl val="lvl"/>
          <dgm:resizeHandles val="exact"/>
        </dgm:presLayoutVars>
      </dgm:prSet>
      <dgm:spPr/>
      <dgm:t>
        <a:bodyPr/>
        <a:lstStyle/>
        <a:p>
          <a:endParaRPr lang="zh-CN" altLang="en-US"/>
        </a:p>
      </dgm:t>
    </dgm:pt>
    <dgm:pt modelId="{35340C92-B9E7-44DD-96D3-3874D0E2BBCD}" type="pres">
      <dgm:prSet presAssocID="{BBDFB320-BEB7-44C1-865E-820C977E2817}" presName="composite" presStyleCnt="0"/>
      <dgm:spPr/>
    </dgm:pt>
    <dgm:pt modelId="{24C81E0D-B3BA-4D4A-BEDD-6A71E7570213}" type="pres">
      <dgm:prSet presAssocID="{BBDFB320-BEB7-44C1-865E-820C977E2817}" presName="parentText" presStyleLbl="alignNode1" presStyleIdx="0" presStyleCnt="4">
        <dgm:presLayoutVars>
          <dgm:chMax val="1"/>
          <dgm:bulletEnabled val="1"/>
        </dgm:presLayoutVars>
      </dgm:prSet>
      <dgm:spPr/>
      <dgm:t>
        <a:bodyPr/>
        <a:lstStyle/>
        <a:p>
          <a:endParaRPr lang="zh-CN" altLang="en-US"/>
        </a:p>
      </dgm:t>
    </dgm:pt>
    <dgm:pt modelId="{F3BAE605-812E-4DD5-9223-50477EA35B29}" type="pres">
      <dgm:prSet presAssocID="{BBDFB320-BEB7-44C1-865E-820C977E2817}" presName="descendantText" presStyleLbl="alignAcc1" presStyleIdx="0" presStyleCnt="4">
        <dgm:presLayoutVars>
          <dgm:bulletEnabled val="1"/>
        </dgm:presLayoutVars>
      </dgm:prSet>
      <dgm:spPr/>
      <dgm:t>
        <a:bodyPr/>
        <a:lstStyle/>
        <a:p>
          <a:endParaRPr lang="zh-CN" altLang="en-US"/>
        </a:p>
      </dgm:t>
    </dgm:pt>
    <dgm:pt modelId="{521CB3F9-51D5-4CFE-B55C-60D9EDF5015A}" type="pres">
      <dgm:prSet presAssocID="{00038DD2-394A-46ED-8D66-290B7F1D0969}" presName="sp" presStyleCnt="0"/>
      <dgm:spPr/>
    </dgm:pt>
    <dgm:pt modelId="{8CDDD65A-6424-412D-922E-C29C45B80029}" type="pres">
      <dgm:prSet presAssocID="{0B0C2D10-CCA0-47EE-8793-100047E4B55D}" presName="composite" presStyleCnt="0"/>
      <dgm:spPr/>
    </dgm:pt>
    <dgm:pt modelId="{A7F3B564-1BD2-4FF6-8865-C23448884DF6}" type="pres">
      <dgm:prSet presAssocID="{0B0C2D10-CCA0-47EE-8793-100047E4B55D}" presName="parentText" presStyleLbl="alignNode1" presStyleIdx="1" presStyleCnt="4">
        <dgm:presLayoutVars>
          <dgm:chMax val="1"/>
          <dgm:bulletEnabled val="1"/>
        </dgm:presLayoutVars>
      </dgm:prSet>
      <dgm:spPr/>
      <dgm:t>
        <a:bodyPr/>
        <a:lstStyle/>
        <a:p>
          <a:endParaRPr lang="zh-CN" altLang="en-US"/>
        </a:p>
      </dgm:t>
    </dgm:pt>
    <dgm:pt modelId="{D14089E6-A8D7-4C6A-9EDE-D7BC96C25EB5}" type="pres">
      <dgm:prSet presAssocID="{0B0C2D10-CCA0-47EE-8793-100047E4B55D}" presName="descendantText" presStyleLbl="alignAcc1" presStyleIdx="1" presStyleCnt="4">
        <dgm:presLayoutVars>
          <dgm:bulletEnabled val="1"/>
        </dgm:presLayoutVars>
      </dgm:prSet>
      <dgm:spPr/>
      <dgm:t>
        <a:bodyPr/>
        <a:lstStyle/>
        <a:p>
          <a:endParaRPr lang="zh-CN" altLang="en-US"/>
        </a:p>
      </dgm:t>
    </dgm:pt>
    <dgm:pt modelId="{E0163060-EC6C-4D41-AE5C-1EEC271833FC}" type="pres">
      <dgm:prSet presAssocID="{27F8E0DF-1A96-4E7B-989B-9613B93B1A44}" presName="sp" presStyleCnt="0"/>
      <dgm:spPr/>
    </dgm:pt>
    <dgm:pt modelId="{0F019F03-07DE-493B-BF83-98A25E6F9A19}" type="pres">
      <dgm:prSet presAssocID="{72720922-6CCF-4DE0-BB96-4F992A3736C9}" presName="composite" presStyleCnt="0"/>
      <dgm:spPr/>
    </dgm:pt>
    <dgm:pt modelId="{9A08D027-ED37-439A-B0BA-70BD89B3F1AA}" type="pres">
      <dgm:prSet presAssocID="{72720922-6CCF-4DE0-BB96-4F992A3736C9}" presName="parentText" presStyleLbl="alignNode1" presStyleIdx="2" presStyleCnt="4">
        <dgm:presLayoutVars>
          <dgm:chMax val="1"/>
          <dgm:bulletEnabled val="1"/>
        </dgm:presLayoutVars>
      </dgm:prSet>
      <dgm:spPr/>
      <dgm:t>
        <a:bodyPr/>
        <a:lstStyle/>
        <a:p>
          <a:endParaRPr lang="zh-CN" altLang="en-US"/>
        </a:p>
      </dgm:t>
    </dgm:pt>
    <dgm:pt modelId="{9D484F8D-6C23-4E71-8A42-1E2C7444C8C7}" type="pres">
      <dgm:prSet presAssocID="{72720922-6CCF-4DE0-BB96-4F992A3736C9}" presName="descendantText" presStyleLbl="alignAcc1" presStyleIdx="2" presStyleCnt="4">
        <dgm:presLayoutVars>
          <dgm:bulletEnabled val="1"/>
        </dgm:presLayoutVars>
      </dgm:prSet>
      <dgm:spPr/>
      <dgm:t>
        <a:bodyPr/>
        <a:lstStyle/>
        <a:p>
          <a:endParaRPr lang="zh-CN" altLang="en-US"/>
        </a:p>
      </dgm:t>
    </dgm:pt>
    <dgm:pt modelId="{256F0BDB-1F9B-47F2-A886-4C25E610EA50}" type="pres">
      <dgm:prSet presAssocID="{CEA9021D-734F-4577-A8EE-3AF771671204}" presName="sp" presStyleCnt="0"/>
      <dgm:spPr/>
    </dgm:pt>
    <dgm:pt modelId="{07340ACA-BD81-4FFB-ADF2-4A919A7D013C}" type="pres">
      <dgm:prSet presAssocID="{E079982B-163A-48BF-A86E-B2CF010F1B12}" presName="composite" presStyleCnt="0"/>
      <dgm:spPr/>
    </dgm:pt>
    <dgm:pt modelId="{E33B15B9-0A14-4888-A83D-1322EAF86D74}" type="pres">
      <dgm:prSet presAssocID="{E079982B-163A-48BF-A86E-B2CF010F1B12}" presName="parentText" presStyleLbl="alignNode1" presStyleIdx="3" presStyleCnt="4">
        <dgm:presLayoutVars>
          <dgm:chMax val="1"/>
          <dgm:bulletEnabled val="1"/>
        </dgm:presLayoutVars>
      </dgm:prSet>
      <dgm:spPr/>
      <dgm:t>
        <a:bodyPr/>
        <a:lstStyle/>
        <a:p>
          <a:endParaRPr lang="zh-CN" altLang="en-US"/>
        </a:p>
      </dgm:t>
    </dgm:pt>
    <dgm:pt modelId="{38573F62-4D81-4EEF-B792-D05C3BF219B6}" type="pres">
      <dgm:prSet presAssocID="{E079982B-163A-48BF-A86E-B2CF010F1B12}" presName="descendantText" presStyleLbl="alignAcc1" presStyleIdx="3" presStyleCnt="4">
        <dgm:presLayoutVars>
          <dgm:bulletEnabled val="1"/>
        </dgm:presLayoutVars>
      </dgm:prSet>
      <dgm:spPr/>
      <dgm:t>
        <a:bodyPr/>
        <a:lstStyle/>
        <a:p>
          <a:endParaRPr lang="zh-CN" altLang="en-US"/>
        </a:p>
      </dgm:t>
    </dgm:pt>
  </dgm:ptLst>
  <dgm:cxnLst>
    <dgm:cxn modelId="{0EB34387-E68B-4426-91D8-FA51EFB21CF9}" srcId="{12D02128-4A0B-4089-BBCC-E82DA2AC844F}" destId="{BBDFB320-BEB7-44C1-865E-820C977E2817}" srcOrd="0" destOrd="0" parTransId="{8A1F1DBA-78E3-460C-867F-768A6A847A58}" sibTransId="{00038DD2-394A-46ED-8D66-290B7F1D0969}"/>
    <dgm:cxn modelId="{DE076A01-FA24-4AF0-BFF8-1A42B4609842}" type="presOf" srcId="{5F528274-F232-4C98-9105-0CCB74D3695E}" destId="{D14089E6-A8D7-4C6A-9EDE-D7BC96C25EB5}" srcOrd="0" destOrd="0" presId="urn:microsoft.com/office/officeart/2005/8/layout/chevron2"/>
    <dgm:cxn modelId="{FEF1040C-163F-49F8-8337-3DEA315777BC}" srcId="{BBDFB320-BEB7-44C1-865E-820C977E2817}" destId="{AD70A55D-C26E-42E4-B079-EEC8CBECD8A3}" srcOrd="0" destOrd="0" parTransId="{061DC5C5-9A04-483F-A8D0-3AB90480C954}" sibTransId="{A1C7B168-C341-46BA-B071-97726D1FB327}"/>
    <dgm:cxn modelId="{B3386C0F-F6B8-4D8B-A26E-CB36D634C8B1}" type="presOf" srcId="{72720922-6CCF-4DE0-BB96-4F992A3736C9}" destId="{9A08D027-ED37-439A-B0BA-70BD89B3F1AA}" srcOrd="0" destOrd="0" presId="urn:microsoft.com/office/officeart/2005/8/layout/chevron2"/>
    <dgm:cxn modelId="{75ADE04A-0633-438A-A2FC-1A677FE2D149}" type="presOf" srcId="{E079982B-163A-48BF-A86E-B2CF010F1B12}" destId="{E33B15B9-0A14-4888-A83D-1322EAF86D74}" srcOrd="0" destOrd="0" presId="urn:microsoft.com/office/officeart/2005/8/layout/chevron2"/>
    <dgm:cxn modelId="{2B979BF4-87D2-4F46-A27D-FD016806D6C6}" srcId="{E079982B-163A-48BF-A86E-B2CF010F1B12}" destId="{C01B1B5B-5B23-4535-94D8-480F34F2E430}" srcOrd="0" destOrd="0" parTransId="{C0A0A61C-DA66-4979-BCED-9BBF70F537FD}" sibTransId="{9279BAC4-36D3-4C79-8331-0ACEFEA26067}"/>
    <dgm:cxn modelId="{2ED0ACC4-3FE9-4FD6-979F-53EFAD1446A8}" srcId="{12D02128-4A0B-4089-BBCC-E82DA2AC844F}" destId="{0B0C2D10-CCA0-47EE-8793-100047E4B55D}" srcOrd="1" destOrd="0" parTransId="{20A1F046-E735-4174-A848-B9C3CF8923BB}" sibTransId="{27F8E0DF-1A96-4E7B-989B-9613B93B1A44}"/>
    <dgm:cxn modelId="{67905708-BBAB-4210-AD18-9C23B22032FD}" type="presOf" srcId="{AD70A55D-C26E-42E4-B079-EEC8CBECD8A3}" destId="{F3BAE605-812E-4DD5-9223-50477EA35B29}" srcOrd="0" destOrd="0" presId="urn:microsoft.com/office/officeart/2005/8/layout/chevron2"/>
    <dgm:cxn modelId="{8C3BAE93-4745-4C99-A789-048A2633A524}" type="presOf" srcId="{12D02128-4A0B-4089-BBCC-E82DA2AC844F}" destId="{AFBACD02-FF9F-4A89-A66C-82044B977A89}" srcOrd="0" destOrd="0" presId="urn:microsoft.com/office/officeart/2005/8/layout/chevron2"/>
    <dgm:cxn modelId="{962F4DE1-165F-4263-947C-FDA9D25233C7}" type="presOf" srcId="{BBDFB320-BEB7-44C1-865E-820C977E2817}" destId="{24C81E0D-B3BA-4D4A-BEDD-6A71E7570213}" srcOrd="0" destOrd="0" presId="urn:microsoft.com/office/officeart/2005/8/layout/chevron2"/>
    <dgm:cxn modelId="{372130A0-C35A-49A8-A474-98090F3DD362}" srcId="{12D02128-4A0B-4089-BBCC-E82DA2AC844F}" destId="{E079982B-163A-48BF-A86E-B2CF010F1B12}" srcOrd="3" destOrd="0" parTransId="{2E17BCE0-12C8-4C54-9798-8F6E5B54D5F5}" sibTransId="{A58974CE-A01D-46CC-9AA0-73CE2E3F14C9}"/>
    <dgm:cxn modelId="{84A67480-9DE4-4F97-A685-44B435ABEFD0}" type="presOf" srcId="{C01B1B5B-5B23-4535-94D8-480F34F2E430}" destId="{38573F62-4D81-4EEF-B792-D05C3BF219B6}" srcOrd="0" destOrd="0" presId="urn:microsoft.com/office/officeart/2005/8/layout/chevron2"/>
    <dgm:cxn modelId="{161434FA-5276-40AA-B7C7-E9DE6C7E94D4}" srcId="{12D02128-4A0B-4089-BBCC-E82DA2AC844F}" destId="{72720922-6CCF-4DE0-BB96-4F992A3736C9}" srcOrd="2" destOrd="0" parTransId="{2BA7DD87-D5EA-4CF7-9D03-85C560BC45E9}" sibTransId="{CEA9021D-734F-4577-A8EE-3AF771671204}"/>
    <dgm:cxn modelId="{0EB2A3D9-8828-47D5-BA13-D96D51C966B0}" srcId="{0B0C2D10-CCA0-47EE-8793-100047E4B55D}" destId="{5F528274-F232-4C98-9105-0CCB74D3695E}" srcOrd="0" destOrd="0" parTransId="{EC009885-B7DB-4F6E-B822-0C797D3CB0E7}" sibTransId="{50B17075-3B60-4303-8C3D-036C2E9591C5}"/>
    <dgm:cxn modelId="{4C163C96-297E-4FB6-A04E-E83F9DEE6B35}" type="presOf" srcId="{0B0C2D10-CCA0-47EE-8793-100047E4B55D}" destId="{A7F3B564-1BD2-4FF6-8865-C23448884DF6}" srcOrd="0" destOrd="0" presId="urn:microsoft.com/office/officeart/2005/8/layout/chevron2"/>
    <dgm:cxn modelId="{84ABC8A8-A66F-4F27-B3A7-34F3B0985841}" srcId="{72720922-6CCF-4DE0-BB96-4F992A3736C9}" destId="{8795B10F-1613-431E-B3FA-EBA59375ECB5}" srcOrd="0" destOrd="0" parTransId="{34C2C21C-530F-4B55-AF4C-37B73F9DFA3F}" sibTransId="{E601FC6D-B8DD-4794-B6A4-1E6579934D5E}"/>
    <dgm:cxn modelId="{0F6F4ECD-FC29-4108-9D44-F753A651A375}" type="presOf" srcId="{8795B10F-1613-431E-B3FA-EBA59375ECB5}" destId="{9D484F8D-6C23-4E71-8A42-1E2C7444C8C7}" srcOrd="0" destOrd="0" presId="urn:microsoft.com/office/officeart/2005/8/layout/chevron2"/>
    <dgm:cxn modelId="{3428E9F3-298F-4986-9475-2C53460F82C5}" type="presParOf" srcId="{AFBACD02-FF9F-4A89-A66C-82044B977A89}" destId="{35340C92-B9E7-44DD-96D3-3874D0E2BBCD}" srcOrd="0" destOrd="0" presId="urn:microsoft.com/office/officeart/2005/8/layout/chevron2"/>
    <dgm:cxn modelId="{79D28B0E-0B30-46E1-A841-B8514494B500}" type="presParOf" srcId="{35340C92-B9E7-44DD-96D3-3874D0E2BBCD}" destId="{24C81E0D-B3BA-4D4A-BEDD-6A71E7570213}" srcOrd="0" destOrd="0" presId="urn:microsoft.com/office/officeart/2005/8/layout/chevron2"/>
    <dgm:cxn modelId="{434335F4-EE12-4CD6-863F-BBFF9B0C984E}" type="presParOf" srcId="{35340C92-B9E7-44DD-96D3-3874D0E2BBCD}" destId="{F3BAE605-812E-4DD5-9223-50477EA35B29}" srcOrd="1" destOrd="0" presId="urn:microsoft.com/office/officeart/2005/8/layout/chevron2"/>
    <dgm:cxn modelId="{94963703-4134-451E-BF87-D223B11BF822}" type="presParOf" srcId="{AFBACD02-FF9F-4A89-A66C-82044B977A89}" destId="{521CB3F9-51D5-4CFE-B55C-60D9EDF5015A}" srcOrd="1" destOrd="0" presId="urn:microsoft.com/office/officeart/2005/8/layout/chevron2"/>
    <dgm:cxn modelId="{29953B83-CFCC-4366-8B4D-09591D46AAA9}" type="presParOf" srcId="{AFBACD02-FF9F-4A89-A66C-82044B977A89}" destId="{8CDDD65A-6424-412D-922E-C29C45B80029}" srcOrd="2" destOrd="0" presId="urn:microsoft.com/office/officeart/2005/8/layout/chevron2"/>
    <dgm:cxn modelId="{458CD1DC-F448-42DC-9C87-0F0EFB706DC4}" type="presParOf" srcId="{8CDDD65A-6424-412D-922E-C29C45B80029}" destId="{A7F3B564-1BD2-4FF6-8865-C23448884DF6}" srcOrd="0" destOrd="0" presId="urn:microsoft.com/office/officeart/2005/8/layout/chevron2"/>
    <dgm:cxn modelId="{7CCFB5B7-5679-43CF-B967-3012A6D6137F}" type="presParOf" srcId="{8CDDD65A-6424-412D-922E-C29C45B80029}" destId="{D14089E6-A8D7-4C6A-9EDE-D7BC96C25EB5}" srcOrd="1" destOrd="0" presId="urn:microsoft.com/office/officeart/2005/8/layout/chevron2"/>
    <dgm:cxn modelId="{C1BE2027-3517-4E5F-8226-0651D54D3C28}" type="presParOf" srcId="{AFBACD02-FF9F-4A89-A66C-82044B977A89}" destId="{E0163060-EC6C-4D41-AE5C-1EEC271833FC}" srcOrd="3" destOrd="0" presId="urn:microsoft.com/office/officeart/2005/8/layout/chevron2"/>
    <dgm:cxn modelId="{DC27A04A-E417-4065-8F79-6EDA47B493F0}" type="presParOf" srcId="{AFBACD02-FF9F-4A89-A66C-82044B977A89}" destId="{0F019F03-07DE-493B-BF83-98A25E6F9A19}" srcOrd="4" destOrd="0" presId="urn:microsoft.com/office/officeart/2005/8/layout/chevron2"/>
    <dgm:cxn modelId="{A3A18995-A218-4E9B-A51B-0680090532EF}" type="presParOf" srcId="{0F019F03-07DE-493B-BF83-98A25E6F9A19}" destId="{9A08D027-ED37-439A-B0BA-70BD89B3F1AA}" srcOrd="0" destOrd="0" presId="urn:microsoft.com/office/officeart/2005/8/layout/chevron2"/>
    <dgm:cxn modelId="{64011756-77BD-4DBA-A5C0-EE1727FA04EB}" type="presParOf" srcId="{0F019F03-07DE-493B-BF83-98A25E6F9A19}" destId="{9D484F8D-6C23-4E71-8A42-1E2C7444C8C7}" srcOrd="1" destOrd="0" presId="urn:microsoft.com/office/officeart/2005/8/layout/chevron2"/>
    <dgm:cxn modelId="{89CE0C79-50D5-48A5-A4A7-8907491BC15B}" type="presParOf" srcId="{AFBACD02-FF9F-4A89-A66C-82044B977A89}" destId="{256F0BDB-1F9B-47F2-A886-4C25E610EA50}" srcOrd="5" destOrd="0" presId="urn:microsoft.com/office/officeart/2005/8/layout/chevron2"/>
    <dgm:cxn modelId="{61D0BDF4-B961-427B-AE4D-5EF2814CB823}" type="presParOf" srcId="{AFBACD02-FF9F-4A89-A66C-82044B977A89}" destId="{07340ACA-BD81-4FFB-ADF2-4A919A7D013C}" srcOrd="6" destOrd="0" presId="urn:microsoft.com/office/officeart/2005/8/layout/chevron2"/>
    <dgm:cxn modelId="{BD6CCE97-81DC-49D7-8ABF-9C5739127516}" type="presParOf" srcId="{07340ACA-BD81-4FFB-ADF2-4A919A7D013C}" destId="{E33B15B9-0A14-4888-A83D-1322EAF86D74}" srcOrd="0" destOrd="0" presId="urn:microsoft.com/office/officeart/2005/8/layout/chevron2"/>
    <dgm:cxn modelId="{38F96B40-D89B-4D87-8F2F-AEC3925EEA30}" type="presParOf" srcId="{07340ACA-BD81-4FFB-ADF2-4A919A7D013C}" destId="{38573F62-4D81-4EEF-B792-D05C3BF219B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D02128-4A0B-4089-BBCC-E82DA2AC844F}" type="doc">
      <dgm:prSet loTypeId="urn:microsoft.com/office/officeart/2005/8/layout/chevron2" loCatId="list" qsTypeId="urn:microsoft.com/office/officeart/2005/8/quickstyle/simple1" qsCatId="simple" csTypeId="urn:microsoft.com/office/officeart/2005/8/colors/accent3_1" csCatId="accent3" phldr="1"/>
      <dgm:spPr/>
      <dgm:t>
        <a:bodyPr/>
        <a:lstStyle/>
        <a:p>
          <a:endParaRPr lang="zh-CN" altLang="en-US"/>
        </a:p>
      </dgm:t>
    </dgm:pt>
    <dgm:pt modelId="{BBDFB320-BEB7-44C1-865E-820C977E2817}">
      <dgm:prSet phldrT="[文本]" custT="1"/>
      <dgm:spPr/>
      <dgm:t>
        <a:bodyPr/>
        <a:lstStyle/>
        <a:p>
          <a:r>
            <a:rPr lang="zh-CN" altLang="en-US" sz="1800" dirty="0" smtClean="0"/>
            <a:t>系统开户</a:t>
          </a:r>
          <a:endParaRPr lang="zh-CN" altLang="en-US" sz="1800" dirty="0"/>
        </a:p>
      </dgm:t>
    </dgm:pt>
    <dgm:pt modelId="{8A1F1DBA-78E3-460C-867F-768A6A847A58}" type="parTrans" cxnId="{0EB34387-E68B-4426-91D8-FA51EFB21CF9}">
      <dgm:prSet/>
      <dgm:spPr/>
      <dgm:t>
        <a:bodyPr/>
        <a:lstStyle/>
        <a:p>
          <a:endParaRPr lang="zh-CN" altLang="en-US">
            <a:solidFill>
              <a:schemeClr val="tx1"/>
            </a:solidFill>
          </a:endParaRPr>
        </a:p>
      </dgm:t>
    </dgm:pt>
    <dgm:pt modelId="{00038DD2-394A-46ED-8D66-290B7F1D0969}" type="sibTrans" cxnId="{0EB34387-E68B-4426-91D8-FA51EFB21CF9}">
      <dgm:prSet/>
      <dgm:spPr/>
      <dgm:t>
        <a:bodyPr/>
        <a:lstStyle/>
        <a:p>
          <a:endParaRPr lang="zh-CN" altLang="en-US">
            <a:solidFill>
              <a:schemeClr val="tx1"/>
            </a:solidFill>
          </a:endParaRPr>
        </a:p>
      </dgm:t>
    </dgm:pt>
    <dgm:pt modelId="{AD70A55D-C26E-42E4-B079-EEC8CBECD8A3}">
      <dgm:prSet phldrT="[文本]"/>
      <dgm:spPr/>
      <dgm:t>
        <a:bodyPr/>
        <a:lstStyle/>
        <a:p>
          <a:r>
            <a:rPr lang="zh-CN" altLang="en-US" dirty="0" smtClean="0"/>
            <a:t>核心企业为下游客户分配账号，管理授信额度</a:t>
          </a:r>
          <a:endParaRPr lang="zh-CN" altLang="en-US" dirty="0"/>
        </a:p>
      </dgm:t>
    </dgm:pt>
    <dgm:pt modelId="{061DC5C5-9A04-483F-A8D0-3AB90480C954}" type="parTrans" cxnId="{FEF1040C-163F-49F8-8337-3DEA315777BC}">
      <dgm:prSet/>
      <dgm:spPr/>
      <dgm:t>
        <a:bodyPr/>
        <a:lstStyle/>
        <a:p>
          <a:endParaRPr lang="zh-CN" altLang="en-US">
            <a:solidFill>
              <a:schemeClr val="tx1"/>
            </a:solidFill>
          </a:endParaRPr>
        </a:p>
      </dgm:t>
    </dgm:pt>
    <dgm:pt modelId="{A1C7B168-C341-46BA-B071-97726D1FB327}" type="sibTrans" cxnId="{FEF1040C-163F-49F8-8337-3DEA315777BC}">
      <dgm:prSet/>
      <dgm:spPr/>
      <dgm:t>
        <a:bodyPr/>
        <a:lstStyle/>
        <a:p>
          <a:endParaRPr lang="zh-CN" altLang="en-US">
            <a:solidFill>
              <a:schemeClr val="tx1"/>
            </a:solidFill>
          </a:endParaRPr>
        </a:p>
      </dgm:t>
    </dgm:pt>
    <dgm:pt modelId="{0B0C2D10-CCA0-47EE-8793-100047E4B55D}">
      <dgm:prSet phldrT="[文本]" custT="1"/>
      <dgm:spPr/>
      <dgm:t>
        <a:bodyPr/>
        <a:lstStyle/>
        <a:p>
          <a:r>
            <a:rPr lang="zh-CN" altLang="en-US" sz="1800" dirty="0" smtClean="0"/>
            <a:t>生成订单</a:t>
          </a:r>
          <a:endParaRPr lang="zh-CN" altLang="en-US" sz="1800" dirty="0"/>
        </a:p>
      </dgm:t>
    </dgm:pt>
    <dgm:pt modelId="{20A1F046-E735-4174-A848-B9C3CF8923BB}" type="parTrans" cxnId="{2ED0ACC4-3FE9-4FD6-979F-53EFAD1446A8}">
      <dgm:prSet/>
      <dgm:spPr/>
      <dgm:t>
        <a:bodyPr/>
        <a:lstStyle/>
        <a:p>
          <a:endParaRPr lang="zh-CN" altLang="en-US">
            <a:solidFill>
              <a:schemeClr val="tx1"/>
            </a:solidFill>
          </a:endParaRPr>
        </a:p>
      </dgm:t>
    </dgm:pt>
    <dgm:pt modelId="{27F8E0DF-1A96-4E7B-989B-9613B93B1A44}" type="sibTrans" cxnId="{2ED0ACC4-3FE9-4FD6-979F-53EFAD1446A8}">
      <dgm:prSet/>
      <dgm:spPr/>
      <dgm:t>
        <a:bodyPr/>
        <a:lstStyle/>
        <a:p>
          <a:endParaRPr lang="zh-CN" altLang="en-US">
            <a:solidFill>
              <a:schemeClr val="tx1"/>
            </a:solidFill>
          </a:endParaRPr>
        </a:p>
      </dgm:t>
    </dgm:pt>
    <dgm:pt modelId="{5F528274-F232-4C98-9105-0CCB74D3695E}">
      <dgm:prSet phldrT="[文本]"/>
      <dgm:spPr/>
      <dgm:t>
        <a:bodyPr/>
        <a:lstStyle/>
        <a:p>
          <a:r>
            <a:rPr lang="zh-CN" altLang="en-US" dirty="0" smtClean="0"/>
            <a:t>核心企业</a:t>
          </a:r>
          <a:r>
            <a:rPr lang="en-US" altLang="zh-CN" dirty="0" smtClean="0"/>
            <a:t>ERP</a:t>
          </a:r>
          <a:r>
            <a:rPr lang="zh-CN" altLang="en-US" dirty="0" smtClean="0"/>
            <a:t>系统与融信通平台对接，推送订单到融信通平台，或者企业通过融信通平台手工创建订单</a:t>
          </a:r>
          <a:endParaRPr lang="zh-CN" altLang="en-US" dirty="0"/>
        </a:p>
      </dgm:t>
    </dgm:pt>
    <dgm:pt modelId="{EC009885-B7DB-4F6E-B822-0C797D3CB0E7}" type="parTrans" cxnId="{0EB2A3D9-8828-47D5-BA13-D96D51C966B0}">
      <dgm:prSet/>
      <dgm:spPr/>
      <dgm:t>
        <a:bodyPr/>
        <a:lstStyle/>
        <a:p>
          <a:endParaRPr lang="zh-CN" altLang="en-US">
            <a:solidFill>
              <a:schemeClr val="tx1"/>
            </a:solidFill>
          </a:endParaRPr>
        </a:p>
      </dgm:t>
    </dgm:pt>
    <dgm:pt modelId="{50B17075-3B60-4303-8C3D-036C2E9591C5}" type="sibTrans" cxnId="{0EB2A3D9-8828-47D5-BA13-D96D51C966B0}">
      <dgm:prSet/>
      <dgm:spPr/>
      <dgm:t>
        <a:bodyPr/>
        <a:lstStyle/>
        <a:p>
          <a:endParaRPr lang="zh-CN" altLang="en-US">
            <a:solidFill>
              <a:schemeClr val="tx1"/>
            </a:solidFill>
          </a:endParaRPr>
        </a:p>
      </dgm:t>
    </dgm:pt>
    <dgm:pt modelId="{72720922-6CCF-4DE0-BB96-4F992A3736C9}">
      <dgm:prSet phldrT="[文本]"/>
      <dgm:spPr>
        <a:solidFill>
          <a:srgbClr val="FFFF00"/>
        </a:solidFill>
      </dgm:spPr>
      <dgm:t>
        <a:bodyPr/>
        <a:lstStyle/>
        <a:p>
          <a:r>
            <a:rPr lang="zh-CN" altLang="en-US" dirty="0" smtClean="0"/>
            <a:t>客户融资</a:t>
          </a:r>
          <a:endParaRPr lang="en-US" altLang="zh-CN" dirty="0" smtClean="0"/>
        </a:p>
      </dgm:t>
    </dgm:pt>
    <dgm:pt modelId="{2BA7DD87-D5EA-4CF7-9D03-85C560BC45E9}" type="parTrans" cxnId="{161434FA-5276-40AA-B7C7-E9DE6C7E94D4}">
      <dgm:prSet/>
      <dgm:spPr/>
      <dgm:t>
        <a:bodyPr/>
        <a:lstStyle/>
        <a:p>
          <a:endParaRPr lang="zh-CN" altLang="en-US">
            <a:solidFill>
              <a:schemeClr val="tx1"/>
            </a:solidFill>
          </a:endParaRPr>
        </a:p>
      </dgm:t>
    </dgm:pt>
    <dgm:pt modelId="{CEA9021D-734F-4577-A8EE-3AF771671204}" type="sibTrans" cxnId="{161434FA-5276-40AA-B7C7-E9DE6C7E94D4}">
      <dgm:prSet/>
      <dgm:spPr/>
      <dgm:t>
        <a:bodyPr/>
        <a:lstStyle/>
        <a:p>
          <a:endParaRPr lang="zh-CN" altLang="en-US">
            <a:solidFill>
              <a:schemeClr val="tx1"/>
            </a:solidFill>
          </a:endParaRPr>
        </a:p>
      </dgm:t>
    </dgm:pt>
    <dgm:pt modelId="{8795B10F-1613-431E-B3FA-EBA59375ECB5}">
      <dgm:prSet phldrT="[文本]"/>
      <dgm:spPr>
        <a:solidFill>
          <a:srgbClr val="FFFF00"/>
        </a:solidFill>
      </dgm:spPr>
      <dgm:t>
        <a:bodyPr/>
        <a:lstStyle/>
        <a:p>
          <a:r>
            <a:rPr lang="zh-CN" altLang="en-US" dirty="0" smtClean="0"/>
            <a:t>下游客户登陆融信通平台，选择订单进行融资付款</a:t>
          </a:r>
          <a:endParaRPr lang="zh-CN" altLang="en-US" dirty="0"/>
        </a:p>
      </dgm:t>
    </dgm:pt>
    <dgm:pt modelId="{34C2C21C-530F-4B55-AF4C-37B73F9DFA3F}" type="parTrans" cxnId="{84ABC8A8-A66F-4F27-B3A7-34F3B0985841}">
      <dgm:prSet/>
      <dgm:spPr/>
      <dgm:t>
        <a:bodyPr/>
        <a:lstStyle/>
        <a:p>
          <a:endParaRPr lang="zh-CN" altLang="en-US">
            <a:solidFill>
              <a:schemeClr val="tx1"/>
            </a:solidFill>
          </a:endParaRPr>
        </a:p>
      </dgm:t>
    </dgm:pt>
    <dgm:pt modelId="{E601FC6D-B8DD-4794-B6A4-1E6579934D5E}" type="sibTrans" cxnId="{84ABC8A8-A66F-4F27-B3A7-34F3B0985841}">
      <dgm:prSet/>
      <dgm:spPr/>
      <dgm:t>
        <a:bodyPr/>
        <a:lstStyle/>
        <a:p>
          <a:endParaRPr lang="zh-CN" altLang="en-US">
            <a:solidFill>
              <a:schemeClr val="tx1"/>
            </a:solidFill>
          </a:endParaRPr>
        </a:p>
      </dgm:t>
    </dgm:pt>
    <dgm:pt modelId="{E079982B-163A-48BF-A86E-B2CF010F1B12}">
      <dgm:prSet phldrT="[文本]"/>
      <dgm:spPr/>
      <dgm:t>
        <a:bodyPr/>
        <a:lstStyle/>
        <a:p>
          <a:r>
            <a:rPr lang="zh-CN" altLang="en-US" dirty="0" smtClean="0"/>
            <a:t>客户还款</a:t>
          </a:r>
          <a:endParaRPr lang="zh-CN" altLang="en-US" dirty="0"/>
        </a:p>
      </dgm:t>
    </dgm:pt>
    <dgm:pt modelId="{2E17BCE0-12C8-4C54-9798-8F6E5B54D5F5}" type="parTrans" cxnId="{372130A0-C35A-49A8-A474-98090F3DD362}">
      <dgm:prSet/>
      <dgm:spPr/>
      <dgm:t>
        <a:bodyPr/>
        <a:lstStyle/>
        <a:p>
          <a:endParaRPr lang="zh-CN" altLang="en-US">
            <a:solidFill>
              <a:schemeClr val="tx1"/>
            </a:solidFill>
          </a:endParaRPr>
        </a:p>
      </dgm:t>
    </dgm:pt>
    <dgm:pt modelId="{A58974CE-A01D-46CC-9AA0-73CE2E3F14C9}" type="sibTrans" cxnId="{372130A0-C35A-49A8-A474-98090F3DD362}">
      <dgm:prSet/>
      <dgm:spPr/>
      <dgm:t>
        <a:bodyPr/>
        <a:lstStyle/>
        <a:p>
          <a:endParaRPr lang="zh-CN" altLang="en-US">
            <a:solidFill>
              <a:schemeClr val="tx1"/>
            </a:solidFill>
          </a:endParaRPr>
        </a:p>
      </dgm:t>
    </dgm:pt>
    <dgm:pt modelId="{C01B1B5B-5B23-4535-94D8-480F34F2E430}">
      <dgm:prSet phldrT="[文本]"/>
      <dgm:spPr/>
      <dgm:t>
        <a:bodyPr/>
        <a:lstStyle/>
        <a:p>
          <a:r>
            <a:rPr lang="zh-CN" altLang="en-US" dirty="0" smtClean="0"/>
            <a:t>下游客户登陆融信通平台，完成在线自助还款或赎货</a:t>
          </a:r>
          <a:endParaRPr lang="zh-CN" altLang="en-US" dirty="0"/>
        </a:p>
      </dgm:t>
    </dgm:pt>
    <dgm:pt modelId="{C0A0A61C-DA66-4979-BCED-9BBF70F537FD}" type="parTrans" cxnId="{2B979BF4-87D2-4F46-A27D-FD016806D6C6}">
      <dgm:prSet/>
      <dgm:spPr/>
      <dgm:t>
        <a:bodyPr/>
        <a:lstStyle/>
        <a:p>
          <a:endParaRPr lang="zh-CN" altLang="en-US">
            <a:solidFill>
              <a:schemeClr val="tx1"/>
            </a:solidFill>
          </a:endParaRPr>
        </a:p>
      </dgm:t>
    </dgm:pt>
    <dgm:pt modelId="{9279BAC4-36D3-4C79-8331-0ACEFEA26067}" type="sibTrans" cxnId="{2B979BF4-87D2-4F46-A27D-FD016806D6C6}">
      <dgm:prSet/>
      <dgm:spPr/>
      <dgm:t>
        <a:bodyPr/>
        <a:lstStyle/>
        <a:p>
          <a:endParaRPr lang="zh-CN" altLang="en-US">
            <a:solidFill>
              <a:schemeClr val="tx1"/>
            </a:solidFill>
          </a:endParaRPr>
        </a:p>
      </dgm:t>
    </dgm:pt>
    <dgm:pt modelId="{AFBACD02-FF9F-4A89-A66C-82044B977A89}" type="pres">
      <dgm:prSet presAssocID="{12D02128-4A0B-4089-BBCC-E82DA2AC844F}" presName="linearFlow" presStyleCnt="0">
        <dgm:presLayoutVars>
          <dgm:dir/>
          <dgm:animLvl val="lvl"/>
          <dgm:resizeHandles val="exact"/>
        </dgm:presLayoutVars>
      </dgm:prSet>
      <dgm:spPr/>
      <dgm:t>
        <a:bodyPr/>
        <a:lstStyle/>
        <a:p>
          <a:endParaRPr lang="zh-CN" altLang="en-US"/>
        </a:p>
      </dgm:t>
    </dgm:pt>
    <dgm:pt modelId="{35340C92-B9E7-44DD-96D3-3874D0E2BBCD}" type="pres">
      <dgm:prSet presAssocID="{BBDFB320-BEB7-44C1-865E-820C977E2817}" presName="composite" presStyleCnt="0"/>
      <dgm:spPr/>
    </dgm:pt>
    <dgm:pt modelId="{24C81E0D-B3BA-4D4A-BEDD-6A71E7570213}" type="pres">
      <dgm:prSet presAssocID="{BBDFB320-BEB7-44C1-865E-820C977E2817}" presName="parentText" presStyleLbl="alignNode1" presStyleIdx="0" presStyleCnt="4">
        <dgm:presLayoutVars>
          <dgm:chMax val="1"/>
          <dgm:bulletEnabled val="1"/>
        </dgm:presLayoutVars>
      </dgm:prSet>
      <dgm:spPr/>
      <dgm:t>
        <a:bodyPr/>
        <a:lstStyle/>
        <a:p>
          <a:endParaRPr lang="zh-CN" altLang="en-US"/>
        </a:p>
      </dgm:t>
    </dgm:pt>
    <dgm:pt modelId="{F3BAE605-812E-4DD5-9223-50477EA35B29}" type="pres">
      <dgm:prSet presAssocID="{BBDFB320-BEB7-44C1-865E-820C977E2817}" presName="descendantText" presStyleLbl="alignAcc1" presStyleIdx="0" presStyleCnt="4">
        <dgm:presLayoutVars>
          <dgm:bulletEnabled val="1"/>
        </dgm:presLayoutVars>
      </dgm:prSet>
      <dgm:spPr/>
      <dgm:t>
        <a:bodyPr/>
        <a:lstStyle/>
        <a:p>
          <a:endParaRPr lang="zh-CN" altLang="en-US"/>
        </a:p>
      </dgm:t>
    </dgm:pt>
    <dgm:pt modelId="{521CB3F9-51D5-4CFE-B55C-60D9EDF5015A}" type="pres">
      <dgm:prSet presAssocID="{00038DD2-394A-46ED-8D66-290B7F1D0969}" presName="sp" presStyleCnt="0"/>
      <dgm:spPr/>
    </dgm:pt>
    <dgm:pt modelId="{8CDDD65A-6424-412D-922E-C29C45B80029}" type="pres">
      <dgm:prSet presAssocID="{0B0C2D10-CCA0-47EE-8793-100047E4B55D}" presName="composite" presStyleCnt="0"/>
      <dgm:spPr/>
    </dgm:pt>
    <dgm:pt modelId="{A7F3B564-1BD2-4FF6-8865-C23448884DF6}" type="pres">
      <dgm:prSet presAssocID="{0B0C2D10-CCA0-47EE-8793-100047E4B55D}" presName="parentText" presStyleLbl="alignNode1" presStyleIdx="1" presStyleCnt="4">
        <dgm:presLayoutVars>
          <dgm:chMax val="1"/>
          <dgm:bulletEnabled val="1"/>
        </dgm:presLayoutVars>
      </dgm:prSet>
      <dgm:spPr/>
      <dgm:t>
        <a:bodyPr/>
        <a:lstStyle/>
        <a:p>
          <a:endParaRPr lang="zh-CN" altLang="en-US"/>
        </a:p>
      </dgm:t>
    </dgm:pt>
    <dgm:pt modelId="{D14089E6-A8D7-4C6A-9EDE-D7BC96C25EB5}" type="pres">
      <dgm:prSet presAssocID="{0B0C2D10-CCA0-47EE-8793-100047E4B55D}" presName="descendantText" presStyleLbl="alignAcc1" presStyleIdx="1" presStyleCnt="4">
        <dgm:presLayoutVars>
          <dgm:bulletEnabled val="1"/>
        </dgm:presLayoutVars>
      </dgm:prSet>
      <dgm:spPr/>
      <dgm:t>
        <a:bodyPr/>
        <a:lstStyle/>
        <a:p>
          <a:endParaRPr lang="zh-CN" altLang="en-US"/>
        </a:p>
      </dgm:t>
    </dgm:pt>
    <dgm:pt modelId="{E0163060-EC6C-4D41-AE5C-1EEC271833FC}" type="pres">
      <dgm:prSet presAssocID="{27F8E0DF-1A96-4E7B-989B-9613B93B1A44}" presName="sp" presStyleCnt="0"/>
      <dgm:spPr/>
    </dgm:pt>
    <dgm:pt modelId="{0F019F03-07DE-493B-BF83-98A25E6F9A19}" type="pres">
      <dgm:prSet presAssocID="{72720922-6CCF-4DE0-BB96-4F992A3736C9}" presName="composite" presStyleCnt="0"/>
      <dgm:spPr/>
    </dgm:pt>
    <dgm:pt modelId="{9A08D027-ED37-439A-B0BA-70BD89B3F1AA}" type="pres">
      <dgm:prSet presAssocID="{72720922-6CCF-4DE0-BB96-4F992A3736C9}" presName="parentText" presStyleLbl="alignNode1" presStyleIdx="2" presStyleCnt="4">
        <dgm:presLayoutVars>
          <dgm:chMax val="1"/>
          <dgm:bulletEnabled val="1"/>
        </dgm:presLayoutVars>
      </dgm:prSet>
      <dgm:spPr/>
      <dgm:t>
        <a:bodyPr/>
        <a:lstStyle/>
        <a:p>
          <a:endParaRPr lang="zh-CN" altLang="en-US"/>
        </a:p>
      </dgm:t>
    </dgm:pt>
    <dgm:pt modelId="{9D484F8D-6C23-4E71-8A42-1E2C7444C8C7}" type="pres">
      <dgm:prSet presAssocID="{72720922-6CCF-4DE0-BB96-4F992A3736C9}" presName="descendantText" presStyleLbl="alignAcc1" presStyleIdx="2" presStyleCnt="4">
        <dgm:presLayoutVars>
          <dgm:bulletEnabled val="1"/>
        </dgm:presLayoutVars>
      </dgm:prSet>
      <dgm:spPr/>
      <dgm:t>
        <a:bodyPr/>
        <a:lstStyle/>
        <a:p>
          <a:endParaRPr lang="zh-CN" altLang="en-US"/>
        </a:p>
      </dgm:t>
    </dgm:pt>
    <dgm:pt modelId="{256F0BDB-1F9B-47F2-A886-4C25E610EA50}" type="pres">
      <dgm:prSet presAssocID="{CEA9021D-734F-4577-A8EE-3AF771671204}" presName="sp" presStyleCnt="0"/>
      <dgm:spPr/>
    </dgm:pt>
    <dgm:pt modelId="{07340ACA-BD81-4FFB-ADF2-4A919A7D013C}" type="pres">
      <dgm:prSet presAssocID="{E079982B-163A-48BF-A86E-B2CF010F1B12}" presName="composite" presStyleCnt="0"/>
      <dgm:spPr/>
    </dgm:pt>
    <dgm:pt modelId="{E33B15B9-0A14-4888-A83D-1322EAF86D74}" type="pres">
      <dgm:prSet presAssocID="{E079982B-163A-48BF-A86E-B2CF010F1B12}" presName="parentText" presStyleLbl="alignNode1" presStyleIdx="3" presStyleCnt="4">
        <dgm:presLayoutVars>
          <dgm:chMax val="1"/>
          <dgm:bulletEnabled val="1"/>
        </dgm:presLayoutVars>
      </dgm:prSet>
      <dgm:spPr/>
      <dgm:t>
        <a:bodyPr/>
        <a:lstStyle/>
        <a:p>
          <a:endParaRPr lang="zh-CN" altLang="en-US"/>
        </a:p>
      </dgm:t>
    </dgm:pt>
    <dgm:pt modelId="{38573F62-4D81-4EEF-B792-D05C3BF219B6}" type="pres">
      <dgm:prSet presAssocID="{E079982B-163A-48BF-A86E-B2CF010F1B12}" presName="descendantText" presStyleLbl="alignAcc1" presStyleIdx="3" presStyleCnt="4">
        <dgm:presLayoutVars>
          <dgm:bulletEnabled val="1"/>
        </dgm:presLayoutVars>
      </dgm:prSet>
      <dgm:spPr/>
      <dgm:t>
        <a:bodyPr/>
        <a:lstStyle/>
        <a:p>
          <a:endParaRPr lang="zh-CN" altLang="en-US"/>
        </a:p>
      </dgm:t>
    </dgm:pt>
  </dgm:ptLst>
  <dgm:cxnLst>
    <dgm:cxn modelId="{CA108002-E6CB-4398-A8FA-380EBD95F792}" type="presOf" srcId="{C01B1B5B-5B23-4535-94D8-480F34F2E430}" destId="{38573F62-4D81-4EEF-B792-D05C3BF219B6}" srcOrd="0" destOrd="0" presId="urn:microsoft.com/office/officeart/2005/8/layout/chevron2"/>
    <dgm:cxn modelId="{0EB34387-E68B-4426-91D8-FA51EFB21CF9}" srcId="{12D02128-4A0B-4089-BBCC-E82DA2AC844F}" destId="{BBDFB320-BEB7-44C1-865E-820C977E2817}" srcOrd="0" destOrd="0" parTransId="{8A1F1DBA-78E3-460C-867F-768A6A847A58}" sibTransId="{00038DD2-394A-46ED-8D66-290B7F1D0969}"/>
    <dgm:cxn modelId="{08F6D2EC-C0B4-429C-AF49-607838E6171E}" type="presOf" srcId="{8795B10F-1613-431E-B3FA-EBA59375ECB5}" destId="{9D484F8D-6C23-4E71-8A42-1E2C7444C8C7}" srcOrd="0" destOrd="0" presId="urn:microsoft.com/office/officeart/2005/8/layout/chevron2"/>
    <dgm:cxn modelId="{161434FA-5276-40AA-B7C7-E9DE6C7E94D4}" srcId="{12D02128-4A0B-4089-BBCC-E82DA2AC844F}" destId="{72720922-6CCF-4DE0-BB96-4F992A3736C9}" srcOrd="2" destOrd="0" parTransId="{2BA7DD87-D5EA-4CF7-9D03-85C560BC45E9}" sibTransId="{CEA9021D-734F-4577-A8EE-3AF771671204}"/>
    <dgm:cxn modelId="{2730F815-D171-4B8C-98A3-F08B36A847C5}" type="presOf" srcId="{72720922-6CCF-4DE0-BB96-4F992A3736C9}" destId="{9A08D027-ED37-439A-B0BA-70BD89B3F1AA}" srcOrd="0" destOrd="0" presId="urn:microsoft.com/office/officeart/2005/8/layout/chevron2"/>
    <dgm:cxn modelId="{ED9B3767-31E4-4E54-87D2-518611F771F3}" type="presOf" srcId="{E079982B-163A-48BF-A86E-B2CF010F1B12}" destId="{E33B15B9-0A14-4888-A83D-1322EAF86D74}" srcOrd="0" destOrd="0" presId="urn:microsoft.com/office/officeart/2005/8/layout/chevron2"/>
    <dgm:cxn modelId="{FEF1040C-163F-49F8-8337-3DEA315777BC}" srcId="{BBDFB320-BEB7-44C1-865E-820C977E2817}" destId="{AD70A55D-C26E-42E4-B079-EEC8CBECD8A3}" srcOrd="0" destOrd="0" parTransId="{061DC5C5-9A04-483F-A8D0-3AB90480C954}" sibTransId="{A1C7B168-C341-46BA-B071-97726D1FB327}"/>
    <dgm:cxn modelId="{372130A0-C35A-49A8-A474-98090F3DD362}" srcId="{12D02128-4A0B-4089-BBCC-E82DA2AC844F}" destId="{E079982B-163A-48BF-A86E-B2CF010F1B12}" srcOrd="3" destOrd="0" parTransId="{2E17BCE0-12C8-4C54-9798-8F6E5B54D5F5}" sibTransId="{A58974CE-A01D-46CC-9AA0-73CE2E3F14C9}"/>
    <dgm:cxn modelId="{2ED0ACC4-3FE9-4FD6-979F-53EFAD1446A8}" srcId="{12D02128-4A0B-4089-BBCC-E82DA2AC844F}" destId="{0B0C2D10-CCA0-47EE-8793-100047E4B55D}" srcOrd="1" destOrd="0" parTransId="{20A1F046-E735-4174-A848-B9C3CF8923BB}" sibTransId="{27F8E0DF-1A96-4E7B-989B-9613B93B1A44}"/>
    <dgm:cxn modelId="{C9E7433D-A270-4928-A19D-45DE41054D73}" type="presOf" srcId="{5F528274-F232-4C98-9105-0CCB74D3695E}" destId="{D14089E6-A8D7-4C6A-9EDE-D7BC96C25EB5}" srcOrd="0" destOrd="0" presId="urn:microsoft.com/office/officeart/2005/8/layout/chevron2"/>
    <dgm:cxn modelId="{0EB2A3D9-8828-47D5-BA13-D96D51C966B0}" srcId="{0B0C2D10-CCA0-47EE-8793-100047E4B55D}" destId="{5F528274-F232-4C98-9105-0CCB74D3695E}" srcOrd="0" destOrd="0" parTransId="{EC009885-B7DB-4F6E-B822-0C797D3CB0E7}" sibTransId="{50B17075-3B60-4303-8C3D-036C2E9591C5}"/>
    <dgm:cxn modelId="{2B979BF4-87D2-4F46-A27D-FD016806D6C6}" srcId="{E079982B-163A-48BF-A86E-B2CF010F1B12}" destId="{C01B1B5B-5B23-4535-94D8-480F34F2E430}" srcOrd="0" destOrd="0" parTransId="{C0A0A61C-DA66-4979-BCED-9BBF70F537FD}" sibTransId="{9279BAC4-36D3-4C79-8331-0ACEFEA26067}"/>
    <dgm:cxn modelId="{1D05859D-07DB-400A-859F-C52E0E32619C}" type="presOf" srcId="{0B0C2D10-CCA0-47EE-8793-100047E4B55D}" destId="{A7F3B564-1BD2-4FF6-8865-C23448884DF6}" srcOrd="0" destOrd="0" presId="urn:microsoft.com/office/officeart/2005/8/layout/chevron2"/>
    <dgm:cxn modelId="{52FCB4FD-DBF5-4297-82C5-F26FECF2B182}" type="presOf" srcId="{AD70A55D-C26E-42E4-B079-EEC8CBECD8A3}" destId="{F3BAE605-812E-4DD5-9223-50477EA35B29}" srcOrd="0" destOrd="0" presId="urn:microsoft.com/office/officeart/2005/8/layout/chevron2"/>
    <dgm:cxn modelId="{8E9E3251-48E7-43AD-8218-088EF64FC052}" type="presOf" srcId="{12D02128-4A0B-4089-BBCC-E82DA2AC844F}" destId="{AFBACD02-FF9F-4A89-A66C-82044B977A89}" srcOrd="0" destOrd="0" presId="urn:microsoft.com/office/officeart/2005/8/layout/chevron2"/>
    <dgm:cxn modelId="{8A70B645-8476-44FB-8049-A9CC31939878}" type="presOf" srcId="{BBDFB320-BEB7-44C1-865E-820C977E2817}" destId="{24C81E0D-B3BA-4D4A-BEDD-6A71E7570213}" srcOrd="0" destOrd="0" presId="urn:microsoft.com/office/officeart/2005/8/layout/chevron2"/>
    <dgm:cxn modelId="{84ABC8A8-A66F-4F27-B3A7-34F3B0985841}" srcId="{72720922-6CCF-4DE0-BB96-4F992A3736C9}" destId="{8795B10F-1613-431E-B3FA-EBA59375ECB5}" srcOrd="0" destOrd="0" parTransId="{34C2C21C-530F-4B55-AF4C-37B73F9DFA3F}" sibTransId="{E601FC6D-B8DD-4794-B6A4-1E6579934D5E}"/>
    <dgm:cxn modelId="{E881E571-0E58-493D-8175-A1B041709381}" type="presParOf" srcId="{AFBACD02-FF9F-4A89-A66C-82044B977A89}" destId="{35340C92-B9E7-44DD-96D3-3874D0E2BBCD}" srcOrd="0" destOrd="0" presId="urn:microsoft.com/office/officeart/2005/8/layout/chevron2"/>
    <dgm:cxn modelId="{35B65F65-0725-4E76-B186-640CD5769FC5}" type="presParOf" srcId="{35340C92-B9E7-44DD-96D3-3874D0E2BBCD}" destId="{24C81E0D-B3BA-4D4A-BEDD-6A71E7570213}" srcOrd="0" destOrd="0" presId="urn:microsoft.com/office/officeart/2005/8/layout/chevron2"/>
    <dgm:cxn modelId="{2AD0BE44-EF4A-45F5-A214-00EBE620CC13}" type="presParOf" srcId="{35340C92-B9E7-44DD-96D3-3874D0E2BBCD}" destId="{F3BAE605-812E-4DD5-9223-50477EA35B29}" srcOrd="1" destOrd="0" presId="urn:microsoft.com/office/officeart/2005/8/layout/chevron2"/>
    <dgm:cxn modelId="{1991DB99-75F3-4149-A35E-A373E1DDA2CC}" type="presParOf" srcId="{AFBACD02-FF9F-4A89-A66C-82044B977A89}" destId="{521CB3F9-51D5-4CFE-B55C-60D9EDF5015A}" srcOrd="1" destOrd="0" presId="urn:microsoft.com/office/officeart/2005/8/layout/chevron2"/>
    <dgm:cxn modelId="{98202C88-3D1D-45C4-A982-BEE825F0A626}" type="presParOf" srcId="{AFBACD02-FF9F-4A89-A66C-82044B977A89}" destId="{8CDDD65A-6424-412D-922E-C29C45B80029}" srcOrd="2" destOrd="0" presId="urn:microsoft.com/office/officeart/2005/8/layout/chevron2"/>
    <dgm:cxn modelId="{E045CC39-FD1E-410A-98D1-A6669409E310}" type="presParOf" srcId="{8CDDD65A-6424-412D-922E-C29C45B80029}" destId="{A7F3B564-1BD2-4FF6-8865-C23448884DF6}" srcOrd="0" destOrd="0" presId="urn:microsoft.com/office/officeart/2005/8/layout/chevron2"/>
    <dgm:cxn modelId="{5C05CE30-FA74-45A1-B065-E632A3B9E18A}" type="presParOf" srcId="{8CDDD65A-6424-412D-922E-C29C45B80029}" destId="{D14089E6-A8D7-4C6A-9EDE-D7BC96C25EB5}" srcOrd="1" destOrd="0" presId="urn:microsoft.com/office/officeart/2005/8/layout/chevron2"/>
    <dgm:cxn modelId="{A93BA27B-7B33-486F-AA66-AA7EE5D70CCD}" type="presParOf" srcId="{AFBACD02-FF9F-4A89-A66C-82044B977A89}" destId="{E0163060-EC6C-4D41-AE5C-1EEC271833FC}" srcOrd="3" destOrd="0" presId="urn:microsoft.com/office/officeart/2005/8/layout/chevron2"/>
    <dgm:cxn modelId="{4B5C3939-F6B2-4D82-8EF2-20323B9D9072}" type="presParOf" srcId="{AFBACD02-FF9F-4A89-A66C-82044B977A89}" destId="{0F019F03-07DE-493B-BF83-98A25E6F9A19}" srcOrd="4" destOrd="0" presId="urn:microsoft.com/office/officeart/2005/8/layout/chevron2"/>
    <dgm:cxn modelId="{C90C2CF2-1949-4763-A51C-59B71E6CD70D}" type="presParOf" srcId="{0F019F03-07DE-493B-BF83-98A25E6F9A19}" destId="{9A08D027-ED37-439A-B0BA-70BD89B3F1AA}" srcOrd="0" destOrd="0" presId="urn:microsoft.com/office/officeart/2005/8/layout/chevron2"/>
    <dgm:cxn modelId="{2EDCF494-2859-498A-841C-871C061F9935}" type="presParOf" srcId="{0F019F03-07DE-493B-BF83-98A25E6F9A19}" destId="{9D484F8D-6C23-4E71-8A42-1E2C7444C8C7}" srcOrd="1" destOrd="0" presId="urn:microsoft.com/office/officeart/2005/8/layout/chevron2"/>
    <dgm:cxn modelId="{0542BDE9-CDEA-4808-9003-C5A36C9ABA3D}" type="presParOf" srcId="{AFBACD02-FF9F-4A89-A66C-82044B977A89}" destId="{256F0BDB-1F9B-47F2-A886-4C25E610EA50}" srcOrd="5" destOrd="0" presId="urn:microsoft.com/office/officeart/2005/8/layout/chevron2"/>
    <dgm:cxn modelId="{D3069B7E-931E-480F-A2FC-5FAA0561E0B5}" type="presParOf" srcId="{AFBACD02-FF9F-4A89-A66C-82044B977A89}" destId="{07340ACA-BD81-4FFB-ADF2-4A919A7D013C}" srcOrd="6" destOrd="0" presId="urn:microsoft.com/office/officeart/2005/8/layout/chevron2"/>
    <dgm:cxn modelId="{C645CCD9-6051-4BE0-BD86-95D3C1B57C6B}" type="presParOf" srcId="{07340ACA-BD81-4FFB-ADF2-4A919A7D013C}" destId="{E33B15B9-0A14-4888-A83D-1322EAF86D74}" srcOrd="0" destOrd="0" presId="urn:microsoft.com/office/officeart/2005/8/layout/chevron2"/>
    <dgm:cxn modelId="{41429A30-FE73-408A-A68D-284D16F1ACE8}" type="presParOf" srcId="{07340ACA-BD81-4FFB-ADF2-4A919A7D013C}" destId="{38573F62-4D81-4EEF-B792-D05C3BF219B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D02128-4A0B-4089-BBCC-E82DA2AC844F}" type="doc">
      <dgm:prSet loTypeId="urn:microsoft.com/office/officeart/2005/8/layout/chevron2" loCatId="list" qsTypeId="urn:microsoft.com/office/officeart/2005/8/quickstyle/simple1" qsCatId="simple" csTypeId="urn:microsoft.com/office/officeart/2005/8/colors/accent3_1" csCatId="accent3" phldr="1"/>
      <dgm:spPr/>
      <dgm:t>
        <a:bodyPr/>
        <a:lstStyle/>
        <a:p>
          <a:endParaRPr lang="zh-CN" altLang="en-US"/>
        </a:p>
      </dgm:t>
    </dgm:pt>
    <dgm:pt modelId="{BBDFB320-BEB7-44C1-865E-820C977E2817}">
      <dgm:prSet phldrT="[文本]" custT="1"/>
      <dgm:spPr/>
      <dgm:t>
        <a:bodyPr/>
        <a:lstStyle/>
        <a:p>
          <a:r>
            <a:rPr lang="zh-CN" altLang="en-US" sz="1800" dirty="0" smtClean="0"/>
            <a:t>系统开户</a:t>
          </a:r>
          <a:endParaRPr lang="zh-CN" altLang="en-US" sz="1800" dirty="0"/>
        </a:p>
      </dgm:t>
    </dgm:pt>
    <dgm:pt modelId="{8A1F1DBA-78E3-460C-867F-768A6A847A58}" type="parTrans" cxnId="{0EB34387-E68B-4426-91D8-FA51EFB21CF9}">
      <dgm:prSet/>
      <dgm:spPr/>
      <dgm:t>
        <a:bodyPr/>
        <a:lstStyle/>
        <a:p>
          <a:endParaRPr lang="zh-CN" altLang="en-US">
            <a:solidFill>
              <a:schemeClr val="tx1"/>
            </a:solidFill>
          </a:endParaRPr>
        </a:p>
      </dgm:t>
    </dgm:pt>
    <dgm:pt modelId="{00038DD2-394A-46ED-8D66-290B7F1D0969}" type="sibTrans" cxnId="{0EB34387-E68B-4426-91D8-FA51EFB21CF9}">
      <dgm:prSet/>
      <dgm:spPr/>
      <dgm:t>
        <a:bodyPr/>
        <a:lstStyle/>
        <a:p>
          <a:endParaRPr lang="zh-CN" altLang="en-US">
            <a:solidFill>
              <a:schemeClr val="tx1"/>
            </a:solidFill>
          </a:endParaRPr>
        </a:p>
      </dgm:t>
    </dgm:pt>
    <dgm:pt modelId="{AD70A55D-C26E-42E4-B079-EEC8CBECD8A3}">
      <dgm:prSet phldrT="[文本]"/>
      <dgm:spPr/>
      <dgm:t>
        <a:bodyPr/>
        <a:lstStyle/>
        <a:p>
          <a:r>
            <a:rPr lang="zh-CN" altLang="en-US" dirty="0" smtClean="0"/>
            <a:t>核心企业为下游客户分配账号，管理授信额度</a:t>
          </a:r>
          <a:endParaRPr lang="zh-CN" altLang="en-US" dirty="0"/>
        </a:p>
      </dgm:t>
    </dgm:pt>
    <dgm:pt modelId="{061DC5C5-9A04-483F-A8D0-3AB90480C954}" type="parTrans" cxnId="{FEF1040C-163F-49F8-8337-3DEA315777BC}">
      <dgm:prSet/>
      <dgm:spPr/>
      <dgm:t>
        <a:bodyPr/>
        <a:lstStyle/>
        <a:p>
          <a:endParaRPr lang="zh-CN" altLang="en-US">
            <a:solidFill>
              <a:schemeClr val="tx1"/>
            </a:solidFill>
          </a:endParaRPr>
        </a:p>
      </dgm:t>
    </dgm:pt>
    <dgm:pt modelId="{A1C7B168-C341-46BA-B071-97726D1FB327}" type="sibTrans" cxnId="{FEF1040C-163F-49F8-8337-3DEA315777BC}">
      <dgm:prSet/>
      <dgm:spPr/>
      <dgm:t>
        <a:bodyPr/>
        <a:lstStyle/>
        <a:p>
          <a:endParaRPr lang="zh-CN" altLang="en-US">
            <a:solidFill>
              <a:schemeClr val="tx1"/>
            </a:solidFill>
          </a:endParaRPr>
        </a:p>
      </dgm:t>
    </dgm:pt>
    <dgm:pt modelId="{0B0C2D10-CCA0-47EE-8793-100047E4B55D}">
      <dgm:prSet phldrT="[文本]" custT="1"/>
      <dgm:spPr/>
      <dgm:t>
        <a:bodyPr/>
        <a:lstStyle/>
        <a:p>
          <a:r>
            <a:rPr lang="zh-CN" altLang="en-US" sz="1800" dirty="0" smtClean="0"/>
            <a:t>生成订单</a:t>
          </a:r>
          <a:endParaRPr lang="zh-CN" altLang="en-US" sz="1800" dirty="0"/>
        </a:p>
      </dgm:t>
    </dgm:pt>
    <dgm:pt modelId="{20A1F046-E735-4174-A848-B9C3CF8923BB}" type="parTrans" cxnId="{2ED0ACC4-3FE9-4FD6-979F-53EFAD1446A8}">
      <dgm:prSet/>
      <dgm:spPr/>
      <dgm:t>
        <a:bodyPr/>
        <a:lstStyle/>
        <a:p>
          <a:endParaRPr lang="zh-CN" altLang="en-US">
            <a:solidFill>
              <a:schemeClr val="tx1"/>
            </a:solidFill>
          </a:endParaRPr>
        </a:p>
      </dgm:t>
    </dgm:pt>
    <dgm:pt modelId="{27F8E0DF-1A96-4E7B-989B-9613B93B1A44}" type="sibTrans" cxnId="{2ED0ACC4-3FE9-4FD6-979F-53EFAD1446A8}">
      <dgm:prSet/>
      <dgm:spPr/>
      <dgm:t>
        <a:bodyPr/>
        <a:lstStyle/>
        <a:p>
          <a:endParaRPr lang="zh-CN" altLang="en-US">
            <a:solidFill>
              <a:schemeClr val="tx1"/>
            </a:solidFill>
          </a:endParaRPr>
        </a:p>
      </dgm:t>
    </dgm:pt>
    <dgm:pt modelId="{5F528274-F232-4C98-9105-0CCB74D3695E}">
      <dgm:prSet phldrT="[文本]"/>
      <dgm:spPr/>
      <dgm:t>
        <a:bodyPr/>
        <a:lstStyle/>
        <a:p>
          <a:r>
            <a:rPr lang="zh-CN" altLang="en-US" dirty="0" smtClean="0"/>
            <a:t>核心企业</a:t>
          </a:r>
          <a:r>
            <a:rPr lang="en-US" altLang="zh-CN" dirty="0" smtClean="0"/>
            <a:t>ERP</a:t>
          </a:r>
          <a:r>
            <a:rPr lang="zh-CN" altLang="en-US" dirty="0" smtClean="0"/>
            <a:t>系统与融信通平台对接，推送订单到融信通平台，或者企业通过融信通平台手工创建订单</a:t>
          </a:r>
          <a:endParaRPr lang="zh-CN" altLang="en-US" dirty="0"/>
        </a:p>
      </dgm:t>
    </dgm:pt>
    <dgm:pt modelId="{EC009885-B7DB-4F6E-B822-0C797D3CB0E7}" type="parTrans" cxnId="{0EB2A3D9-8828-47D5-BA13-D96D51C966B0}">
      <dgm:prSet/>
      <dgm:spPr/>
      <dgm:t>
        <a:bodyPr/>
        <a:lstStyle/>
        <a:p>
          <a:endParaRPr lang="zh-CN" altLang="en-US">
            <a:solidFill>
              <a:schemeClr val="tx1"/>
            </a:solidFill>
          </a:endParaRPr>
        </a:p>
      </dgm:t>
    </dgm:pt>
    <dgm:pt modelId="{50B17075-3B60-4303-8C3D-036C2E9591C5}" type="sibTrans" cxnId="{0EB2A3D9-8828-47D5-BA13-D96D51C966B0}">
      <dgm:prSet/>
      <dgm:spPr/>
      <dgm:t>
        <a:bodyPr/>
        <a:lstStyle/>
        <a:p>
          <a:endParaRPr lang="zh-CN" altLang="en-US">
            <a:solidFill>
              <a:schemeClr val="tx1"/>
            </a:solidFill>
          </a:endParaRPr>
        </a:p>
      </dgm:t>
    </dgm:pt>
    <dgm:pt modelId="{72720922-6CCF-4DE0-BB96-4F992A3736C9}">
      <dgm:prSet phldrT="[文本]"/>
      <dgm:spPr/>
      <dgm:t>
        <a:bodyPr/>
        <a:lstStyle/>
        <a:p>
          <a:r>
            <a:rPr lang="zh-CN" altLang="en-US" dirty="0" smtClean="0"/>
            <a:t>客户融资</a:t>
          </a:r>
          <a:endParaRPr lang="en-US" altLang="zh-CN" dirty="0" smtClean="0"/>
        </a:p>
      </dgm:t>
    </dgm:pt>
    <dgm:pt modelId="{2BA7DD87-D5EA-4CF7-9D03-85C560BC45E9}" type="parTrans" cxnId="{161434FA-5276-40AA-B7C7-E9DE6C7E94D4}">
      <dgm:prSet/>
      <dgm:spPr/>
      <dgm:t>
        <a:bodyPr/>
        <a:lstStyle/>
        <a:p>
          <a:endParaRPr lang="zh-CN" altLang="en-US">
            <a:solidFill>
              <a:schemeClr val="tx1"/>
            </a:solidFill>
          </a:endParaRPr>
        </a:p>
      </dgm:t>
    </dgm:pt>
    <dgm:pt modelId="{CEA9021D-734F-4577-A8EE-3AF771671204}" type="sibTrans" cxnId="{161434FA-5276-40AA-B7C7-E9DE6C7E94D4}">
      <dgm:prSet/>
      <dgm:spPr/>
      <dgm:t>
        <a:bodyPr/>
        <a:lstStyle/>
        <a:p>
          <a:endParaRPr lang="zh-CN" altLang="en-US">
            <a:solidFill>
              <a:schemeClr val="tx1"/>
            </a:solidFill>
          </a:endParaRPr>
        </a:p>
      </dgm:t>
    </dgm:pt>
    <dgm:pt modelId="{8795B10F-1613-431E-B3FA-EBA59375ECB5}">
      <dgm:prSet phldrT="[文本]"/>
      <dgm:spPr/>
      <dgm:t>
        <a:bodyPr/>
        <a:lstStyle/>
        <a:p>
          <a:r>
            <a:rPr lang="zh-CN" altLang="en-US" dirty="0" smtClean="0"/>
            <a:t>下游客户登陆融信通平台，选择订单进行融资付款</a:t>
          </a:r>
          <a:endParaRPr lang="zh-CN" altLang="en-US" dirty="0"/>
        </a:p>
      </dgm:t>
    </dgm:pt>
    <dgm:pt modelId="{34C2C21C-530F-4B55-AF4C-37B73F9DFA3F}" type="parTrans" cxnId="{84ABC8A8-A66F-4F27-B3A7-34F3B0985841}">
      <dgm:prSet/>
      <dgm:spPr/>
      <dgm:t>
        <a:bodyPr/>
        <a:lstStyle/>
        <a:p>
          <a:endParaRPr lang="zh-CN" altLang="en-US">
            <a:solidFill>
              <a:schemeClr val="tx1"/>
            </a:solidFill>
          </a:endParaRPr>
        </a:p>
      </dgm:t>
    </dgm:pt>
    <dgm:pt modelId="{E601FC6D-B8DD-4794-B6A4-1E6579934D5E}" type="sibTrans" cxnId="{84ABC8A8-A66F-4F27-B3A7-34F3B0985841}">
      <dgm:prSet/>
      <dgm:spPr/>
      <dgm:t>
        <a:bodyPr/>
        <a:lstStyle/>
        <a:p>
          <a:endParaRPr lang="zh-CN" altLang="en-US">
            <a:solidFill>
              <a:schemeClr val="tx1"/>
            </a:solidFill>
          </a:endParaRPr>
        </a:p>
      </dgm:t>
    </dgm:pt>
    <dgm:pt modelId="{E079982B-163A-48BF-A86E-B2CF010F1B12}">
      <dgm:prSet phldrT="[文本]"/>
      <dgm:spPr>
        <a:solidFill>
          <a:srgbClr val="FFFF00"/>
        </a:solidFill>
      </dgm:spPr>
      <dgm:t>
        <a:bodyPr/>
        <a:lstStyle/>
        <a:p>
          <a:r>
            <a:rPr lang="zh-CN" altLang="en-US" dirty="0" smtClean="0"/>
            <a:t>客户还款</a:t>
          </a:r>
          <a:endParaRPr lang="zh-CN" altLang="en-US" dirty="0"/>
        </a:p>
      </dgm:t>
    </dgm:pt>
    <dgm:pt modelId="{2E17BCE0-12C8-4C54-9798-8F6E5B54D5F5}" type="parTrans" cxnId="{372130A0-C35A-49A8-A474-98090F3DD362}">
      <dgm:prSet/>
      <dgm:spPr/>
      <dgm:t>
        <a:bodyPr/>
        <a:lstStyle/>
        <a:p>
          <a:endParaRPr lang="zh-CN" altLang="en-US">
            <a:solidFill>
              <a:schemeClr val="tx1"/>
            </a:solidFill>
          </a:endParaRPr>
        </a:p>
      </dgm:t>
    </dgm:pt>
    <dgm:pt modelId="{A58974CE-A01D-46CC-9AA0-73CE2E3F14C9}" type="sibTrans" cxnId="{372130A0-C35A-49A8-A474-98090F3DD362}">
      <dgm:prSet/>
      <dgm:spPr/>
      <dgm:t>
        <a:bodyPr/>
        <a:lstStyle/>
        <a:p>
          <a:endParaRPr lang="zh-CN" altLang="en-US">
            <a:solidFill>
              <a:schemeClr val="tx1"/>
            </a:solidFill>
          </a:endParaRPr>
        </a:p>
      </dgm:t>
    </dgm:pt>
    <dgm:pt modelId="{C01B1B5B-5B23-4535-94D8-480F34F2E430}">
      <dgm:prSet phldrT="[文本]"/>
      <dgm:spPr>
        <a:solidFill>
          <a:srgbClr val="FFFF00"/>
        </a:solidFill>
      </dgm:spPr>
      <dgm:t>
        <a:bodyPr/>
        <a:lstStyle/>
        <a:p>
          <a:r>
            <a:rPr lang="zh-CN" altLang="en-US" dirty="0" smtClean="0"/>
            <a:t>下游客户登陆融信通平台，完成在线自助还款或赎货</a:t>
          </a:r>
          <a:endParaRPr lang="zh-CN" altLang="en-US" dirty="0"/>
        </a:p>
      </dgm:t>
    </dgm:pt>
    <dgm:pt modelId="{C0A0A61C-DA66-4979-BCED-9BBF70F537FD}" type="parTrans" cxnId="{2B979BF4-87D2-4F46-A27D-FD016806D6C6}">
      <dgm:prSet/>
      <dgm:spPr/>
      <dgm:t>
        <a:bodyPr/>
        <a:lstStyle/>
        <a:p>
          <a:endParaRPr lang="zh-CN" altLang="en-US">
            <a:solidFill>
              <a:schemeClr val="tx1"/>
            </a:solidFill>
          </a:endParaRPr>
        </a:p>
      </dgm:t>
    </dgm:pt>
    <dgm:pt modelId="{9279BAC4-36D3-4C79-8331-0ACEFEA26067}" type="sibTrans" cxnId="{2B979BF4-87D2-4F46-A27D-FD016806D6C6}">
      <dgm:prSet/>
      <dgm:spPr/>
      <dgm:t>
        <a:bodyPr/>
        <a:lstStyle/>
        <a:p>
          <a:endParaRPr lang="zh-CN" altLang="en-US">
            <a:solidFill>
              <a:schemeClr val="tx1"/>
            </a:solidFill>
          </a:endParaRPr>
        </a:p>
      </dgm:t>
    </dgm:pt>
    <dgm:pt modelId="{AFBACD02-FF9F-4A89-A66C-82044B977A89}" type="pres">
      <dgm:prSet presAssocID="{12D02128-4A0B-4089-BBCC-E82DA2AC844F}" presName="linearFlow" presStyleCnt="0">
        <dgm:presLayoutVars>
          <dgm:dir/>
          <dgm:animLvl val="lvl"/>
          <dgm:resizeHandles val="exact"/>
        </dgm:presLayoutVars>
      </dgm:prSet>
      <dgm:spPr/>
      <dgm:t>
        <a:bodyPr/>
        <a:lstStyle/>
        <a:p>
          <a:endParaRPr lang="zh-CN" altLang="en-US"/>
        </a:p>
      </dgm:t>
    </dgm:pt>
    <dgm:pt modelId="{35340C92-B9E7-44DD-96D3-3874D0E2BBCD}" type="pres">
      <dgm:prSet presAssocID="{BBDFB320-BEB7-44C1-865E-820C977E2817}" presName="composite" presStyleCnt="0"/>
      <dgm:spPr/>
    </dgm:pt>
    <dgm:pt modelId="{24C81E0D-B3BA-4D4A-BEDD-6A71E7570213}" type="pres">
      <dgm:prSet presAssocID="{BBDFB320-BEB7-44C1-865E-820C977E2817}" presName="parentText" presStyleLbl="alignNode1" presStyleIdx="0" presStyleCnt="4">
        <dgm:presLayoutVars>
          <dgm:chMax val="1"/>
          <dgm:bulletEnabled val="1"/>
        </dgm:presLayoutVars>
      </dgm:prSet>
      <dgm:spPr/>
      <dgm:t>
        <a:bodyPr/>
        <a:lstStyle/>
        <a:p>
          <a:endParaRPr lang="zh-CN" altLang="en-US"/>
        </a:p>
      </dgm:t>
    </dgm:pt>
    <dgm:pt modelId="{F3BAE605-812E-4DD5-9223-50477EA35B29}" type="pres">
      <dgm:prSet presAssocID="{BBDFB320-BEB7-44C1-865E-820C977E2817}" presName="descendantText" presStyleLbl="alignAcc1" presStyleIdx="0" presStyleCnt="4">
        <dgm:presLayoutVars>
          <dgm:bulletEnabled val="1"/>
        </dgm:presLayoutVars>
      </dgm:prSet>
      <dgm:spPr/>
      <dgm:t>
        <a:bodyPr/>
        <a:lstStyle/>
        <a:p>
          <a:endParaRPr lang="zh-CN" altLang="en-US"/>
        </a:p>
      </dgm:t>
    </dgm:pt>
    <dgm:pt modelId="{521CB3F9-51D5-4CFE-B55C-60D9EDF5015A}" type="pres">
      <dgm:prSet presAssocID="{00038DD2-394A-46ED-8D66-290B7F1D0969}" presName="sp" presStyleCnt="0"/>
      <dgm:spPr/>
    </dgm:pt>
    <dgm:pt modelId="{8CDDD65A-6424-412D-922E-C29C45B80029}" type="pres">
      <dgm:prSet presAssocID="{0B0C2D10-CCA0-47EE-8793-100047E4B55D}" presName="composite" presStyleCnt="0"/>
      <dgm:spPr/>
    </dgm:pt>
    <dgm:pt modelId="{A7F3B564-1BD2-4FF6-8865-C23448884DF6}" type="pres">
      <dgm:prSet presAssocID="{0B0C2D10-CCA0-47EE-8793-100047E4B55D}" presName="parentText" presStyleLbl="alignNode1" presStyleIdx="1" presStyleCnt="4">
        <dgm:presLayoutVars>
          <dgm:chMax val="1"/>
          <dgm:bulletEnabled val="1"/>
        </dgm:presLayoutVars>
      </dgm:prSet>
      <dgm:spPr/>
      <dgm:t>
        <a:bodyPr/>
        <a:lstStyle/>
        <a:p>
          <a:endParaRPr lang="zh-CN" altLang="en-US"/>
        </a:p>
      </dgm:t>
    </dgm:pt>
    <dgm:pt modelId="{D14089E6-A8D7-4C6A-9EDE-D7BC96C25EB5}" type="pres">
      <dgm:prSet presAssocID="{0B0C2D10-CCA0-47EE-8793-100047E4B55D}" presName="descendantText" presStyleLbl="alignAcc1" presStyleIdx="1" presStyleCnt="4">
        <dgm:presLayoutVars>
          <dgm:bulletEnabled val="1"/>
        </dgm:presLayoutVars>
      </dgm:prSet>
      <dgm:spPr/>
      <dgm:t>
        <a:bodyPr/>
        <a:lstStyle/>
        <a:p>
          <a:endParaRPr lang="zh-CN" altLang="en-US"/>
        </a:p>
      </dgm:t>
    </dgm:pt>
    <dgm:pt modelId="{E0163060-EC6C-4D41-AE5C-1EEC271833FC}" type="pres">
      <dgm:prSet presAssocID="{27F8E0DF-1A96-4E7B-989B-9613B93B1A44}" presName="sp" presStyleCnt="0"/>
      <dgm:spPr/>
    </dgm:pt>
    <dgm:pt modelId="{0F019F03-07DE-493B-BF83-98A25E6F9A19}" type="pres">
      <dgm:prSet presAssocID="{72720922-6CCF-4DE0-BB96-4F992A3736C9}" presName="composite" presStyleCnt="0"/>
      <dgm:spPr/>
    </dgm:pt>
    <dgm:pt modelId="{9A08D027-ED37-439A-B0BA-70BD89B3F1AA}" type="pres">
      <dgm:prSet presAssocID="{72720922-6CCF-4DE0-BB96-4F992A3736C9}" presName="parentText" presStyleLbl="alignNode1" presStyleIdx="2" presStyleCnt="4">
        <dgm:presLayoutVars>
          <dgm:chMax val="1"/>
          <dgm:bulletEnabled val="1"/>
        </dgm:presLayoutVars>
      </dgm:prSet>
      <dgm:spPr/>
      <dgm:t>
        <a:bodyPr/>
        <a:lstStyle/>
        <a:p>
          <a:endParaRPr lang="zh-CN" altLang="en-US"/>
        </a:p>
      </dgm:t>
    </dgm:pt>
    <dgm:pt modelId="{9D484F8D-6C23-4E71-8A42-1E2C7444C8C7}" type="pres">
      <dgm:prSet presAssocID="{72720922-6CCF-4DE0-BB96-4F992A3736C9}" presName="descendantText" presStyleLbl="alignAcc1" presStyleIdx="2" presStyleCnt="4">
        <dgm:presLayoutVars>
          <dgm:bulletEnabled val="1"/>
        </dgm:presLayoutVars>
      </dgm:prSet>
      <dgm:spPr/>
      <dgm:t>
        <a:bodyPr/>
        <a:lstStyle/>
        <a:p>
          <a:endParaRPr lang="zh-CN" altLang="en-US"/>
        </a:p>
      </dgm:t>
    </dgm:pt>
    <dgm:pt modelId="{256F0BDB-1F9B-47F2-A886-4C25E610EA50}" type="pres">
      <dgm:prSet presAssocID="{CEA9021D-734F-4577-A8EE-3AF771671204}" presName="sp" presStyleCnt="0"/>
      <dgm:spPr/>
    </dgm:pt>
    <dgm:pt modelId="{07340ACA-BD81-4FFB-ADF2-4A919A7D013C}" type="pres">
      <dgm:prSet presAssocID="{E079982B-163A-48BF-A86E-B2CF010F1B12}" presName="composite" presStyleCnt="0"/>
      <dgm:spPr/>
    </dgm:pt>
    <dgm:pt modelId="{E33B15B9-0A14-4888-A83D-1322EAF86D74}" type="pres">
      <dgm:prSet presAssocID="{E079982B-163A-48BF-A86E-B2CF010F1B12}" presName="parentText" presStyleLbl="alignNode1" presStyleIdx="3" presStyleCnt="4">
        <dgm:presLayoutVars>
          <dgm:chMax val="1"/>
          <dgm:bulletEnabled val="1"/>
        </dgm:presLayoutVars>
      </dgm:prSet>
      <dgm:spPr/>
      <dgm:t>
        <a:bodyPr/>
        <a:lstStyle/>
        <a:p>
          <a:endParaRPr lang="zh-CN" altLang="en-US"/>
        </a:p>
      </dgm:t>
    </dgm:pt>
    <dgm:pt modelId="{38573F62-4D81-4EEF-B792-D05C3BF219B6}" type="pres">
      <dgm:prSet presAssocID="{E079982B-163A-48BF-A86E-B2CF010F1B12}" presName="descendantText" presStyleLbl="alignAcc1" presStyleIdx="3" presStyleCnt="4">
        <dgm:presLayoutVars>
          <dgm:bulletEnabled val="1"/>
        </dgm:presLayoutVars>
      </dgm:prSet>
      <dgm:spPr/>
      <dgm:t>
        <a:bodyPr/>
        <a:lstStyle/>
        <a:p>
          <a:endParaRPr lang="zh-CN" altLang="en-US"/>
        </a:p>
      </dgm:t>
    </dgm:pt>
  </dgm:ptLst>
  <dgm:cxnLst>
    <dgm:cxn modelId="{0EB34387-E68B-4426-91D8-FA51EFB21CF9}" srcId="{12D02128-4A0B-4089-BBCC-E82DA2AC844F}" destId="{BBDFB320-BEB7-44C1-865E-820C977E2817}" srcOrd="0" destOrd="0" parTransId="{8A1F1DBA-78E3-460C-867F-768A6A847A58}" sibTransId="{00038DD2-394A-46ED-8D66-290B7F1D0969}"/>
    <dgm:cxn modelId="{161434FA-5276-40AA-B7C7-E9DE6C7E94D4}" srcId="{12D02128-4A0B-4089-BBCC-E82DA2AC844F}" destId="{72720922-6CCF-4DE0-BB96-4F992A3736C9}" srcOrd="2" destOrd="0" parTransId="{2BA7DD87-D5EA-4CF7-9D03-85C560BC45E9}" sibTransId="{CEA9021D-734F-4577-A8EE-3AF771671204}"/>
    <dgm:cxn modelId="{913A4EE7-3179-43A5-A1BB-735B04DF47DC}" type="presOf" srcId="{0B0C2D10-CCA0-47EE-8793-100047E4B55D}" destId="{A7F3B564-1BD2-4FF6-8865-C23448884DF6}" srcOrd="0" destOrd="0" presId="urn:microsoft.com/office/officeart/2005/8/layout/chevron2"/>
    <dgm:cxn modelId="{3FF4089A-312D-44F7-BBC5-AE876539EED9}" type="presOf" srcId="{12D02128-4A0B-4089-BBCC-E82DA2AC844F}" destId="{AFBACD02-FF9F-4A89-A66C-82044B977A89}" srcOrd="0" destOrd="0" presId="urn:microsoft.com/office/officeart/2005/8/layout/chevron2"/>
    <dgm:cxn modelId="{59F28742-2EFE-4C5D-9B9D-FAC9A1F363E4}" type="presOf" srcId="{E079982B-163A-48BF-A86E-B2CF010F1B12}" destId="{E33B15B9-0A14-4888-A83D-1322EAF86D74}" srcOrd="0" destOrd="0" presId="urn:microsoft.com/office/officeart/2005/8/layout/chevron2"/>
    <dgm:cxn modelId="{FEF1040C-163F-49F8-8337-3DEA315777BC}" srcId="{BBDFB320-BEB7-44C1-865E-820C977E2817}" destId="{AD70A55D-C26E-42E4-B079-EEC8CBECD8A3}" srcOrd="0" destOrd="0" parTransId="{061DC5C5-9A04-483F-A8D0-3AB90480C954}" sibTransId="{A1C7B168-C341-46BA-B071-97726D1FB327}"/>
    <dgm:cxn modelId="{FECEECE5-C9C9-41C7-8766-605269DE6F8D}" type="presOf" srcId="{5F528274-F232-4C98-9105-0CCB74D3695E}" destId="{D14089E6-A8D7-4C6A-9EDE-D7BC96C25EB5}" srcOrd="0" destOrd="0" presId="urn:microsoft.com/office/officeart/2005/8/layout/chevron2"/>
    <dgm:cxn modelId="{70479ACA-7BE7-4F12-B003-21A8389A9F5A}" type="presOf" srcId="{BBDFB320-BEB7-44C1-865E-820C977E2817}" destId="{24C81E0D-B3BA-4D4A-BEDD-6A71E7570213}" srcOrd="0" destOrd="0" presId="urn:microsoft.com/office/officeart/2005/8/layout/chevron2"/>
    <dgm:cxn modelId="{372130A0-C35A-49A8-A474-98090F3DD362}" srcId="{12D02128-4A0B-4089-BBCC-E82DA2AC844F}" destId="{E079982B-163A-48BF-A86E-B2CF010F1B12}" srcOrd="3" destOrd="0" parTransId="{2E17BCE0-12C8-4C54-9798-8F6E5B54D5F5}" sibTransId="{A58974CE-A01D-46CC-9AA0-73CE2E3F14C9}"/>
    <dgm:cxn modelId="{447CA0A7-95A8-4C3A-9D0F-D94B184E07EC}" type="presOf" srcId="{72720922-6CCF-4DE0-BB96-4F992A3736C9}" destId="{9A08D027-ED37-439A-B0BA-70BD89B3F1AA}" srcOrd="0" destOrd="0" presId="urn:microsoft.com/office/officeart/2005/8/layout/chevron2"/>
    <dgm:cxn modelId="{2ED0ACC4-3FE9-4FD6-979F-53EFAD1446A8}" srcId="{12D02128-4A0B-4089-BBCC-E82DA2AC844F}" destId="{0B0C2D10-CCA0-47EE-8793-100047E4B55D}" srcOrd="1" destOrd="0" parTransId="{20A1F046-E735-4174-A848-B9C3CF8923BB}" sibTransId="{27F8E0DF-1A96-4E7B-989B-9613B93B1A44}"/>
    <dgm:cxn modelId="{0EB2A3D9-8828-47D5-BA13-D96D51C966B0}" srcId="{0B0C2D10-CCA0-47EE-8793-100047E4B55D}" destId="{5F528274-F232-4C98-9105-0CCB74D3695E}" srcOrd="0" destOrd="0" parTransId="{EC009885-B7DB-4F6E-B822-0C797D3CB0E7}" sibTransId="{50B17075-3B60-4303-8C3D-036C2E9591C5}"/>
    <dgm:cxn modelId="{E43EB56B-B59A-4BB2-A657-D12BCFEA2B1E}" type="presOf" srcId="{AD70A55D-C26E-42E4-B079-EEC8CBECD8A3}" destId="{F3BAE605-812E-4DD5-9223-50477EA35B29}" srcOrd="0" destOrd="0" presId="urn:microsoft.com/office/officeart/2005/8/layout/chevron2"/>
    <dgm:cxn modelId="{7998C04B-ADAD-4041-98E3-7ABA6CFE268E}" type="presOf" srcId="{C01B1B5B-5B23-4535-94D8-480F34F2E430}" destId="{38573F62-4D81-4EEF-B792-D05C3BF219B6}" srcOrd="0" destOrd="0" presId="urn:microsoft.com/office/officeart/2005/8/layout/chevron2"/>
    <dgm:cxn modelId="{2B979BF4-87D2-4F46-A27D-FD016806D6C6}" srcId="{E079982B-163A-48BF-A86E-B2CF010F1B12}" destId="{C01B1B5B-5B23-4535-94D8-480F34F2E430}" srcOrd="0" destOrd="0" parTransId="{C0A0A61C-DA66-4979-BCED-9BBF70F537FD}" sibTransId="{9279BAC4-36D3-4C79-8331-0ACEFEA26067}"/>
    <dgm:cxn modelId="{6BA710AC-6172-4AC7-AC91-B2ED93473AA5}" type="presOf" srcId="{8795B10F-1613-431E-B3FA-EBA59375ECB5}" destId="{9D484F8D-6C23-4E71-8A42-1E2C7444C8C7}" srcOrd="0" destOrd="0" presId="urn:microsoft.com/office/officeart/2005/8/layout/chevron2"/>
    <dgm:cxn modelId="{84ABC8A8-A66F-4F27-B3A7-34F3B0985841}" srcId="{72720922-6CCF-4DE0-BB96-4F992A3736C9}" destId="{8795B10F-1613-431E-B3FA-EBA59375ECB5}" srcOrd="0" destOrd="0" parTransId="{34C2C21C-530F-4B55-AF4C-37B73F9DFA3F}" sibTransId="{E601FC6D-B8DD-4794-B6A4-1E6579934D5E}"/>
    <dgm:cxn modelId="{310A9F01-624B-4072-975F-C928BB2BAEA8}" type="presParOf" srcId="{AFBACD02-FF9F-4A89-A66C-82044B977A89}" destId="{35340C92-B9E7-44DD-96D3-3874D0E2BBCD}" srcOrd="0" destOrd="0" presId="urn:microsoft.com/office/officeart/2005/8/layout/chevron2"/>
    <dgm:cxn modelId="{AE7AC4BB-4B19-4CE7-B496-712F1F6546C5}" type="presParOf" srcId="{35340C92-B9E7-44DD-96D3-3874D0E2BBCD}" destId="{24C81E0D-B3BA-4D4A-BEDD-6A71E7570213}" srcOrd="0" destOrd="0" presId="urn:microsoft.com/office/officeart/2005/8/layout/chevron2"/>
    <dgm:cxn modelId="{E6760B3E-DB39-41A9-81AD-681302B34874}" type="presParOf" srcId="{35340C92-B9E7-44DD-96D3-3874D0E2BBCD}" destId="{F3BAE605-812E-4DD5-9223-50477EA35B29}" srcOrd="1" destOrd="0" presId="urn:microsoft.com/office/officeart/2005/8/layout/chevron2"/>
    <dgm:cxn modelId="{1571754F-E84D-449C-AC95-CD5EB5024B45}" type="presParOf" srcId="{AFBACD02-FF9F-4A89-A66C-82044B977A89}" destId="{521CB3F9-51D5-4CFE-B55C-60D9EDF5015A}" srcOrd="1" destOrd="0" presId="urn:microsoft.com/office/officeart/2005/8/layout/chevron2"/>
    <dgm:cxn modelId="{F21134F8-DAD0-4F8E-B0D3-8F3B44923DCA}" type="presParOf" srcId="{AFBACD02-FF9F-4A89-A66C-82044B977A89}" destId="{8CDDD65A-6424-412D-922E-C29C45B80029}" srcOrd="2" destOrd="0" presId="urn:microsoft.com/office/officeart/2005/8/layout/chevron2"/>
    <dgm:cxn modelId="{11127972-244B-4341-BC5C-7A24D5E013A9}" type="presParOf" srcId="{8CDDD65A-6424-412D-922E-C29C45B80029}" destId="{A7F3B564-1BD2-4FF6-8865-C23448884DF6}" srcOrd="0" destOrd="0" presId="urn:microsoft.com/office/officeart/2005/8/layout/chevron2"/>
    <dgm:cxn modelId="{9EC15F35-44BF-4511-BE38-8B666A17ABB7}" type="presParOf" srcId="{8CDDD65A-6424-412D-922E-C29C45B80029}" destId="{D14089E6-A8D7-4C6A-9EDE-D7BC96C25EB5}" srcOrd="1" destOrd="0" presId="urn:microsoft.com/office/officeart/2005/8/layout/chevron2"/>
    <dgm:cxn modelId="{DBDDC356-2966-49CC-AA27-B4F8759790B5}" type="presParOf" srcId="{AFBACD02-FF9F-4A89-A66C-82044B977A89}" destId="{E0163060-EC6C-4D41-AE5C-1EEC271833FC}" srcOrd="3" destOrd="0" presId="urn:microsoft.com/office/officeart/2005/8/layout/chevron2"/>
    <dgm:cxn modelId="{9DA6297D-CAED-4928-8428-448AA5DBB1CB}" type="presParOf" srcId="{AFBACD02-FF9F-4A89-A66C-82044B977A89}" destId="{0F019F03-07DE-493B-BF83-98A25E6F9A19}" srcOrd="4" destOrd="0" presId="urn:microsoft.com/office/officeart/2005/8/layout/chevron2"/>
    <dgm:cxn modelId="{F32EAA0E-2C34-403A-B1FB-B165AC740215}" type="presParOf" srcId="{0F019F03-07DE-493B-BF83-98A25E6F9A19}" destId="{9A08D027-ED37-439A-B0BA-70BD89B3F1AA}" srcOrd="0" destOrd="0" presId="urn:microsoft.com/office/officeart/2005/8/layout/chevron2"/>
    <dgm:cxn modelId="{7A2269F7-2AB7-44D1-8C1A-7811D6FAA2B1}" type="presParOf" srcId="{0F019F03-07DE-493B-BF83-98A25E6F9A19}" destId="{9D484F8D-6C23-4E71-8A42-1E2C7444C8C7}" srcOrd="1" destOrd="0" presId="urn:microsoft.com/office/officeart/2005/8/layout/chevron2"/>
    <dgm:cxn modelId="{C3FE15A1-A2AC-4DAF-8648-1B0732ECEFA2}" type="presParOf" srcId="{AFBACD02-FF9F-4A89-A66C-82044B977A89}" destId="{256F0BDB-1F9B-47F2-A886-4C25E610EA50}" srcOrd="5" destOrd="0" presId="urn:microsoft.com/office/officeart/2005/8/layout/chevron2"/>
    <dgm:cxn modelId="{7B0BAFD7-595B-425F-BD16-DC197E74881F}" type="presParOf" srcId="{AFBACD02-FF9F-4A89-A66C-82044B977A89}" destId="{07340ACA-BD81-4FFB-ADF2-4A919A7D013C}" srcOrd="6" destOrd="0" presId="urn:microsoft.com/office/officeart/2005/8/layout/chevron2"/>
    <dgm:cxn modelId="{0C877E86-7495-4A54-88D0-434A5AD0902B}" type="presParOf" srcId="{07340ACA-BD81-4FFB-ADF2-4A919A7D013C}" destId="{E33B15B9-0A14-4888-A83D-1322EAF86D74}" srcOrd="0" destOrd="0" presId="urn:microsoft.com/office/officeart/2005/8/layout/chevron2"/>
    <dgm:cxn modelId="{1B23B7DF-A3DE-4DE7-BEBC-E24144EF61B4}" type="presParOf" srcId="{07340ACA-BD81-4FFB-ADF2-4A919A7D013C}" destId="{38573F62-4D81-4EEF-B792-D05C3BF219B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9BB2D-38F7-4CE7-B073-9DBAEF915FBE}">
      <dsp:nvSpPr>
        <dsp:cNvPr id="0" name=""/>
        <dsp:cNvSpPr/>
      </dsp:nvSpPr>
      <dsp:spPr>
        <a:xfrm>
          <a:off x="0" y="0"/>
          <a:ext cx="835292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1E322C-B5E8-4591-9CB7-A628820298ED}">
      <dsp:nvSpPr>
        <dsp:cNvPr id="0" name=""/>
        <dsp:cNvSpPr/>
      </dsp:nvSpPr>
      <dsp:spPr>
        <a:xfrm>
          <a:off x="0" y="0"/>
          <a:ext cx="8352928" cy="1282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altLang="en-US" sz="2300" kern="1200" dirty="0" smtClean="0"/>
            <a:t>以核心企业为核心，打通下游资金服务，共同扶持壮大下游企业，为企业培育忠实的客户群，有助于企业长远稳健成长</a:t>
          </a:r>
          <a:endParaRPr lang="zh-CN" altLang="en-US" sz="2300" kern="1200" dirty="0"/>
        </a:p>
      </dsp:txBody>
      <dsp:txXfrm>
        <a:off x="0" y="0"/>
        <a:ext cx="8352928" cy="1282085"/>
      </dsp:txXfrm>
    </dsp:sp>
    <dsp:sp modelId="{FEF3B9FF-11EB-44A4-B29E-2FDEE2C9A83D}">
      <dsp:nvSpPr>
        <dsp:cNvPr id="0" name=""/>
        <dsp:cNvSpPr/>
      </dsp:nvSpPr>
      <dsp:spPr>
        <a:xfrm>
          <a:off x="0" y="1282085"/>
          <a:ext cx="8352928"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056AAF-0CA0-4DAC-97F8-872EF49085DA}">
      <dsp:nvSpPr>
        <dsp:cNvPr id="0" name=""/>
        <dsp:cNvSpPr/>
      </dsp:nvSpPr>
      <dsp:spPr>
        <a:xfrm>
          <a:off x="0" y="1282085"/>
          <a:ext cx="8352928" cy="1282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sz="2300" kern="1200" dirty="0" smtClean="0"/>
            <a:t>解决</a:t>
          </a:r>
          <a:r>
            <a:rPr lang="zh-CN" altLang="en-US" sz="2300" kern="1200" dirty="0" smtClean="0"/>
            <a:t>下游客户</a:t>
          </a:r>
          <a:r>
            <a:rPr lang="zh-CN" sz="2300" kern="1200" dirty="0" smtClean="0"/>
            <a:t>惯性拖欠难题</a:t>
          </a:r>
          <a:r>
            <a:rPr lang="zh-CN" altLang="en-US" sz="2300" kern="1200" dirty="0" smtClean="0"/>
            <a:t>：</a:t>
          </a:r>
          <a:endParaRPr lang="en-US" altLang="zh-CN" sz="2300" kern="1200" dirty="0" smtClean="0"/>
        </a:p>
        <a:p>
          <a:pPr lvl="0" algn="l" defTabSz="1022350" rtl="0">
            <a:lnSpc>
              <a:spcPct val="90000"/>
            </a:lnSpc>
            <a:spcBef>
              <a:spcPct val="0"/>
            </a:spcBef>
            <a:spcAft>
              <a:spcPct val="35000"/>
            </a:spcAft>
          </a:pPr>
          <a:r>
            <a:rPr lang="zh-CN" altLang="en-US" sz="2300" kern="1200" dirty="0" smtClean="0"/>
            <a:t>银行信用替代了商业信用，下游客户违约成本高</a:t>
          </a:r>
          <a:endParaRPr lang="en-US" altLang="zh-CN" sz="2300" kern="1200" dirty="0" smtClean="0"/>
        </a:p>
      </dsp:txBody>
      <dsp:txXfrm>
        <a:off x="0" y="1282085"/>
        <a:ext cx="8352928" cy="1282085"/>
      </dsp:txXfrm>
    </dsp:sp>
    <dsp:sp modelId="{9FD722BA-1318-403B-82C2-0B8381EBFDDC}">
      <dsp:nvSpPr>
        <dsp:cNvPr id="0" name=""/>
        <dsp:cNvSpPr/>
      </dsp:nvSpPr>
      <dsp:spPr>
        <a:xfrm>
          <a:off x="0" y="2564171"/>
          <a:ext cx="8352928"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76E693-463F-44BA-BB7A-A6819F321742}">
      <dsp:nvSpPr>
        <dsp:cNvPr id="0" name=""/>
        <dsp:cNvSpPr/>
      </dsp:nvSpPr>
      <dsp:spPr>
        <a:xfrm>
          <a:off x="0" y="2564171"/>
          <a:ext cx="8352928" cy="1282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altLang="en-US" sz="2300" kern="1200" dirty="0" smtClean="0"/>
            <a:t>优化财务结构，加快资金回笼，改善企业财务结构，降低应收账款，降低企业自身贷款</a:t>
          </a:r>
          <a:endParaRPr lang="zh-CN" altLang="en-US" sz="2300" kern="1200" dirty="0"/>
        </a:p>
      </dsp:txBody>
      <dsp:txXfrm>
        <a:off x="0" y="2564171"/>
        <a:ext cx="8352928" cy="1282085"/>
      </dsp:txXfrm>
    </dsp:sp>
    <dsp:sp modelId="{20DBC2FB-FE89-418E-81CF-1EC5C0332765}">
      <dsp:nvSpPr>
        <dsp:cNvPr id="0" name=""/>
        <dsp:cNvSpPr/>
      </dsp:nvSpPr>
      <dsp:spPr>
        <a:xfrm>
          <a:off x="0" y="3846258"/>
          <a:ext cx="8352928"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B44A3-9885-4D01-A1A2-48C58CA16B4E}">
      <dsp:nvSpPr>
        <dsp:cNvPr id="0" name=""/>
        <dsp:cNvSpPr/>
      </dsp:nvSpPr>
      <dsp:spPr>
        <a:xfrm>
          <a:off x="0" y="3846258"/>
          <a:ext cx="8352928" cy="1282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altLang="en-US" sz="2300" kern="1200" dirty="0" smtClean="0"/>
            <a:t>帮助核心企业快速扩展市场，扩大卖方销售规模，提高产品竞争力，赢得市场份额</a:t>
          </a:r>
          <a:endParaRPr lang="zh-CN" altLang="en-US" sz="2300" kern="1200" dirty="0"/>
        </a:p>
      </dsp:txBody>
      <dsp:txXfrm>
        <a:off x="0" y="3846258"/>
        <a:ext cx="8352928" cy="1282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422A3-290D-45EC-A38E-CF54C79A69EF}">
      <dsp:nvSpPr>
        <dsp:cNvPr id="0" name=""/>
        <dsp:cNvSpPr/>
      </dsp:nvSpPr>
      <dsp:spPr>
        <a:xfrm>
          <a:off x="0" y="2672"/>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C3E90E-BCFA-4561-BE93-12BA97D62635}">
      <dsp:nvSpPr>
        <dsp:cNvPr id="0" name=""/>
        <dsp:cNvSpPr/>
      </dsp:nvSpPr>
      <dsp:spPr>
        <a:xfrm>
          <a:off x="0" y="2672"/>
          <a:ext cx="8229600" cy="91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R="0" lvl="0" algn="l" defTabSz="1066800" rtl="0" eaLnBrk="1" fontAlgn="auto" latinLnBrk="0" hangingPunct="1">
            <a:lnSpc>
              <a:spcPct val="90000"/>
            </a:lnSpc>
            <a:spcBef>
              <a:spcPct val="0"/>
            </a:spcBef>
            <a:spcAft>
              <a:spcPct val="35000"/>
            </a:spcAft>
            <a:buClrTx/>
            <a:buSzTx/>
            <a:buFontTx/>
            <a:tabLst/>
            <a:defRPr/>
          </a:pPr>
          <a:r>
            <a:rPr lang="zh-CN" sz="2400" b="0" kern="1200" dirty="0" smtClean="0"/>
            <a:t>在线监控，交易真实。与核心企业的</a:t>
          </a:r>
          <a:r>
            <a:rPr lang="en-US" sz="2400" b="0" kern="1200" dirty="0" smtClean="0"/>
            <a:t>ERP</a:t>
          </a:r>
          <a:r>
            <a:rPr lang="zh-CN" sz="2400" b="0" kern="1200" dirty="0" smtClean="0"/>
            <a:t>、财务等系统对接，可以从系统中真实反映双方的</a:t>
          </a:r>
          <a:r>
            <a:rPr lang="zh-CN" altLang="en-US" sz="2400" b="0" kern="1200" dirty="0" smtClean="0"/>
            <a:t>贸易</a:t>
          </a:r>
          <a:r>
            <a:rPr lang="zh-CN" sz="2400" b="0" kern="1200" dirty="0" smtClean="0"/>
            <a:t>信息</a:t>
          </a:r>
          <a:endParaRPr lang="zh-CN" sz="2400" b="0" kern="1200" dirty="0"/>
        </a:p>
      </dsp:txBody>
      <dsp:txXfrm>
        <a:off x="0" y="2672"/>
        <a:ext cx="8229600" cy="911210"/>
      </dsp:txXfrm>
    </dsp:sp>
    <dsp:sp modelId="{52B73595-1499-41A4-AB1B-695CB62FD274}">
      <dsp:nvSpPr>
        <dsp:cNvPr id="0" name=""/>
        <dsp:cNvSpPr/>
      </dsp:nvSpPr>
      <dsp:spPr>
        <a:xfrm>
          <a:off x="0" y="913882"/>
          <a:ext cx="82296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2BE7B-487A-41CF-AC24-77ACA74180DE}">
      <dsp:nvSpPr>
        <dsp:cNvPr id="0" name=""/>
        <dsp:cNvSpPr/>
      </dsp:nvSpPr>
      <dsp:spPr>
        <a:xfrm>
          <a:off x="0" y="913882"/>
          <a:ext cx="8229600" cy="91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b="0" kern="1200" dirty="0" smtClean="0"/>
            <a:t>以网络贷方式提供融资，实现在线融资、在线全额还款或部分还款、随借随还、授信额度循环使用，提高资金使用效益</a:t>
          </a:r>
          <a:endParaRPr lang="zh-CN" altLang="en-US" sz="2400" b="0" kern="1200" dirty="0"/>
        </a:p>
      </dsp:txBody>
      <dsp:txXfrm>
        <a:off x="0" y="913882"/>
        <a:ext cx="8229600" cy="911210"/>
      </dsp:txXfrm>
    </dsp:sp>
    <dsp:sp modelId="{CBCDD2F9-0538-4420-BB42-912A36E533FF}">
      <dsp:nvSpPr>
        <dsp:cNvPr id="0" name=""/>
        <dsp:cNvSpPr/>
      </dsp:nvSpPr>
      <dsp:spPr>
        <a:xfrm>
          <a:off x="0" y="1825093"/>
          <a:ext cx="82296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5C7E97-D46F-485C-8DD8-1EECDFFFB4A0}">
      <dsp:nvSpPr>
        <dsp:cNvPr id="0" name=""/>
        <dsp:cNvSpPr/>
      </dsp:nvSpPr>
      <dsp:spPr>
        <a:xfrm>
          <a:off x="0" y="1825093"/>
          <a:ext cx="8229600" cy="91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b="0" kern="1200" dirty="0" smtClean="0"/>
            <a:t>支持分段计息：如第一段核心企业付息，第二段下游客户付息，第三段下游客户支付利息及罚息（罚息由核心企业收取）</a:t>
          </a:r>
          <a:endParaRPr lang="zh-CN" sz="2400" b="0" kern="1200" dirty="0"/>
        </a:p>
      </dsp:txBody>
      <dsp:txXfrm>
        <a:off x="0" y="1825093"/>
        <a:ext cx="8229600" cy="911210"/>
      </dsp:txXfrm>
    </dsp:sp>
    <dsp:sp modelId="{5AEED98F-8262-4BEB-AB63-3F379088FBF6}">
      <dsp:nvSpPr>
        <dsp:cNvPr id="0" name=""/>
        <dsp:cNvSpPr/>
      </dsp:nvSpPr>
      <dsp:spPr>
        <a:xfrm>
          <a:off x="0" y="2736304"/>
          <a:ext cx="822960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7D30E-898C-4C3C-8F04-80D04E62D42E}">
      <dsp:nvSpPr>
        <dsp:cNvPr id="0" name=""/>
        <dsp:cNvSpPr/>
      </dsp:nvSpPr>
      <dsp:spPr>
        <a:xfrm>
          <a:off x="0" y="2736304"/>
          <a:ext cx="8229600" cy="91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R="0" lvl="0" algn="l" defTabSz="1066800" rtl="0" eaLnBrk="1" fontAlgn="auto" latinLnBrk="0" hangingPunct="1">
            <a:lnSpc>
              <a:spcPct val="90000"/>
            </a:lnSpc>
            <a:spcBef>
              <a:spcPct val="0"/>
            </a:spcBef>
            <a:spcAft>
              <a:spcPct val="35000"/>
            </a:spcAft>
            <a:buClrTx/>
            <a:buSzTx/>
            <a:buFontTx/>
            <a:tabLst/>
            <a:defRPr/>
          </a:pPr>
          <a:r>
            <a:rPr lang="zh-CN" sz="2400" kern="1200" dirty="0" smtClean="0"/>
            <a:t>支持不同的</a:t>
          </a:r>
          <a:r>
            <a:rPr lang="zh-CN" altLang="en-US" sz="2400" kern="1200" dirty="0" smtClean="0"/>
            <a:t>下游客户</a:t>
          </a:r>
          <a:r>
            <a:rPr lang="zh-CN" sz="2400" kern="1200" dirty="0" smtClean="0"/>
            <a:t>设定不同的自有资金支付比例或保证金支付比例</a:t>
          </a:r>
          <a:endParaRPr lang="zh-CN" altLang="en-US" sz="2400" b="0" kern="1200" dirty="0"/>
        </a:p>
      </dsp:txBody>
      <dsp:txXfrm>
        <a:off x="0" y="2736304"/>
        <a:ext cx="8229600" cy="911210"/>
      </dsp:txXfrm>
    </dsp:sp>
    <dsp:sp modelId="{AA251610-AA52-4544-9D91-8E6E1311AD4C}">
      <dsp:nvSpPr>
        <dsp:cNvPr id="0" name=""/>
        <dsp:cNvSpPr/>
      </dsp:nvSpPr>
      <dsp:spPr>
        <a:xfrm>
          <a:off x="0" y="3647514"/>
          <a:ext cx="822960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CA65BA-66B3-48A1-90B0-70ED70CECDB4}">
      <dsp:nvSpPr>
        <dsp:cNvPr id="0" name=""/>
        <dsp:cNvSpPr/>
      </dsp:nvSpPr>
      <dsp:spPr>
        <a:xfrm>
          <a:off x="0" y="3647514"/>
          <a:ext cx="8229600" cy="91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b="0" kern="1200" dirty="0" smtClean="0"/>
            <a:t>下游客户贷款资金作为货款实时支付至核心企业结算账户，</a:t>
          </a:r>
          <a:r>
            <a:rPr lang="zh-CN" altLang="en-US" sz="2400" kern="1200" dirty="0" smtClean="0"/>
            <a:t>信贷资金安全封闭运行，受托支付符合主管部门监管要求</a:t>
          </a:r>
          <a:endParaRPr lang="zh-CN" altLang="en-US" sz="2400" b="0" kern="1200" dirty="0"/>
        </a:p>
      </dsp:txBody>
      <dsp:txXfrm>
        <a:off x="0" y="3647514"/>
        <a:ext cx="8229600" cy="911210"/>
      </dsp:txXfrm>
    </dsp:sp>
    <dsp:sp modelId="{F76F05DB-25FA-47CA-9A05-49F0CA4B5A01}">
      <dsp:nvSpPr>
        <dsp:cNvPr id="0" name=""/>
        <dsp:cNvSpPr/>
      </dsp:nvSpPr>
      <dsp:spPr>
        <a:xfrm>
          <a:off x="0" y="4558725"/>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A392F5-CA65-45B0-A9AB-EDC3624C362F}">
      <dsp:nvSpPr>
        <dsp:cNvPr id="0" name=""/>
        <dsp:cNvSpPr/>
      </dsp:nvSpPr>
      <dsp:spPr>
        <a:xfrm>
          <a:off x="0" y="4558725"/>
          <a:ext cx="8229600" cy="91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altLang="en-US" sz="2400" kern="1200" dirty="0" smtClean="0"/>
            <a:t>支持普通订单融资及未来货权融资</a:t>
          </a:r>
          <a:endParaRPr lang="zh-CN" altLang="en-US" sz="2400" b="0" kern="1200" dirty="0"/>
        </a:p>
      </dsp:txBody>
      <dsp:txXfrm>
        <a:off x="0" y="4558725"/>
        <a:ext cx="8229600" cy="911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2A8A9-E4FE-4AA1-B119-1AAE9C838A30}">
      <dsp:nvSpPr>
        <dsp:cNvPr id="0" name=""/>
        <dsp:cNvSpPr/>
      </dsp:nvSpPr>
      <dsp:spPr>
        <a:xfrm>
          <a:off x="0" y="2634"/>
          <a:ext cx="8322448"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27A19E5-625D-4C22-9658-F12638E35544}">
      <dsp:nvSpPr>
        <dsp:cNvPr id="0" name=""/>
        <dsp:cNvSpPr/>
      </dsp:nvSpPr>
      <dsp:spPr>
        <a:xfrm>
          <a:off x="0" y="2634"/>
          <a:ext cx="8322448" cy="89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sz="2300" kern="1200" dirty="0" smtClean="0"/>
            <a:t>集权式订单管理：支持集团公司统一管理下属分、子公司</a:t>
          </a:r>
          <a:r>
            <a:rPr lang="zh-CN" altLang="en-US" sz="2300" kern="1200" dirty="0" smtClean="0"/>
            <a:t>订单</a:t>
          </a:r>
          <a:endParaRPr lang="zh-CN" sz="2300" kern="1200" dirty="0"/>
        </a:p>
      </dsp:txBody>
      <dsp:txXfrm>
        <a:off x="0" y="2634"/>
        <a:ext cx="8322448" cy="898281"/>
      </dsp:txXfrm>
    </dsp:sp>
    <dsp:sp modelId="{E5ADB79A-F212-4D27-AB27-B3901A38A2B4}">
      <dsp:nvSpPr>
        <dsp:cNvPr id="0" name=""/>
        <dsp:cNvSpPr/>
      </dsp:nvSpPr>
      <dsp:spPr>
        <a:xfrm>
          <a:off x="0" y="900916"/>
          <a:ext cx="8322448" cy="0"/>
        </a:xfrm>
        <a:prstGeom prst="line">
          <a:avLst/>
        </a:prstGeom>
        <a:gradFill rotWithShape="0">
          <a:gsLst>
            <a:gs pos="0">
              <a:schemeClr val="accent5">
                <a:hueOff val="-1986775"/>
                <a:satOff val="7962"/>
                <a:lumOff val="1726"/>
                <a:alphaOff val="0"/>
                <a:tint val="50000"/>
                <a:satMod val="300000"/>
              </a:schemeClr>
            </a:gs>
            <a:gs pos="35000">
              <a:schemeClr val="accent5">
                <a:hueOff val="-1986775"/>
                <a:satOff val="7962"/>
                <a:lumOff val="1726"/>
                <a:alphaOff val="0"/>
                <a:tint val="37000"/>
                <a:satMod val="300000"/>
              </a:schemeClr>
            </a:gs>
            <a:gs pos="100000">
              <a:schemeClr val="accent5">
                <a:hueOff val="-1986775"/>
                <a:satOff val="7962"/>
                <a:lumOff val="1726"/>
                <a:alphaOff val="0"/>
                <a:tint val="15000"/>
                <a:satMod val="350000"/>
              </a:schemeClr>
            </a:gs>
          </a:gsLst>
          <a:lin ang="16200000" scaled="1"/>
        </a:gradFill>
        <a:ln w="9525" cap="flat" cmpd="sng" algn="ctr">
          <a:solidFill>
            <a:schemeClr val="accent5">
              <a:hueOff val="-1986775"/>
              <a:satOff val="7962"/>
              <a:lumOff val="1726"/>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1D941CD-6C6A-4277-9499-633BC6DD0907}">
      <dsp:nvSpPr>
        <dsp:cNvPr id="0" name=""/>
        <dsp:cNvSpPr/>
      </dsp:nvSpPr>
      <dsp:spPr>
        <a:xfrm>
          <a:off x="0" y="900916"/>
          <a:ext cx="8322448" cy="89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sz="2300" kern="1200" dirty="0" smtClean="0"/>
            <a:t>分权式订单管理：支持集团公司下属分、子公司独立管理</a:t>
          </a:r>
          <a:r>
            <a:rPr lang="zh-CN" altLang="en-US" sz="2300" kern="1200" dirty="0" smtClean="0"/>
            <a:t>订单</a:t>
          </a:r>
          <a:r>
            <a:rPr lang="zh-CN" sz="2300" kern="1200" dirty="0" smtClean="0"/>
            <a:t>，共享集团公司的授信合作额度</a:t>
          </a:r>
          <a:endParaRPr lang="zh-CN" sz="2300" kern="1200" dirty="0"/>
        </a:p>
      </dsp:txBody>
      <dsp:txXfrm>
        <a:off x="0" y="900916"/>
        <a:ext cx="8322448" cy="898281"/>
      </dsp:txXfrm>
    </dsp:sp>
    <dsp:sp modelId="{1463285A-F518-42DE-98F5-F3CF00D8AAEC}">
      <dsp:nvSpPr>
        <dsp:cNvPr id="0" name=""/>
        <dsp:cNvSpPr/>
      </dsp:nvSpPr>
      <dsp:spPr>
        <a:xfrm>
          <a:off x="0" y="1799198"/>
          <a:ext cx="8322448" cy="0"/>
        </a:xfrm>
        <a:prstGeom prst="line">
          <a:avLst/>
        </a:prstGeom>
        <a:gradFill rotWithShape="0">
          <a:gsLst>
            <a:gs pos="0">
              <a:schemeClr val="accent5">
                <a:hueOff val="-3973551"/>
                <a:satOff val="15924"/>
                <a:lumOff val="3451"/>
                <a:alphaOff val="0"/>
                <a:tint val="50000"/>
                <a:satMod val="300000"/>
              </a:schemeClr>
            </a:gs>
            <a:gs pos="35000">
              <a:schemeClr val="accent5">
                <a:hueOff val="-3973551"/>
                <a:satOff val="15924"/>
                <a:lumOff val="3451"/>
                <a:alphaOff val="0"/>
                <a:tint val="37000"/>
                <a:satMod val="300000"/>
              </a:schemeClr>
            </a:gs>
            <a:gs pos="100000">
              <a:schemeClr val="accent5">
                <a:hueOff val="-3973551"/>
                <a:satOff val="15924"/>
                <a:lumOff val="3451"/>
                <a:alphaOff val="0"/>
                <a:tint val="15000"/>
                <a:satMod val="350000"/>
              </a:schemeClr>
            </a:gs>
          </a:gsLst>
          <a:lin ang="16200000" scaled="1"/>
        </a:gradFill>
        <a:ln w="9525" cap="flat" cmpd="sng" algn="ctr">
          <a:solidFill>
            <a:schemeClr val="accent5">
              <a:hueOff val="-3973551"/>
              <a:satOff val="15924"/>
              <a:lumOff val="345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2D4CAE9-817A-4B98-8806-B37E1B6A0E9F}">
      <dsp:nvSpPr>
        <dsp:cNvPr id="0" name=""/>
        <dsp:cNvSpPr/>
      </dsp:nvSpPr>
      <dsp:spPr>
        <a:xfrm>
          <a:off x="0" y="1799198"/>
          <a:ext cx="8322448" cy="89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altLang="en-US" sz="2300" kern="1200" dirty="0" smtClean="0"/>
            <a:t>多</a:t>
          </a:r>
          <a:r>
            <a:rPr lang="zh-CN" sz="2300" kern="1200" dirty="0" smtClean="0"/>
            <a:t>账户</a:t>
          </a:r>
          <a:r>
            <a:rPr lang="zh-CN" altLang="en-US" sz="2300" kern="1200" dirty="0" smtClean="0"/>
            <a:t>收款</a:t>
          </a:r>
          <a:r>
            <a:rPr lang="zh-CN" sz="2300" kern="1200" dirty="0" smtClean="0"/>
            <a:t>：订单支付的资金可以统一支付到集团统一账户下，也可以针对不同的订单，支付到不同分、子公司的账户下</a:t>
          </a:r>
          <a:endParaRPr lang="zh-CN" sz="2300" kern="1200" dirty="0"/>
        </a:p>
      </dsp:txBody>
      <dsp:txXfrm>
        <a:off x="0" y="1799198"/>
        <a:ext cx="8322448" cy="898281"/>
      </dsp:txXfrm>
    </dsp:sp>
    <dsp:sp modelId="{0F5A9F9B-81CA-4DC9-A2EA-20CE6B481C3C}">
      <dsp:nvSpPr>
        <dsp:cNvPr id="0" name=""/>
        <dsp:cNvSpPr/>
      </dsp:nvSpPr>
      <dsp:spPr>
        <a:xfrm>
          <a:off x="0" y="2697480"/>
          <a:ext cx="8322448" cy="0"/>
        </a:xfrm>
        <a:prstGeom prst="line">
          <a:avLst/>
        </a:prstGeom>
        <a:gradFill rotWithShape="0">
          <a:gsLst>
            <a:gs pos="0">
              <a:schemeClr val="accent5">
                <a:hueOff val="-5960326"/>
                <a:satOff val="23887"/>
                <a:lumOff val="5177"/>
                <a:alphaOff val="0"/>
                <a:tint val="50000"/>
                <a:satMod val="300000"/>
              </a:schemeClr>
            </a:gs>
            <a:gs pos="35000">
              <a:schemeClr val="accent5">
                <a:hueOff val="-5960326"/>
                <a:satOff val="23887"/>
                <a:lumOff val="5177"/>
                <a:alphaOff val="0"/>
                <a:tint val="37000"/>
                <a:satMod val="300000"/>
              </a:schemeClr>
            </a:gs>
            <a:gs pos="100000">
              <a:schemeClr val="accent5">
                <a:hueOff val="-5960326"/>
                <a:satOff val="23887"/>
                <a:lumOff val="5177"/>
                <a:alphaOff val="0"/>
                <a:tint val="15000"/>
                <a:satMod val="350000"/>
              </a:schemeClr>
            </a:gs>
          </a:gsLst>
          <a:lin ang="16200000" scaled="1"/>
        </a:gradFill>
        <a:ln w="9525" cap="flat" cmpd="sng" algn="ctr">
          <a:solidFill>
            <a:schemeClr val="accent5">
              <a:hueOff val="-5960326"/>
              <a:satOff val="23887"/>
              <a:lumOff val="5177"/>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9A1053A-6054-4D8A-8D6B-D86CC69E3987}">
      <dsp:nvSpPr>
        <dsp:cNvPr id="0" name=""/>
        <dsp:cNvSpPr/>
      </dsp:nvSpPr>
      <dsp:spPr>
        <a:xfrm>
          <a:off x="0" y="2697479"/>
          <a:ext cx="8322448" cy="89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altLang="en-US" sz="2300" b="0" kern="1200" dirty="0" smtClean="0"/>
            <a:t>核心企业自己管理下游客户的贷款额度（不超过银行授信额度），最低可控制为停贷状态，帮助核心企业管理下游客户</a:t>
          </a:r>
          <a:endParaRPr lang="zh-CN" sz="2300" kern="1200" dirty="0"/>
        </a:p>
      </dsp:txBody>
      <dsp:txXfrm>
        <a:off x="0" y="2697479"/>
        <a:ext cx="8322448" cy="898281"/>
      </dsp:txXfrm>
    </dsp:sp>
    <dsp:sp modelId="{CA474A6C-AD46-40C1-A6F0-B8C995DE7C0B}">
      <dsp:nvSpPr>
        <dsp:cNvPr id="0" name=""/>
        <dsp:cNvSpPr/>
      </dsp:nvSpPr>
      <dsp:spPr>
        <a:xfrm>
          <a:off x="0" y="3595761"/>
          <a:ext cx="8322448" cy="0"/>
        </a:xfrm>
        <a:prstGeom prst="line">
          <a:avLst/>
        </a:prstGeom>
        <a:gradFill rotWithShape="0">
          <a:gsLst>
            <a:gs pos="0">
              <a:schemeClr val="accent5">
                <a:hueOff val="-7947101"/>
                <a:satOff val="31849"/>
                <a:lumOff val="6902"/>
                <a:alphaOff val="0"/>
                <a:tint val="50000"/>
                <a:satMod val="300000"/>
              </a:schemeClr>
            </a:gs>
            <a:gs pos="35000">
              <a:schemeClr val="accent5">
                <a:hueOff val="-7947101"/>
                <a:satOff val="31849"/>
                <a:lumOff val="6902"/>
                <a:alphaOff val="0"/>
                <a:tint val="37000"/>
                <a:satMod val="300000"/>
              </a:schemeClr>
            </a:gs>
            <a:gs pos="100000">
              <a:schemeClr val="accent5">
                <a:hueOff val="-7947101"/>
                <a:satOff val="31849"/>
                <a:lumOff val="6902"/>
                <a:alphaOff val="0"/>
                <a:tint val="15000"/>
                <a:satMod val="350000"/>
              </a:schemeClr>
            </a:gs>
          </a:gsLst>
          <a:lin ang="16200000" scaled="1"/>
        </a:gradFill>
        <a:ln w="9525" cap="flat" cmpd="sng" algn="ctr">
          <a:solidFill>
            <a:schemeClr val="accent5">
              <a:hueOff val="-7947101"/>
              <a:satOff val="31849"/>
              <a:lumOff val="6902"/>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BD16D91E-BEDD-4D5A-AEEF-CE03A271CD48}">
      <dsp:nvSpPr>
        <dsp:cNvPr id="0" name=""/>
        <dsp:cNvSpPr/>
      </dsp:nvSpPr>
      <dsp:spPr>
        <a:xfrm>
          <a:off x="0" y="3595761"/>
          <a:ext cx="8322448" cy="89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sz="2300" kern="1200" dirty="0" smtClean="0"/>
            <a:t>核心企业担保模式下，支持核心企业替</a:t>
          </a:r>
          <a:r>
            <a:rPr lang="zh-CN" altLang="en-US" sz="2300" kern="1200" dirty="0" smtClean="0"/>
            <a:t>下游客户</a:t>
          </a:r>
          <a:r>
            <a:rPr lang="zh-CN" sz="2300" kern="1200" dirty="0" smtClean="0"/>
            <a:t>还款</a:t>
          </a:r>
          <a:endParaRPr lang="zh-CN" sz="2300" kern="1200" dirty="0"/>
        </a:p>
      </dsp:txBody>
      <dsp:txXfrm>
        <a:off x="0" y="3595761"/>
        <a:ext cx="8322448" cy="898281"/>
      </dsp:txXfrm>
    </dsp:sp>
    <dsp:sp modelId="{5E4E0FC7-396E-4927-B9D1-2538247948E1}">
      <dsp:nvSpPr>
        <dsp:cNvPr id="0" name=""/>
        <dsp:cNvSpPr/>
      </dsp:nvSpPr>
      <dsp:spPr>
        <a:xfrm>
          <a:off x="0" y="4494043"/>
          <a:ext cx="8322448" cy="0"/>
        </a:xfrm>
        <a:prstGeom prst="line">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w="9525" cap="flat" cmpd="sng" algn="ctr">
          <a:solidFill>
            <a:schemeClr val="accent5">
              <a:hueOff val="-9933876"/>
              <a:satOff val="39811"/>
              <a:lumOff val="8628"/>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4F319FA-065B-47CD-B287-3A107244DBFA}">
      <dsp:nvSpPr>
        <dsp:cNvPr id="0" name=""/>
        <dsp:cNvSpPr/>
      </dsp:nvSpPr>
      <dsp:spPr>
        <a:xfrm>
          <a:off x="0" y="4494043"/>
          <a:ext cx="8322448" cy="89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zh-CN" altLang="en-US" sz="2300" kern="1200" dirty="0" smtClean="0"/>
            <a:t>支持一笔订单多次支付及融资，适用长期订单或订货会等模式</a:t>
          </a:r>
          <a:endParaRPr lang="zh-CN" sz="2300" kern="1200" dirty="0"/>
        </a:p>
      </dsp:txBody>
      <dsp:txXfrm>
        <a:off x="0" y="4494043"/>
        <a:ext cx="8322448" cy="898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81E0D-B3BA-4D4A-BEDD-6A71E7570213}">
      <dsp:nvSpPr>
        <dsp:cNvPr id="0" name=""/>
        <dsp:cNvSpPr/>
      </dsp:nvSpPr>
      <dsp:spPr>
        <a:xfrm rot="5400000">
          <a:off x="-208464" y="210864"/>
          <a:ext cx="1389761" cy="972832"/>
        </a:xfrm>
        <a:prstGeom prst="chevron">
          <a:avLst/>
        </a:prstGeom>
        <a:solidFill>
          <a:srgbClr val="FFFF00"/>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系统开户</a:t>
          </a:r>
          <a:endParaRPr lang="zh-CN" altLang="en-US" sz="1800" kern="1200" dirty="0"/>
        </a:p>
      </dsp:txBody>
      <dsp:txXfrm rot="-5400000">
        <a:off x="1" y="488815"/>
        <a:ext cx="972832" cy="416929"/>
      </dsp:txXfrm>
    </dsp:sp>
    <dsp:sp modelId="{F3BAE605-812E-4DD5-9223-50477EA35B29}">
      <dsp:nvSpPr>
        <dsp:cNvPr id="0" name=""/>
        <dsp:cNvSpPr/>
      </dsp:nvSpPr>
      <dsp:spPr>
        <a:xfrm rot="5400000">
          <a:off x="3995184" y="-3019950"/>
          <a:ext cx="903344" cy="6948047"/>
        </a:xfrm>
        <a:prstGeom prst="round2SameRect">
          <a:avLst/>
        </a:prstGeom>
        <a:solidFill>
          <a:srgbClr val="FFFF00"/>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核心企业为下游客户分配账号，管理授信额度</a:t>
          </a:r>
          <a:endParaRPr lang="zh-CN" altLang="en-US" sz="2200" kern="1200" dirty="0"/>
        </a:p>
      </dsp:txBody>
      <dsp:txXfrm rot="-5400000">
        <a:off x="972833" y="46499"/>
        <a:ext cx="6903949" cy="815148"/>
      </dsp:txXfrm>
    </dsp:sp>
    <dsp:sp modelId="{A7F3B564-1BD2-4FF6-8865-C23448884DF6}">
      <dsp:nvSpPr>
        <dsp:cNvPr id="0" name=""/>
        <dsp:cNvSpPr/>
      </dsp:nvSpPr>
      <dsp:spPr>
        <a:xfrm rot="5400000">
          <a:off x="-208464" y="1455458"/>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生成订单</a:t>
          </a:r>
          <a:endParaRPr lang="zh-CN" altLang="en-US" sz="1800" kern="1200" dirty="0"/>
        </a:p>
      </dsp:txBody>
      <dsp:txXfrm rot="-5400000">
        <a:off x="1" y="1733409"/>
        <a:ext cx="972832" cy="416929"/>
      </dsp:txXfrm>
    </dsp:sp>
    <dsp:sp modelId="{D14089E6-A8D7-4C6A-9EDE-D7BC96C25EB5}">
      <dsp:nvSpPr>
        <dsp:cNvPr id="0" name=""/>
        <dsp:cNvSpPr/>
      </dsp:nvSpPr>
      <dsp:spPr>
        <a:xfrm rot="5400000">
          <a:off x="3995184" y="-1775356"/>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核心企业</a:t>
          </a:r>
          <a:r>
            <a:rPr lang="en-US" altLang="zh-CN" sz="2200" kern="1200" dirty="0" smtClean="0"/>
            <a:t>ERP</a:t>
          </a:r>
          <a:r>
            <a:rPr lang="zh-CN" altLang="en-US" sz="2200" kern="1200" dirty="0" smtClean="0"/>
            <a:t>系统与融信通平台对接，推送订单到融信通平台，或者企业通过融信通平台手工创建订单</a:t>
          </a:r>
          <a:endParaRPr lang="zh-CN" altLang="en-US" sz="2200" kern="1200" dirty="0"/>
        </a:p>
      </dsp:txBody>
      <dsp:txXfrm rot="-5400000">
        <a:off x="972833" y="1291093"/>
        <a:ext cx="6903949" cy="815148"/>
      </dsp:txXfrm>
    </dsp:sp>
    <dsp:sp modelId="{9A08D027-ED37-439A-B0BA-70BD89B3F1AA}">
      <dsp:nvSpPr>
        <dsp:cNvPr id="0" name=""/>
        <dsp:cNvSpPr/>
      </dsp:nvSpPr>
      <dsp:spPr>
        <a:xfrm rot="5400000">
          <a:off x="-208464" y="2700052"/>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客户融资</a:t>
          </a:r>
          <a:endParaRPr lang="en-US" altLang="zh-CN" sz="1800" kern="1200" dirty="0" smtClean="0"/>
        </a:p>
      </dsp:txBody>
      <dsp:txXfrm rot="-5400000">
        <a:off x="1" y="2978003"/>
        <a:ext cx="972832" cy="416929"/>
      </dsp:txXfrm>
    </dsp:sp>
    <dsp:sp modelId="{9D484F8D-6C23-4E71-8A42-1E2C7444C8C7}">
      <dsp:nvSpPr>
        <dsp:cNvPr id="0" name=""/>
        <dsp:cNvSpPr/>
      </dsp:nvSpPr>
      <dsp:spPr>
        <a:xfrm rot="5400000">
          <a:off x="3995184" y="-530762"/>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下游客户登陆融信通平台，选择订单进行融资付款</a:t>
          </a:r>
          <a:endParaRPr lang="zh-CN" altLang="en-US" sz="2200" kern="1200" dirty="0"/>
        </a:p>
      </dsp:txBody>
      <dsp:txXfrm rot="-5400000">
        <a:off x="972833" y="2535687"/>
        <a:ext cx="6903949" cy="815148"/>
      </dsp:txXfrm>
    </dsp:sp>
    <dsp:sp modelId="{E33B15B9-0A14-4888-A83D-1322EAF86D74}">
      <dsp:nvSpPr>
        <dsp:cNvPr id="0" name=""/>
        <dsp:cNvSpPr/>
      </dsp:nvSpPr>
      <dsp:spPr>
        <a:xfrm rot="5400000">
          <a:off x="-208464" y="3944646"/>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客户还款</a:t>
          </a:r>
          <a:endParaRPr lang="zh-CN" altLang="en-US" sz="1800" kern="1200" dirty="0"/>
        </a:p>
      </dsp:txBody>
      <dsp:txXfrm rot="-5400000">
        <a:off x="1" y="4222597"/>
        <a:ext cx="972832" cy="416929"/>
      </dsp:txXfrm>
    </dsp:sp>
    <dsp:sp modelId="{38573F62-4D81-4EEF-B792-D05C3BF219B6}">
      <dsp:nvSpPr>
        <dsp:cNvPr id="0" name=""/>
        <dsp:cNvSpPr/>
      </dsp:nvSpPr>
      <dsp:spPr>
        <a:xfrm rot="5400000">
          <a:off x="3995184" y="713831"/>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下游客户登陆融信通平台，完成在线自助还款或赎货</a:t>
          </a:r>
          <a:endParaRPr lang="zh-CN" altLang="en-US" sz="2200" kern="1200" dirty="0"/>
        </a:p>
      </dsp:txBody>
      <dsp:txXfrm rot="-5400000">
        <a:off x="972833" y="3780280"/>
        <a:ext cx="6903949" cy="8151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81E0D-B3BA-4D4A-BEDD-6A71E7570213}">
      <dsp:nvSpPr>
        <dsp:cNvPr id="0" name=""/>
        <dsp:cNvSpPr/>
      </dsp:nvSpPr>
      <dsp:spPr>
        <a:xfrm rot="5400000">
          <a:off x="-208464" y="210864"/>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系统开户</a:t>
          </a:r>
          <a:endParaRPr lang="zh-CN" altLang="en-US" sz="1800" kern="1200" dirty="0"/>
        </a:p>
      </dsp:txBody>
      <dsp:txXfrm rot="-5400000">
        <a:off x="1" y="488815"/>
        <a:ext cx="972832" cy="416929"/>
      </dsp:txXfrm>
    </dsp:sp>
    <dsp:sp modelId="{F3BAE605-812E-4DD5-9223-50477EA35B29}">
      <dsp:nvSpPr>
        <dsp:cNvPr id="0" name=""/>
        <dsp:cNvSpPr/>
      </dsp:nvSpPr>
      <dsp:spPr>
        <a:xfrm rot="5400000">
          <a:off x="3995184" y="-3019950"/>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核心企业为下游客户分配账号，管理授信额度</a:t>
          </a:r>
          <a:endParaRPr lang="zh-CN" altLang="en-US" sz="2200" kern="1200" dirty="0"/>
        </a:p>
      </dsp:txBody>
      <dsp:txXfrm rot="-5400000">
        <a:off x="972833" y="46499"/>
        <a:ext cx="6903949" cy="815148"/>
      </dsp:txXfrm>
    </dsp:sp>
    <dsp:sp modelId="{A7F3B564-1BD2-4FF6-8865-C23448884DF6}">
      <dsp:nvSpPr>
        <dsp:cNvPr id="0" name=""/>
        <dsp:cNvSpPr/>
      </dsp:nvSpPr>
      <dsp:spPr>
        <a:xfrm rot="5400000">
          <a:off x="-208464" y="1455458"/>
          <a:ext cx="1389761" cy="972832"/>
        </a:xfrm>
        <a:prstGeom prst="chevron">
          <a:avLst/>
        </a:prstGeom>
        <a:solidFill>
          <a:srgbClr val="FFFF00"/>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生成订单</a:t>
          </a:r>
          <a:endParaRPr lang="zh-CN" altLang="en-US" sz="1800" kern="1200" dirty="0"/>
        </a:p>
      </dsp:txBody>
      <dsp:txXfrm rot="-5400000">
        <a:off x="1" y="1733409"/>
        <a:ext cx="972832" cy="416929"/>
      </dsp:txXfrm>
    </dsp:sp>
    <dsp:sp modelId="{D14089E6-A8D7-4C6A-9EDE-D7BC96C25EB5}">
      <dsp:nvSpPr>
        <dsp:cNvPr id="0" name=""/>
        <dsp:cNvSpPr/>
      </dsp:nvSpPr>
      <dsp:spPr>
        <a:xfrm rot="5400000">
          <a:off x="3995184" y="-1775356"/>
          <a:ext cx="903344" cy="6948047"/>
        </a:xfrm>
        <a:prstGeom prst="round2SameRect">
          <a:avLst/>
        </a:prstGeom>
        <a:solidFill>
          <a:srgbClr val="FFFF00"/>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核心企业</a:t>
          </a:r>
          <a:r>
            <a:rPr lang="en-US" altLang="zh-CN" sz="2200" kern="1200" dirty="0" smtClean="0"/>
            <a:t>ERP</a:t>
          </a:r>
          <a:r>
            <a:rPr lang="zh-CN" altLang="en-US" sz="2200" kern="1200" dirty="0" smtClean="0"/>
            <a:t>系统与融信通平台对接，推送订单到融信通平台，或者企业通过融信通平台手工创建订单</a:t>
          </a:r>
          <a:endParaRPr lang="zh-CN" altLang="en-US" sz="2200" kern="1200" dirty="0"/>
        </a:p>
      </dsp:txBody>
      <dsp:txXfrm rot="-5400000">
        <a:off x="972833" y="1291093"/>
        <a:ext cx="6903949" cy="815148"/>
      </dsp:txXfrm>
    </dsp:sp>
    <dsp:sp modelId="{9A08D027-ED37-439A-B0BA-70BD89B3F1AA}">
      <dsp:nvSpPr>
        <dsp:cNvPr id="0" name=""/>
        <dsp:cNvSpPr/>
      </dsp:nvSpPr>
      <dsp:spPr>
        <a:xfrm rot="5400000">
          <a:off x="-208464" y="2700052"/>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客户融资</a:t>
          </a:r>
          <a:endParaRPr lang="en-US" altLang="zh-CN" sz="1800" kern="1200" dirty="0" smtClean="0"/>
        </a:p>
      </dsp:txBody>
      <dsp:txXfrm rot="-5400000">
        <a:off x="1" y="2978003"/>
        <a:ext cx="972832" cy="416929"/>
      </dsp:txXfrm>
    </dsp:sp>
    <dsp:sp modelId="{9D484F8D-6C23-4E71-8A42-1E2C7444C8C7}">
      <dsp:nvSpPr>
        <dsp:cNvPr id="0" name=""/>
        <dsp:cNvSpPr/>
      </dsp:nvSpPr>
      <dsp:spPr>
        <a:xfrm rot="5400000">
          <a:off x="3995184" y="-530762"/>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下游客户登陆融信通平台，选择订单进行融资付款</a:t>
          </a:r>
          <a:endParaRPr lang="zh-CN" altLang="en-US" sz="2200" kern="1200" dirty="0"/>
        </a:p>
      </dsp:txBody>
      <dsp:txXfrm rot="-5400000">
        <a:off x="972833" y="2535687"/>
        <a:ext cx="6903949" cy="815148"/>
      </dsp:txXfrm>
    </dsp:sp>
    <dsp:sp modelId="{E33B15B9-0A14-4888-A83D-1322EAF86D74}">
      <dsp:nvSpPr>
        <dsp:cNvPr id="0" name=""/>
        <dsp:cNvSpPr/>
      </dsp:nvSpPr>
      <dsp:spPr>
        <a:xfrm rot="5400000">
          <a:off x="-208464" y="3944646"/>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客户还款</a:t>
          </a:r>
          <a:endParaRPr lang="zh-CN" altLang="en-US" sz="1800" kern="1200" dirty="0"/>
        </a:p>
      </dsp:txBody>
      <dsp:txXfrm rot="-5400000">
        <a:off x="1" y="4222597"/>
        <a:ext cx="972832" cy="416929"/>
      </dsp:txXfrm>
    </dsp:sp>
    <dsp:sp modelId="{38573F62-4D81-4EEF-B792-D05C3BF219B6}">
      <dsp:nvSpPr>
        <dsp:cNvPr id="0" name=""/>
        <dsp:cNvSpPr/>
      </dsp:nvSpPr>
      <dsp:spPr>
        <a:xfrm rot="5400000">
          <a:off x="3995184" y="713831"/>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下游客户登陆融信通平台，完成在线自助还款或赎货</a:t>
          </a:r>
          <a:endParaRPr lang="zh-CN" altLang="en-US" sz="2200" kern="1200" dirty="0"/>
        </a:p>
      </dsp:txBody>
      <dsp:txXfrm rot="-5400000">
        <a:off x="972833" y="3780280"/>
        <a:ext cx="6903949" cy="8151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81E0D-B3BA-4D4A-BEDD-6A71E7570213}">
      <dsp:nvSpPr>
        <dsp:cNvPr id="0" name=""/>
        <dsp:cNvSpPr/>
      </dsp:nvSpPr>
      <dsp:spPr>
        <a:xfrm rot="5400000">
          <a:off x="-208464" y="210864"/>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系统开户</a:t>
          </a:r>
          <a:endParaRPr lang="zh-CN" altLang="en-US" sz="1800" kern="1200" dirty="0"/>
        </a:p>
      </dsp:txBody>
      <dsp:txXfrm rot="-5400000">
        <a:off x="1" y="488815"/>
        <a:ext cx="972832" cy="416929"/>
      </dsp:txXfrm>
    </dsp:sp>
    <dsp:sp modelId="{F3BAE605-812E-4DD5-9223-50477EA35B29}">
      <dsp:nvSpPr>
        <dsp:cNvPr id="0" name=""/>
        <dsp:cNvSpPr/>
      </dsp:nvSpPr>
      <dsp:spPr>
        <a:xfrm rot="5400000">
          <a:off x="3995184" y="-3019950"/>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核心企业为下游客户分配账号，管理授信额度</a:t>
          </a:r>
          <a:endParaRPr lang="zh-CN" altLang="en-US" sz="2200" kern="1200" dirty="0"/>
        </a:p>
      </dsp:txBody>
      <dsp:txXfrm rot="-5400000">
        <a:off x="972833" y="46499"/>
        <a:ext cx="6903949" cy="815148"/>
      </dsp:txXfrm>
    </dsp:sp>
    <dsp:sp modelId="{A7F3B564-1BD2-4FF6-8865-C23448884DF6}">
      <dsp:nvSpPr>
        <dsp:cNvPr id="0" name=""/>
        <dsp:cNvSpPr/>
      </dsp:nvSpPr>
      <dsp:spPr>
        <a:xfrm rot="5400000">
          <a:off x="-208464" y="1455458"/>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生成订单</a:t>
          </a:r>
          <a:endParaRPr lang="zh-CN" altLang="en-US" sz="1800" kern="1200" dirty="0"/>
        </a:p>
      </dsp:txBody>
      <dsp:txXfrm rot="-5400000">
        <a:off x="1" y="1733409"/>
        <a:ext cx="972832" cy="416929"/>
      </dsp:txXfrm>
    </dsp:sp>
    <dsp:sp modelId="{D14089E6-A8D7-4C6A-9EDE-D7BC96C25EB5}">
      <dsp:nvSpPr>
        <dsp:cNvPr id="0" name=""/>
        <dsp:cNvSpPr/>
      </dsp:nvSpPr>
      <dsp:spPr>
        <a:xfrm rot="5400000">
          <a:off x="3995184" y="-1775356"/>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核心企业</a:t>
          </a:r>
          <a:r>
            <a:rPr lang="en-US" altLang="zh-CN" sz="2200" kern="1200" dirty="0" smtClean="0"/>
            <a:t>ERP</a:t>
          </a:r>
          <a:r>
            <a:rPr lang="zh-CN" altLang="en-US" sz="2200" kern="1200" dirty="0" smtClean="0"/>
            <a:t>系统与融信通平台对接，推送订单到融信通平台，或者企业通过融信通平台手工创建订单</a:t>
          </a:r>
          <a:endParaRPr lang="zh-CN" altLang="en-US" sz="2200" kern="1200" dirty="0"/>
        </a:p>
      </dsp:txBody>
      <dsp:txXfrm rot="-5400000">
        <a:off x="972833" y="1291093"/>
        <a:ext cx="6903949" cy="815148"/>
      </dsp:txXfrm>
    </dsp:sp>
    <dsp:sp modelId="{9A08D027-ED37-439A-B0BA-70BD89B3F1AA}">
      <dsp:nvSpPr>
        <dsp:cNvPr id="0" name=""/>
        <dsp:cNvSpPr/>
      </dsp:nvSpPr>
      <dsp:spPr>
        <a:xfrm rot="5400000">
          <a:off x="-208464" y="2700052"/>
          <a:ext cx="1389761" cy="972832"/>
        </a:xfrm>
        <a:prstGeom prst="chevron">
          <a:avLst/>
        </a:prstGeom>
        <a:solidFill>
          <a:srgbClr val="FFFF00"/>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客户融资</a:t>
          </a:r>
          <a:endParaRPr lang="en-US" altLang="zh-CN" sz="1800" kern="1200" dirty="0" smtClean="0"/>
        </a:p>
      </dsp:txBody>
      <dsp:txXfrm rot="-5400000">
        <a:off x="1" y="2978003"/>
        <a:ext cx="972832" cy="416929"/>
      </dsp:txXfrm>
    </dsp:sp>
    <dsp:sp modelId="{9D484F8D-6C23-4E71-8A42-1E2C7444C8C7}">
      <dsp:nvSpPr>
        <dsp:cNvPr id="0" name=""/>
        <dsp:cNvSpPr/>
      </dsp:nvSpPr>
      <dsp:spPr>
        <a:xfrm rot="5400000">
          <a:off x="3995184" y="-530762"/>
          <a:ext cx="903344" cy="6948047"/>
        </a:xfrm>
        <a:prstGeom prst="round2SameRect">
          <a:avLst/>
        </a:prstGeom>
        <a:solidFill>
          <a:srgbClr val="FFFF00"/>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下游客户登陆融信通平台，选择订单进行融资付款</a:t>
          </a:r>
          <a:endParaRPr lang="zh-CN" altLang="en-US" sz="2200" kern="1200" dirty="0"/>
        </a:p>
      </dsp:txBody>
      <dsp:txXfrm rot="-5400000">
        <a:off x="972833" y="2535687"/>
        <a:ext cx="6903949" cy="815148"/>
      </dsp:txXfrm>
    </dsp:sp>
    <dsp:sp modelId="{E33B15B9-0A14-4888-A83D-1322EAF86D74}">
      <dsp:nvSpPr>
        <dsp:cNvPr id="0" name=""/>
        <dsp:cNvSpPr/>
      </dsp:nvSpPr>
      <dsp:spPr>
        <a:xfrm rot="5400000">
          <a:off x="-208464" y="3944646"/>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客户还款</a:t>
          </a:r>
          <a:endParaRPr lang="zh-CN" altLang="en-US" sz="1800" kern="1200" dirty="0"/>
        </a:p>
      </dsp:txBody>
      <dsp:txXfrm rot="-5400000">
        <a:off x="1" y="4222597"/>
        <a:ext cx="972832" cy="416929"/>
      </dsp:txXfrm>
    </dsp:sp>
    <dsp:sp modelId="{38573F62-4D81-4EEF-B792-D05C3BF219B6}">
      <dsp:nvSpPr>
        <dsp:cNvPr id="0" name=""/>
        <dsp:cNvSpPr/>
      </dsp:nvSpPr>
      <dsp:spPr>
        <a:xfrm rot="5400000">
          <a:off x="3995184" y="713831"/>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下游客户登陆融信通平台，完成在线自助还款或赎货</a:t>
          </a:r>
          <a:endParaRPr lang="zh-CN" altLang="en-US" sz="2200" kern="1200" dirty="0"/>
        </a:p>
      </dsp:txBody>
      <dsp:txXfrm rot="-5400000">
        <a:off x="972833" y="3780280"/>
        <a:ext cx="6903949" cy="8151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81E0D-B3BA-4D4A-BEDD-6A71E7570213}">
      <dsp:nvSpPr>
        <dsp:cNvPr id="0" name=""/>
        <dsp:cNvSpPr/>
      </dsp:nvSpPr>
      <dsp:spPr>
        <a:xfrm rot="5400000">
          <a:off x="-208464" y="210864"/>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系统开户</a:t>
          </a:r>
          <a:endParaRPr lang="zh-CN" altLang="en-US" sz="1800" kern="1200" dirty="0"/>
        </a:p>
      </dsp:txBody>
      <dsp:txXfrm rot="-5400000">
        <a:off x="1" y="488815"/>
        <a:ext cx="972832" cy="416929"/>
      </dsp:txXfrm>
    </dsp:sp>
    <dsp:sp modelId="{F3BAE605-812E-4DD5-9223-50477EA35B29}">
      <dsp:nvSpPr>
        <dsp:cNvPr id="0" name=""/>
        <dsp:cNvSpPr/>
      </dsp:nvSpPr>
      <dsp:spPr>
        <a:xfrm rot="5400000">
          <a:off x="3995184" y="-3019950"/>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核心企业为下游客户分配账号，管理授信额度</a:t>
          </a:r>
          <a:endParaRPr lang="zh-CN" altLang="en-US" sz="2200" kern="1200" dirty="0"/>
        </a:p>
      </dsp:txBody>
      <dsp:txXfrm rot="-5400000">
        <a:off x="972833" y="46499"/>
        <a:ext cx="6903949" cy="815148"/>
      </dsp:txXfrm>
    </dsp:sp>
    <dsp:sp modelId="{A7F3B564-1BD2-4FF6-8865-C23448884DF6}">
      <dsp:nvSpPr>
        <dsp:cNvPr id="0" name=""/>
        <dsp:cNvSpPr/>
      </dsp:nvSpPr>
      <dsp:spPr>
        <a:xfrm rot="5400000">
          <a:off x="-208464" y="1455458"/>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生成订单</a:t>
          </a:r>
          <a:endParaRPr lang="zh-CN" altLang="en-US" sz="1800" kern="1200" dirty="0"/>
        </a:p>
      </dsp:txBody>
      <dsp:txXfrm rot="-5400000">
        <a:off x="1" y="1733409"/>
        <a:ext cx="972832" cy="416929"/>
      </dsp:txXfrm>
    </dsp:sp>
    <dsp:sp modelId="{D14089E6-A8D7-4C6A-9EDE-D7BC96C25EB5}">
      <dsp:nvSpPr>
        <dsp:cNvPr id="0" name=""/>
        <dsp:cNvSpPr/>
      </dsp:nvSpPr>
      <dsp:spPr>
        <a:xfrm rot="5400000">
          <a:off x="3995184" y="-1775356"/>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核心企业</a:t>
          </a:r>
          <a:r>
            <a:rPr lang="en-US" altLang="zh-CN" sz="2200" kern="1200" dirty="0" smtClean="0"/>
            <a:t>ERP</a:t>
          </a:r>
          <a:r>
            <a:rPr lang="zh-CN" altLang="en-US" sz="2200" kern="1200" dirty="0" smtClean="0"/>
            <a:t>系统与融信通平台对接，推送订单到融信通平台，或者企业通过融信通平台手工创建订单</a:t>
          </a:r>
          <a:endParaRPr lang="zh-CN" altLang="en-US" sz="2200" kern="1200" dirty="0"/>
        </a:p>
      </dsp:txBody>
      <dsp:txXfrm rot="-5400000">
        <a:off x="972833" y="1291093"/>
        <a:ext cx="6903949" cy="815148"/>
      </dsp:txXfrm>
    </dsp:sp>
    <dsp:sp modelId="{9A08D027-ED37-439A-B0BA-70BD89B3F1AA}">
      <dsp:nvSpPr>
        <dsp:cNvPr id="0" name=""/>
        <dsp:cNvSpPr/>
      </dsp:nvSpPr>
      <dsp:spPr>
        <a:xfrm rot="5400000">
          <a:off x="-208464" y="2700052"/>
          <a:ext cx="1389761" cy="972832"/>
        </a:xfrm>
        <a:prstGeom prst="chevr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客户融资</a:t>
          </a:r>
          <a:endParaRPr lang="en-US" altLang="zh-CN" sz="1800" kern="1200" dirty="0" smtClean="0"/>
        </a:p>
      </dsp:txBody>
      <dsp:txXfrm rot="-5400000">
        <a:off x="1" y="2978003"/>
        <a:ext cx="972832" cy="416929"/>
      </dsp:txXfrm>
    </dsp:sp>
    <dsp:sp modelId="{9D484F8D-6C23-4E71-8A42-1E2C7444C8C7}">
      <dsp:nvSpPr>
        <dsp:cNvPr id="0" name=""/>
        <dsp:cNvSpPr/>
      </dsp:nvSpPr>
      <dsp:spPr>
        <a:xfrm rot="5400000">
          <a:off x="3995184" y="-530762"/>
          <a:ext cx="903344" cy="6948047"/>
        </a:xfrm>
        <a:prstGeom prst="round2Same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下游客户登陆融信通平台，选择订单进行融资付款</a:t>
          </a:r>
          <a:endParaRPr lang="zh-CN" altLang="en-US" sz="2200" kern="1200" dirty="0"/>
        </a:p>
      </dsp:txBody>
      <dsp:txXfrm rot="-5400000">
        <a:off x="972833" y="2535687"/>
        <a:ext cx="6903949" cy="815148"/>
      </dsp:txXfrm>
    </dsp:sp>
    <dsp:sp modelId="{E33B15B9-0A14-4888-A83D-1322EAF86D74}">
      <dsp:nvSpPr>
        <dsp:cNvPr id="0" name=""/>
        <dsp:cNvSpPr/>
      </dsp:nvSpPr>
      <dsp:spPr>
        <a:xfrm rot="5400000">
          <a:off x="-208464" y="3944646"/>
          <a:ext cx="1389761" cy="972832"/>
        </a:xfrm>
        <a:prstGeom prst="chevron">
          <a:avLst/>
        </a:prstGeom>
        <a:solidFill>
          <a:srgbClr val="FFFF00"/>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客户还款</a:t>
          </a:r>
          <a:endParaRPr lang="zh-CN" altLang="en-US" sz="1800" kern="1200" dirty="0"/>
        </a:p>
      </dsp:txBody>
      <dsp:txXfrm rot="-5400000">
        <a:off x="1" y="4222597"/>
        <a:ext cx="972832" cy="416929"/>
      </dsp:txXfrm>
    </dsp:sp>
    <dsp:sp modelId="{38573F62-4D81-4EEF-B792-D05C3BF219B6}">
      <dsp:nvSpPr>
        <dsp:cNvPr id="0" name=""/>
        <dsp:cNvSpPr/>
      </dsp:nvSpPr>
      <dsp:spPr>
        <a:xfrm rot="5400000">
          <a:off x="3995184" y="713831"/>
          <a:ext cx="903344" cy="6948047"/>
        </a:xfrm>
        <a:prstGeom prst="round2SameRect">
          <a:avLst/>
        </a:prstGeom>
        <a:solidFill>
          <a:srgbClr val="FFFF00"/>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t>下游客户登陆融信通平台，完成在线自助还款或赎货</a:t>
          </a:r>
          <a:endParaRPr lang="zh-CN" altLang="en-US" sz="2200" kern="1200" dirty="0"/>
        </a:p>
      </dsp:txBody>
      <dsp:txXfrm rot="-5400000">
        <a:off x="972833" y="3780280"/>
        <a:ext cx="6903949" cy="8151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31F420-E053-4024-AD90-D82C6D30D0EA}" type="datetimeFigureOut">
              <a:rPr lang="zh-CN" altLang="en-US" smtClean="0"/>
              <a:pPr/>
              <a:t>2014/7/21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9C31E8-DD65-40F9-A66E-FE693B90A4F5}" type="slidenum">
              <a:rPr lang="zh-CN" altLang="en-US" smtClean="0"/>
              <a:pPr/>
              <a:t>‹#›</a:t>
            </a:fld>
            <a:endParaRPr lang="zh-CN" altLang="en-US"/>
          </a:p>
        </p:txBody>
      </p:sp>
    </p:spTree>
    <p:extLst>
      <p:ext uri="{BB962C8B-B14F-4D97-AF65-F5344CB8AC3E}">
        <p14:creationId xmlns:p14="http://schemas.microsoft.com/office/powerpoint/2010/main" val="859869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14414" y="857232"/>
            <a:ext cx="5243522" cy="428628"/>
          </a:xfrm>
          <a:prstGeom prst="rect">
            <a:avLst/>
          </a:prstGeom>
        </p:spPr>
        <p:txBody>
          <a:bodyPr/>
          <a:lstStyle>
            <a:lvl1pPr algn="l">
              <a:defRPr sz="2000" b="0" baseline="0">
                <a:latin typeface="微软雅黑" pitchFamily="34" charset="-122"/>
                <a:ea typeface="微软雅黑" pitchFamily="34" charset="-122"/>
              </a:defRPr>
            </a:lvl1pPr>
          </a:lstStyle>
          <a:p>
            <a:r>
              <a:rPr lang="zh-CN" altLang="en-US" dirty="0" smtClean="0"/>
              <a:t>单击此处编辑</a:t>
            </a:r>
            <a:r>
              <a:rPr lang="en-US" altLang="zh-CN" dirty="0" smtClean="0"/>
              <a:t>PPT</a:t>
            </a:r>
            <a:r>
              <a:rPr lang="zh-CN" altLang="en-US" dirty="0" smtClean="0"/>
              <a:t>标题     不修改此栏不显示</a:t>
            </a:r>
            <a:endParaRPr lang="zh-CN" altLang="en-US" dirty="0"/>
          </a:p>
        </p:txBody>
      </p:sp>
      <p:sp>
        <p:nvSpPr>
          <p:cNvPr id="3" name="副标题 2"/>
          <p:cNvSpPr>
            <a:spLocks noGrp="1"/>
          </p:cNvSpPr>
          <p:nvPr>
            <p:ph type="subTitle" idx="1" hasCustomPrompt="1"/>
          </p:nvPr>
        </p:nvSpPr>
        <p:spPr>
          <a:xfrm>
            <a:off x="428596" y="1571612"/>
            <a:ext cx="8286808" cy="4714908"/>
          </a:xfrm>
          <a:prstGeom prst="rect">
            <a:avLst/>
          </a:prstGeom>
        </p:spPr>
        <p:txBody>
          <a:bodyPr/>
          <a:lstStyle>
            <a:lvl1pPr marL="0" indent="0" algn="l">
              <a:buNone/>
              <a:defRPr sz="1200" b="1" spc="100"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单击此处编辑正文内容，需要显示日期和页脚，请在菜单的“插入”中编辑“页眉和页脚” 勾选，并“全部应用”或者“应用”</a:t>
            </a:r>
            <a:endParaRPr lang="zh-CN" altLang="en-US" dirty="0"/>
          </a:p>
        </p:txBody>
      </p:sp>
      <p:sp>
        <p:nvSpPr>
          <p:cNvPr id="4" name="日期占位符 3"/>
          <p:cNvSpPr>
            <a:spLocks noGrp="1"/>
          </p:cNvSpPr>
          <p:nvPr>
            <p:ph type="dt" sz="half" idx="10"/>
          </p:nvPr>
        </p:nvSpPr>
        <p:spPr>
          <a:xfrm>
            <a:off x="457200" y="6572272"/>
            <a:ext cx="2133600" cy="220641"/>
          </a:xfrm>
          <a:prstGeom prst="rect">
            <a:avLst/>
          </a:prstGeom>
        </p:spPr>
        <p:txBody>
          <a:bodyPr/>
          <a:lstStyle>
            <a:lvl1pPr>
              <a:defRPr>
                <a:solidFill>
                  <a:schemeClr val="tx1">
                    <a:lumMod val="85000"/>
                    <a:lumOff val="15000"/>
                  </a:schemeClr>
                </a:solidFill>
              </a:defRPr>
            </a:lvl1pPr>
          </a:lstStyle>
          <a:p>
            <a:fld id="{A5363661-14FE-414F-A5D6-76C216518B80}" type="datetimeFigureOut">
              <a:rPr lang="zh-CN" altLang="en-US" smtClean="0"/>
              <a:pPr/>
              <a:t>2014/7/21</a:t>
            </a:fld>
            <a:endParaRPr lang="zh-CN" altLang="en-US" dirty="0"/>
          </a:p>
        </p:txBody>
      </p:sp>
      <p:sp>
        <p:nvSpPr>
          <p:cNvPr id="5" name="页脚占位符 4"/>
          <p:cNvSpPr>
            <a:spLocks noGrp="1"/>
          </p:cNvSpPr>
          <p:nvPr>
            <p:ph type="ftr" sz="quarter" idx="11"/>
          </p:nvPr>
        </p:nvSpPr>
        <p:spPr>
          <a:xfrm>
            <a:off x="3124200" y="6572272"/>
            <a:ext cx="2895600" cy="220641"/>
          </a:xfrm>
          <a:prstGeom prst="rect">
            <a:avLst/>
          </a:prstGeom>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日期占位符 3"/>
          <p:cNvSpPr>
            <a:spLocks noGrp="1"/>
          </p:cNvSpPr>
          <p:nvPr>
            <p:ph type="dt" sz="half" idx="10"/>
          </p:nvPr>
        </p:nvSpPr>
        <p:spPr>
          <a:xfrm>
            <a:off x="457200" y="6572272"/>
            <a:ext cx="2133600" cy="220641"/>
          </a:xfrm>
          <a:prstGeom prst="rect">
            <a:avLst/>
          </a:prstGeom>
        </p:spPr>
        <p:txBody>
          <a:bodyPr/>
          <a:lstStyle>
            <a:lvl1pPr>
              <a:defRPr>
                <a:solidFill>
                  <a:schemeClr val="tx1">
                    <a:lumMod val="85000"/>
                    <a:lumOff val="15000"/>
                  </a:schemeClr>
                </a:solidFill>
              </a:defRPr>
            </a:lvl1pPr>
          </a:lstStyle>
          <a:p>
            <a:fld id="{A5363661-14FE-414F-A5D6-76C216518B80}" type="datetimeFigureOut">
              <a:rPr lang="zh-CN" altLang="en-US" smtClean="0"/>
              <a:pPr/>
              <a:t>2014/7/21</a:t>
            </a:fld>
            <a:endParaRPr lang="zh-CN" altLang="en-US" dirty="0"/>
          </a:p>
        </p:txBody>
      </p:sp>
      <p:sp>
        <p:nvSpPr>
          <p:cNvPr id="7" name="页脚占位符 4"/>
          <p:cNvSpPr>
            <a:spLocks noGrp="1"/>
          </p:cNvSpPr>
          <p:nvPr>
            <p:ph type="ftr" sz="quarter" idx="11"/>
          </p:nvPr>
        </p:nvSpPr>
        <p:spPr>
          <a:xfrm>
            <a:off x="3124200" y="6572272"/>
            <a:ext cx="2895600" cy="220641"/>
          </a:xfrm>
          <a:prstGeom prst="rect">
            <a:avLst/>
          </a:prstGeom>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457200" y="1535113"/>
            <a:ext cx="4040188" cy="639762"/>
          </a:xfrm>
          <a:prstGeom prst="rect">
            <a:avLst/>
          </a:prstGeo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单击此处编辑文本    不修改此栏将不显示</a:t>
            </a:r>
          </a:p>
        </p:txBody>
      </p:sp>
      <p:sp>
        <p:nvSpPr>
          <p:cNvPr id="4" name="内容占位符 3"/>
          <p:cNvSpPr>
            <a:spLocks noGrp="1"/>
          </p:cNvSpPr>
          <p:nvPr>
            <p:ph sz="half" idx="2" hasCustomPrompt="1"/>
          </p:nvPr>
        </p:nvSpPr>
        <p:spPr>
          <a:xfrm>
            <a:off x="457200" y="2174874"/>
            <a:ext cx="4040188" cy="418308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tx1">
                    <a:lumMod val="75000"/>
                    <a:lumOff val="25000"/>
                  </a:schemeClr>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编辑正文或者插入图片、表格等</a:t>
            </a:r>
            <a:endParaRPr lang="en-US" altLang="zh-CN" dirty="0" smtClean="0"/>
          </a:p>
          <a:p>
            <a:pPr lvl="0"/>
            <a:endParaRPr lang="en-US" altLang="zh-CN" dirty="0" smtClean="0"/>
          </a:p>
          <a:p>
            <a:r>
              <a:rPr lang="zh-CN" altLang="en-US" dirty="0" smtClean="0"/>
              <a:t>需要显示日期和页脚，请在菜单的“插入”中编辑</a:t>
            </a:r>
            <a:endParaRPr lang="en-US" altLang="zh-CN" dirty="0" smtClean="0"/>
          </a:p>
          <a:p>
            <a:r>
              <a:rPr lang="zh-CN" altLang="en-US" dirty="0" smtClean="0"/>
              <a:t>“页眉和页脚” 勾选，并“全部应用”或者“应用”</a:t>
            </a:r>
          </a:p>
          <a:p>
            <a:pPr lvl="0"/>
            <a:endParaRPr lang="zh-CN" altLang="en-US" dirty="0"/>
          </a:p>
        </p:txBody>
      </p:sp>
      <p:sp>
        <p:nvSpPr>
          <p:cNvPr id="5" name="文本占位符 4"/>
          <p:cNvSpPr>
            <a:spLocks noGrp="1"/>
          </p:cNvSpPr>
          <p:nvPr>
            <p:ph type="body" sz="quarter" idx="3" hasCustomPrompt="1"/>
          </p:nvPr>
        </p:nvSpPr>
        <p:spPr>
          <a:xfrm>
            <a:off x="4645025" y="1535113"/>
            <a:ext cx="4041775" cy="639762"/>
          </a:xfrm>
          <a:prstGeom prst="rect">
            <a:avLst/>
          </a:prstGeo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单击此处编辑文本    不修改此栏将不显示</a:t>
            </a:r>
          </a:p>
        </p:txBody>
      </p:sp>
      <p:sp>
        <p:nvSpPr>
          <p:cNvPr id="6" name="内容占位符 5"/>
          <p:cNvSpPr>
            <a:spLocks noGrp="1"/>
          </p:cNvSpPr>
          <p:nvPr>
            <p:ph sz="quarter" idx="4" hasCustomPrompt="1"/>
          </p:nvPr>
        </p:nvSpPr>
        <p:spPr>
          <a:xfrm>
            <a:off x="4645025" y="2174874"/>
            <a:ext cx="4041775" cy="418308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tx1">
                    <a:lumMod val="75000"/>
                    <a:lumOff val="25000"/>
                  </a:schemeClr>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dirty="0" smtClean="0"/>
              <a:t>编辑正文或者插入图片、表格等</a:t>
            </a:r>
          </a:p>
          <a:p>
            <a:pPr lvl="0"/>
            <a:endParaRPr lang="zh-CN" altLang="en-US" dirty="0"/>
          </a:p>
        </p:txBody>
      </p:sp>
      <p:sp>
        <p:nvSpPr>
          <p:cNvPr id="10" name="标题 1"/>
          <p:cNvSpPr>
            <a:spLocks noGrp="1"/>
          </p:cNvSpPr>
          <p:nvPr>
            <p:ph type="ctrTitle" hasCustomPrompt="1"/>
          </p:nvPr>
        </p:nvSpPr>
        <p:spPr>
          <a:xfrm>
            <a:off x="1214414" y="857232"/>
            <a:ext cx="5243522" cy="428628"/>
          </a:xfrm>
          <a:prstGeom prst="rect">
            <a:avLst/>
          </a:prstGeom>
        </p:spPr>
        <p:txBody>
          <a:bodyPr/>
          <a:lstStyle>
            <a:lvl1pPr algn="l">
              <a:defRPr sz="2000" b="0" baseline="0">
                <a:latin typeface="微软雅黑" pitchFamily="34" charset="-122"/>
                <a:ea typeface="微软雅黑" pitchFamily="34" charset="-122"/>
              </a:defRPr>
            </a:lvl1pPr>
          </a:lstStyle>
          <a:p>
            <a:r>
              <a:rPr lang="zh-CN" altLang="en-US" dirty="0" smtClean="0"/>
              <a:t>单击此处编辑</a:t>
            </a:r>
            <a:r>
              <a:rPr lang="en-US" altLang="zh-CN" dirty="0" smtClean="0"/>
              <a:t>PPT</a:t>
            </a:r>
            <a:r>
              <a:rPr lang="zh-CN" altLang="en-US" dirty="0" smtClean="0"/>
              <a:t>标题     不修改此栏不显示</a:t>
            </a:r>
            <a:endParaRPr lang="zh-CN" altLang="en-US" dirty="0"/>
          </a:p>
        </p:txBody>
      </p:sp>
      <p:sp>
        <p:nvSpPr>
          <p:cNvPr id="11" name="页脚占位符 4"/>
          <p:cNvSpPr>
            <a:spLocks noGrp="1"/>
          </p:cNvSpPr>
          <p:nvPr>
            <p:ph type="ftr" sz="quarter" idx="11"/>
          </p:nvPr>
        </p:nvSpPr>
        <p:spPr>
          <a:xfrm>
            <a:off x="3124200" y="6572272"/>
            <a:ext cx="2895600" cy="220641"/>
          </a:xfrm>
          <a:prstGeom prst="rect">
            <a:avLst/>
          </a:prstGeom>
        </p:spPr>
        <p:txBody>
          <a:bodyPr/>
          <a:lstStyle>
            <a:lvl1pPr>
              <a:defRPr>
                <a:solidFill>
                  <a:schemeClr val="tx1">
                    <a:lumMod val="85000"/>
                    <a:lumOff val="15000"/>
                  </a:schemeClr>
                </a:solidFill>
              </a:defRPr>
            </a:lvl1pPr>
          </a:lstStyle>
          <a:p>
            <a:endParaRPr lang="zh-CN" altLang="en-US" dirty="0"/>
          </a:p>
        </p:txBody>
      </p:sp>
      <p:sp>
        <p:nvSpPr>
          <p:cNvPr id="12" name="日期占位符 3"/>
          <p:cNvSpPr>
            <a:spLocks noGrp="1"/>
          </p:cNvSpPr>
          <p:nvPr>
            <p:ph type="dt" sz="half" idx="10"/>
          </p:nvPr>
        </p:nvSpPr>
        <p:spPr>
          <a:xfrm>
            <a:off x="457200" y="6572272"/>
            <a:ext cx="2133600" cy="220641"/>
          </a:xfrm>
          <a:prstGeom prst="rect">
            <a:avLst/>
          </a:prstGeom>
        </p:spPr>
        <p:txBody>
          <a:bodyPr/>
          <a:lstStyle>
            <a:lvl1pPr>
              <a:defRPr>
                <a:solidFill>
                  <a:schemeClr val="tx1">
                    <a:lumMod val="85000"/>
                    <a:lumOff val="15000"/>
                  </a:schemeClr>
                </a:solidFill>
              </a:defRPr>
            </a:lvl1pPr>
          </a:lstStyle>
          <a:p>
            <a:fld id="{A5363661-14FE-414F-A5D6-76C216518B80}" type="datetimeFigureOut">
              <a:rPr lang="zh-CN" altLang="en-US" smtClean="0"/>
              <a:pPr/>
              <a:t>2014/7/21</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0100" y="857232"/>
            <a:ext cx="5643602" cy="428628"/>
          </a:xfrm>
          <a:prstGeom prst="rect">
            <a:avLst/>
          </a:prstGeom>
        </p:spPr>
        <p:txBody>
          <a:bodyPr anchor="b"/>
          <a:lstStyle>
            <a:lvl1pPr algn="l">
              <a:defRPr sz="2000" b="0">
                <a:latin typeface="微软雅黑" pitchFamily="34" charset="-122"/>
                <a:ea typeface="微软雅黑" pitchFamily="34" charset="-122"/>
              </a:defRPr>
            </a:lvl1pPr>
          </a:lstStyle>
          <a:p>
            <a:r>
              <a:rPr lang="zh-CN" altLang="en-US" dirty="0" smtClean="0"/>
              <a:t>单击此处编辑</a:t>
            </a:r>
            <a:r>
              <a:rPr lang="en-US" altLang="zh-CN" dirty="0" smtClean="0"/>
              <a:t>PPT</a:t>
            </a:r>
            <a:r>
              <a:rPr lang="zh-CN" altLang="en-US" dirty="0" smtClean="0"/>
              <a:t>标题     不修改此栏不显示</a:t>
            </a:r>
            <a:endParaRPr lang="zh-CN" altLang="en-US" dirty="0"/>
          </a:p>
        </p:txBody>
      </p:sp>
      <p:sp>
        <p:nvSpPr>
          <p:cNvPr id="3" name="内容占位符 2"/>
          <p:cNvSpPr>
            <a:spLocks noGrp="1"/>
          </p:cNvSpPr>
          <p:nvPr>
            <p:ph idx="1" hasCustomPrompt="1"/>
          </p:nvPr>
        </p:nvSpPr>
        <p:spPr>
          <a:xfrm>
            <a:off x="3575050" y="1428736"/>
            <a:ext cx="5111750" cy="4697427"/>
          </a:xfrm>
          <a:prstGeom prst="rect">
            <a:avLst/>
          </a:prstGeom>
        </p:spPr>
        <p:txBody>
          <a:bodyPr/>
          <a:lstStyle>
            <a:lvl1pPr>
              <a:buNone/>
              <a:defRPr sz="1400" b="1">
                <a:solidFill>
                  <a:schemeClr val="tx1">
                    <a:lumMod val="75000"/>
                    <a:lumOff val="25000"/>
                  </a:schemeClr>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单击此处编辑文本内容，或者插入图片、表格等</a:t>
            </a:r>
          </a:p>
        </p:txBody>
      </p:sp>
      <p:sp>
        <p:nvSpPr>
          <p:cNvPr id="4" name="文本占位符 3"/>
          <p:cNvSpPr>
            <a:spLocks noGrp="1"/>
          </p:cNvSpPr>
          <p:nvPr>
            <p:ph type="body" sz="half" idx="2" hasCustomPrompt="1"/>
          </p:nvPr>
        </p:nvSpPr>
        <p:spPr>
          <a:xfrm>
            <a:off x="457200" y="1435100"/>
            <a:ext cx="3008313" cy="4691063"/>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400" b="1">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单击此处编辑文本内容</a:t>
            </a:r>
            <a:endParaRPr lang="en-US" altLang="zh-CN" dirty="0" smtClean="0"/>
          </a:p>
          <a:p>
            <a:pPr lvl="0"/>
            <a:endParaRPr lang="en-US" altLang="zh-CN" dirty="0" smtClean="0"/>
          </a:p>
          <a:p>
            <a:pPr lvl="0"/>
            <a:endParaRPr lang="en-US" altLang="zh-CN"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dirty="0" smtClean="0"/>
              <a:t>需要显示日期和页脚，请在菜单的“插入”中编辑“页眉和页脚” 勾选，并“全部应用”或者“应用”</a:t>
            </a:r>
          </a:p>
          <a:p>
            <a:pPr lvl="0"/>
            <a:endParaRPr lang="zh-CN" altLang="en-US" dirty="0" smtClean="0"/>
          </a:p>
        </p:txBody>
      </p:sp>
      <p:sp>
        <p:nvSpPr>
          <p:cNvPr id="8" name="日期占位符 3"/>
          <p:cNvSpPr>
            <a:spLocks noGrp="1"/>
          </p:cNvSpPr>
          <p:nvPr>
            <p:ph type="dt" sz="half" idx="10"/>
          </p:nvPr>
        </p:nvSpPr>
        <p:spPr>
          <a:xfrm>
            <a:off x="457200" y="6572272"/>
            <a:ext cx="2133600" cy="220641"/>
          </a:xfrm>
          <a:prstGeom prst="rect">
            <a:avLst/>
          </a:prstGeom>
        </p:spPr>
        <p:txBody>
          <a:bodyPr/>
          <a:lstStyle>
            <a:lvl1pPr>
              <a:defRPr>
                <a:solidFill>
                  <a:schemeClr val="tx1">
                    <a:lumMod val="85000"/>
                    <a:lumOff val="15000"/>
                  </a:schemeClr>
                </a:solidFill>
              </a:defRPr>
            </a:lvl1pPr>
          </a:lstStyle>
          <a:p>
            <a:fld id="{A5363661-14FE-414F-A5D6-76C216518B80}" type="datetimeFigureOut">
              <a:rPr lang="zh-CN" altLang="en-US" smtClean="0"/>
              <a:pPr/>
              <a:t>2014/7/21</a:t>
            </a:fld>
            <a:endParaRPr lang="zh-CN" altLang="en-US" dirty="0"/>
          </a:p>
        </p:txBody>
      </p:sp>
      <p:sp>
        <p:nvSpPr>
          <p:cNvPr id="9" name="页脚占位符 4"/>
          <p:cNvSpPr>
            <a:spLocks noGrp="1"/>
          </p:cNvSpPr>
          <p:nvPr>
            <p:ph type="ftr" sz="quarter" idx="11"/>
          </p:nvPr>
        </p:nvSpPr>
        <p:spPr>
          <a:xfrm>
            <a:off x="3124200" y="6572272"/>
            <a:ext cx="2895600" cy="220641"/>
          </a:xfrm>
          <a:prstGeom prst="rect">
            <a:avLst/>
          </a:prstGeom>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92288" y="4800600"/>
            <a:ext cx="5486400" cy="566738"/>
          </a:xfrm>
          <a:prstGeom prst="rect">
            <a:avLst/>
          </a:prstGeom>
        </p:spPr>
        <p:txBody>
          <a:bodyPr anchor="b"/>
          <a:lstStyle>
            <a:lvl1pPr algn="l">
              <a:defRPr sz="2000" b="0">
                <a:solidFill>
                  <a:schemeClr val="tx1">
                    <a:lumMod val="95000"/>
                    <a:lumOff val="5000"/>
                  </a:schemeClr>
                </a:solidFill>
                <a:latin typeface="微软雅黑" pitchFamily="34" charset="-122"/>
                <a:ea typeface="微软雅黑" pitchFamily="34" charset="-122"/>
              </a:defRPr>
            </a:lvl1pPr>
          </a:lstStyle>
          <a:p>
            <a:r>
              <a:rPr lang="zh-CN" altLang="en-US" dirty="0" smtClean="0"/>
              <a:t>单击此处编辑</a:t>
            </a:r>
            <a:r>
              <a:rPr lang="en-US" altLang="zh-CN" dirty="0" smtClean="0"/>
              <a:t>PPT</a:t>
            </a:r>
            <a:r>
              <a:rPr lang="zh-CN" altLang="en-US" dirty="0" smtClean="0"/>
              <a:t>标题     不修改此栏不显示</a:t>
            </a:r>
            <a:endParaRPr lang="zh-CN" altLang="en-US" dirty="0"/>
          </a:p>
        </p:txBody>
      </p:sp>
      <p:sp>
        <p:nvSpPr>
          <p:cNvPr id="3" name="图片占位符 2"/>
          <p:cNvSpPr>
            <a:spLocks noGrp="1"/>
          </p:cNvSpPr>
          <p:nvPr>
            <p:ph type="pic" idx="1" hasCustomPrompt="1"/>
          </p:nvPr>
        </p:nvSpPr>
        <p:spPr>
          <a:xfrm>
            <a:off x="1792288" y="612775"/>
            <a:ext cx="5486400" cy="4114800"/>
          </a:xfrm>
          <a:prstGeom prst="rect">
            <a:avLst/>
          </a:prstGeom>
        </p:spPr>
        <p:txBody>
          <a:bodyPr/>
          <a:lstStyle>
            <a:lvl1pPr marL="0" indent="0">
              <a:buNone/>
              <a:defRPr sz="1400" b="1">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单击此处插入和编辑图片</a:t>
            </a:r>
            <a:endParaRPr lang="zh-CN" altLang="en-US" dirty="0"/>
          </a:p>
        </p:txBody>
      </p:sp>
      <p:sp>
        <p:nvSpPr>
          <p:cNvPr id="4" name="文本占位符 3"/>
          <p:cNvSpPr>
            <a:spLocks noGrp="1"/>
          </p:cNvSpPr>
          <p:nvPr>
            <p:ph type="body" sz="half" idx="2" hasCustomPrompt="1"/>
          </p:nvPr>
        </p:nvSpPr>
        <p:spPr>
          <a:xfrm>
            <a:off x="1792288" y="5367338"/>
            <a:ext cx="5486400" cy="804862"/>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400" b="1">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smtClean="0"/>
              <a:t>单击此处编辑正文内容</a:t>
            </a:r>
            <a:endParaRPr lang="en-US" altLang="zh-CN" dirty="0" smtClean="0"/>
          </a:p>
          <a:p>
            <a:r>
              <a:rPr lang="zh-CN" altLang="en-US" dirty="0" smtClean="0"/>
              <a:t>需要显示日期和页脚，请在菜单的“插入”中编辑</a:t>
            </a:r>
            <a:endParaRPr lang="en-US" altLang="zh-CN" dirty="0" smtClean="0"/>
          </a:p>
          <a:p>
            <a:r>
              <a:rPr lang="zh-CN" altLang="en-US" dirty="0" smtClean="0"/>
              <a:t>“页眉和页脚” 勾选，并“全部应用”或者“应用”</a:t>
            </a:r>
          </a:p>
          <a:p>
            <a:pPr lvl="0"/>
            <a:endParaRPr lang="zh-CN" altLang="en-US" dirty="0" smtClean="0"/>
          </a:p>
        </p:txBody>
      </p:sp>
      <p:sp>
        <p:nvSpPr>
          <p:cNvPr id="8" name="日期占位符 3"/>
          <p:cNvSpPr>
            <a:spLocks noGrp="1"/>
          </p:cNvSpPr>
          <p:nvPr>
            <p:ph type="dt" sz="half" idx="10"/>
          </p:nvPr>
        </p:nvSpPr>
        <p:spPr>
          <a:xfrm>
            <a:off x="457200" y="6572272"/>
            <a:ext cx="2133600" cy="220641"/>
          </a:xfrm>
          <a:prstGeom prst="rect">
            <a:avLst/>
          </a:prstGeom>
        </p:spPr>
        <p:txBody>
          <a:bodyPr/>
          <a:lstStyle>
            <a:lvl1pPr>
              <a:defRPr>
                <a:solidFill>
                  <a:schemeClr val="tx1">
                    <a:lumMod val="85000"/>
                    <a:lumOff val="15000"/>
                  </a:schemeClr>
                </a:solidFill>
              </a:defRPr>
            </a:lvl1pPr>
          </a:lstStyle>
          <a:p>
            <a:fld id="{A5363661-14FE-414F-A5D6-76C216518B80}" type="datetimeFigureOut">
              <a:rPr lang="zh-CN" altLang="en-US" smtClean="0"/>
              <a:pPr/>
              <a:t>2014/7/21</a:t>
            </a:fld>
            <a:endParaRPr lang="zh-CN" altLang="en-US" dirty="0"/>
          </a:p>
        </p:txBody>
      </p:sp>
      <p:sp>
        <p:nvSpPr>
          <p:cNvPr id="9" name="页脚占位符 4"/>
          <p:cNvSpPr>
            <a:spLocks noGrp="1"/>
          </p:cNvSpPr>
          <p:nvPr>
            <p:ph type="ftr" sz="quarter" idx="11"/>
          </p:nvPr>
        </p:nvSpPr>
        <p:spPr>
          <a:xfrm>
            <a:off x="3124200" y="6572272"/>
            <a:ext cx="2895600" cy="220641"/>
          </a:xfrm>
          <a:prstGeom prst="rect">
            <a:avLst/>
          </a:prstGeom>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4414" y="857232"/>
            <a:ext cx="6643734" cy="500066"/>
          </a:xfrm>
          <a:prstGeom prst="rect">
            <a:avLst/>
          </a:prstGeom>
        </p:spPr>
        <p:txBody>
          <a:bodyPr/>
          <a:lstStyle>
            <a:lvl1pPr algn="l">
              <a:defRPr sz="2000">
                <a:solidFill>
                  <a:schemeClr val="tx1">
                    <a:lumMod val="95000"/>
                    <a:lumOff val="5000"/>
                  </a:schemeClr>
                </a:solidFill>
                <a:latin typeface="微软雅黑" pitchFamily="34" charset="-122"/>
                <a:ea typeface="微软雅黑" pitchFamily="34" charset="-122"/>
              </a:defRPr>
            </a:lvl1pPr>
          </a:lstStyle>
          <a:p>
            <a:r>
              <a:rPr lang="zh-CN" altLang="en-US" dirty="0" smtClean="0"/>
              <a:t>单击此处编辑</a:t>
            </a:r>
            <a:r>
              <a:rPr lang="en-US" altLang="zh-CN" dirty="0" smtClean="0"/>
              <a:t>PPT</a:t>
            </a:r>
            <a:r>
              <a:rPr lang="zh-CN" altLang="en-US" dirty="0" smtClean="0"/>
              <a:t>标题     不修改此栏不显示</a:t>
            </a:r>
            <a:endParaRPr lang="zh-CN" altLang="en-US" dirty="0"/>
          </a:p>
        </p:txBody>
      </p:sp>
      <p:sp>
        <p:nvSpPr>
          <p:cNvPr id="3" name="竖排文字占位符 2"/>
          <p:cNvSpPr>
            <a:spLocks noGrp="1"/>
          </p:cNvSpPr>
          <p:nvPr>
            <p:ph type="body" orient="vert" idx="1" hasCustomPrompt="1"/>
          </p:nvPr>
        </p:nvSpPr>
        <p:spPr>
          <a:xfrm>
            <a:off x="457200" y="1600200"/>
            <a:ext cx="8229600" cy="4525963"/>
          </a:xfrm>
          <a:prstGeom prst="rect">
            <a:avLst/>
          </a:prstGeom>
        </p:spPr>
        <p:txBody>
          <a:bodyPr vert="eaVert"/>
          <a:lstStyle>
            <a:lvl1pPr>
              <a:buNone/>
              <a:defRPr sz="1400" b="1" kern="1200" baseline="0">
                <a:solidFill>
                  <a:schemeClr val="tx1">
                    <a:lumMod val="75000"/>
                    <a:lumOff val="25000"/>
                  </a:schemeClr>
                </a:solidFill>
              </a:defRPr>
            </a:lvl1pPr>
          </a:lstStyle>
          <a:p>
            <a:r>
              <a:rPr lang="zh-CN" altLang="en-US" dirty="0" smtClean="0"/>
              <a:t>单击此处编辑正文内容</a:t>
            </a:r>
            <a:endParaRPr lang="en-US" altLang="zh-CN" dirty="0" smtClean="0"/>
          </a:p>
          <a:p>
            <a:endParaRPr lang="en-US" altLang="zh-CN" dirty="0" smtClean="0"/>
          </a:p>
          <a:p>
            <a:r>
              <a:rPr lang="zh-CN" altLang="en-US" dirty="0" smtClean="0"/>
              <a:t>需要显示日期和页脚，请在菜单的“插入”中</a:t>
            </a:r>
            <a:endParaRPr lang="en-US" altLang="zh-CN" dirty="0" smtClean="0"/>
          </a:p>
          <a:p>
            <a:r>
              <a:rPr lang="zh-CN" altLang="en-US" dirty="0" smtClean="0"/>
              <a:t>编辑“页眉和页脚” 勾选，并“全部应用”或者“应用”</a:t>
            </a:r>
            <a:endParaRPr lang="zh-CN" altLang="en-US" dirty="0"/>
          </a:p>
        </p:txBody>
      </p:sp>
      <p:sp>
        <p:nvSpPr>
          <p:cNvPr id="7" name="日期占位符 3"/>
          <p:cNvSpPr>
            <a:spLocks noGrp="1"/>
          </p:cNvSpPr>
          <p:nvPr>
            <p:ph type="dt" sz="half" idx="10"/>
          </p:nvPr>
        </p:nvSpPr>
        <p:spPr>
          <a:xfrm>
            <a:off x="457200" y="6572272"/>
            <a:ext cx="2133600" cy="220641"/>
          </a:xfrm>
          <a:prstGeom prst="rect">
            <a:avLst/>
          </a:prstGeom>
        </p:spPr>
        <p:txBody>
          <a:bodyPr/>
          <a:lstStyle>
            <a:lvl1pPr>
              <a:defRPr>
                <a:solidFill>
                  <a:schemeClr val="tx1">
                    <a:lumMod val="85000"/>
                    <a:lumOff val="15000"/>
                  </a:schemeClr>
                </a:solidFill>
              </a:defRPr>
            </a:lvl1pPr>
          </a:lstStyle>
          <a:p>
            <a:fld id="{A5363661-14FE-414F-A5D6-76C216518B80}" type="datetimeFigureOut">
              <a:rPr lang="zh-CN" altLang="en-US" smtClean="0"/>
              <a:pPr/>
              <a:t>2014/7/21</a:t>
            </a:fld>
            <a:endParaRPr lang="zh-CN" altLang="en-US" dirty="0"/>
          </a:p>
        </p:txBody>
      </p:sp>
      <p:sp>
        <p:nvSpPr>
          <p:cNvPr id="8" name="页脚占位符 4"/>
          <p:cNvSpPr>
            <a:spLocks noGrp="1"/>
          </p:cNvSpPr>
          <p:nvPr>
            <p:ph type="ftr" sz="quarter" idx="11"/>
          </p:nvPr>
        </p:nvSpPr>
        <p:spPr>
          <a:xfrm>
            <a:off x="3124200" y="6572272"/>
            <a:ext cx="2895600" cy="220641"/>
          </a:xfrm>
          <a:prstGeom prst="rect">
            <a:avLst/>
          </a:prstGeom>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2844" y="1500174"/>
            <a:ext cx="2571768" cy="928694"/>
          </a:xfrm>
          <a:prstGeom prst="rect">
            <a:avLst/>
          </a:prstGeom>
        </p:spPr>
        <p:txBody>
          <a:bodyPr anchor="t"/>
          <a:lstStyle>
            <a:lvl1pPr algn="l">
              <a:defRPr sz="2000" b="0" cap="all">
                <a:solidFill>
                  <a:schemeClr val="tx1"/>
                </a:solidFill>
                <a:latin typeface="微软雅黑" pitchFamily="34" charset="-122"/>
                <a:ea typeface="微软雅黑" pitchFamily="34" charset="-122"/>
              </a:defRPr>
            </a:lvl1pPr>
          </a:lstStyle>
          <a:p>
            <a:r>
              <a:rPr lang="zh-CN" altLang="en-US" dirty="0" smtClean="0"/>
              <a:t>单击此处编辑标题</a:t>
            </a:r>
            <a:r>
              <a:rPr lang="en-US" altLang="zh-CN" dirty="0" smtClean="0"/>
              <a:t/>
            </a:r>
            <a:br>
              <a:rPr lang="en-US" altLang="zh-CN" dirty="0" smtClean="0"/>
            </a:br>
            <a:r>
              <a:rPr lang="en-US" altLang="zh-CN" dirty="0" smtClean="0"/>
              <a:t/>
            </a:r>
            <a:br>
              <a:rPr lang="en-US" altLang="zh-CN" dirty="0" smtClean="0"/>
            </a:br>
            <a:r>
              <a:rPr lang="zh-CN" altLang="en-US" dirty="0" smtClean="0"/>
              <a:t>不改此栏将不显示</a:t>
            </a:r>
            <a:endParaRPr lang="zh-CN" altLang="en-US" dirty="0"/>
          </a:p>
        </p:txBody>
      </p:sp>
      <p:sp>
        <p:nvSpPr>
          <p:cNvPr id="7" name="副标题 2"/>
          <p:cNvSpPr>
            <a:spLocks noGrp="1"/>
          </p:cNvSpPr>
          <p:nvPr>
            <p:ph type="subTitle" idx="1" hasCustomPrompt="1"/>
          </p:nvPr>
        </p:nvSpPr>
        <p:spPr>
          <a:xfrm>
            <a:off x="3286116" y="1214422"/>
            <a:ext cx="5429288" cy="4857784"/>
          </a:xfrm>
          <a:prstGeom prst="rect">
            <a:avLst/>
          </a:prstGeom>
        </p:spPr>
        <p:txBody>
          <a:bodyPr/>
          <a:lstStyle>
            <a:lvl1pPr marL="0" indent="0" algn="l">
              <a:buNone/>
              <a:defRPr sz="1200" b="1" spc="100"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单击此处编辑正文内容，需要显示日期和页脚，请在菜单的“插入”中编辑“页眉和页脚” 勾选，并“全部应用”或者“应用”</a:t>
            </a:r>
            <a:endParaRPr lang="zh-CN" altLang="en-US" dirty="0"/>
          </a:p>
        </p:txBody>
      </p:sp>
      <p:sp>
        <p:nvSpPr>
          <p:cNvPr id="9" name="图片占位符 2"/>
          <p:cNvSpPr>
            <a:spLocks noGrp="1"/>
          </p:cNvSpPr>
          <p:nvPr>
            <p:ph type="pic" idx="13" hasCustomPrompt="1"/>
          </p:nvPr>
        </p:nvSpPr>
        <p:spPr>
          <a:xfrm>
            <a:off x="142844" y="2500306"/>
            <a:ext cx="2571768" cy="3643338"/>
          </a:xfrm>
          <a:prstGeom prst="rect">
            <a:avLst/>
          </a:prstGeom>
        </p:spPr>
        <p:txBody>
          <a:bodyPr/>
          <a:lstStyle>
            <a:lvl1pPr marL="0" indent="0">
              <a:buNone/>
              <a:defRPr sz="1400" b="1">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单击此处可插入和编辑图片</a:t>
            </a:r>
            <a:endParaRPr lang="zh-CN" altLang="en-US" dirty="0"/>
          </a:p>
        </p:txBody>
      </p:sp>
      <p:sp>
        <p:nvSpPr>
          <p:cNvPr id="8" name="日期占位符 3"/>
          <p:cNvSpPr>
            <a:spLocks noGrp="1"/>
          </p:cNvSpPr>
          <p:nvPr>
            <p:ph type="dt" sz="half" idx="10"/>
          </p:nvPr>
        </p:nvSpPr>
        <p:spPr>
          <a:xfrm>
            <a:off x="6858016" y="6500834"/>
            <a:ext cx="2133600" cy="220641"/>
          </a:xfrm>
          <a:prstGeom prst="rect">
            <a:avLst/>
          </a:prstGeom>
        </p:spPr>
        <p:txBody>
          <a:bodyPr/>
          <a:lstStyle>
            <a:lvl1pPr>
              <a:defRPr>
                <a:solidFill>
                  <a:schemeClr val="tx1">
                    <a:lumMod val="85000"/>
                    <a:lumOff val="15000"/>
                  </a:schemeClr>
                </a:solidFill>
              </a:defRPr>
            </a:lvl1pPr>
          </a:lstStyle>
          <a:p>
            <a:fld id="{A5363661-14FE-414F-A5D6-76C216518B80}" type="datetimeFigureOut">
              <a:rPr lang="zh-CN" altLang="en-US" smtClean="0"/>
              <a:pPr/>
              <a:t>2014/7/21</a:t>
            </a:fld>
            <a:endParaRPr lang="zh-CN" altLang="en-US" dirty="0"/>
          </a:p>
        </p:txBody>
      </p:sp>
      <p:sp>
        <p:nvSpPr>
          <p:cNvPr id="10" name="页脚占位符 4"/>
          <p:cNvSpPr>
            <a:spLocks noGrp="1"/>
          </p:cNvSpPr>
          <p:nvPr>
            <p:ph type="ftr" sz="quarter" idx="11"/>
          </p:nvPr>
        </p:nvSpPr>
        <p:spPr>
          <a:xfrm>
            <a:off x="3319474" y="6494507"/>
            <a:ext cx="2895600" cy="220641"/>
          </a:xfrm>
          <a:prstGeom prst="rect">
            <a:avLst/>
          </a:prstGeom>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3"/>
          <p:cNvSpPr>
            <a:spLocks noGrp="1"/>
          </p:cNvSpPr>
          <p:nvPr>
            <p:ph type="dt" sz="half" idx="10"/>
          </p:nvPr>
        </p:nvSpPr>
        <p:spPr>
          <a:xfrm>
            <a:off x="6858016" y="6500834"/>
            <a:ext cx="2133600" cy="220641"/>
          </a:xfrm>
          <a:prstGeom prst="rect">
            <a:avLst/>
          </a:prstGeom>
        </p:spPr>
        <p:txBody>
          <a:bodyPr/>
          <a:lstStyle>
            <a:lvl1pPr>
              <a:defRPr>
                <a:solidFill>
                  <a:schemeClr val="tx1">
                    <a:lumMod val="85000"/>
                    <a:lumOff val="15000"/>
                  </a:schemeClr>
                </a:solidFill>
              </a:defRPr>
            </a:lvl1pPr>
          </a:lstStyle>
          <a:p>
            <a:fld id="{A5363661-14FE-414F-A5D6-76C216518B80}" type="datetimeFigureOut">
              <a:rPr lang="zh-CN" altLang="en-US" smtClean="0"/>
              <a:pPr/>
              <a:t>2014/7/21</a:t>
            </a:fld>
            <a:endParaRPr lang="zh-CN" altLang="en-US" dirty="0"/>
          </a:p>
        </p:txBody>
      </p:sp>
      <p:sp>
        <p:nvSpPr>
          <p:cNvPr id="6" name="页脚占位符 4"/>
          <p:cNvSpPr>
            <a:spLocks noGrp="1"/>
          </p:cNvSpPr>
          <p:nvPr>
            <p:ph type="ftr" sz="quarter" idx="11"/>
          </p:nvPr>
        </p:nvSpPr>
        <p:spPr>
          <a:xfrm>
            <a:off x="3319474" y="6494507"/>
            <a:ext cx="2895600" cy="220641"/>
          </a:xfrm>
          <a:prstGeom prst="rect">
            <a:avLst/>
          </a:prstGeom>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0100" y="1214422"/>
            <a:ext cx="928694" cy="4929222"/>
          </a:xfrm>
          <a:prstGeom prst="rect">
            <a:avLst/>
          </a:prstGeom>
        </p:spPr>
        <p:txBody>
          <a:bodyPr vert="eaVert"/>
          <a:lstStyle>
            <a:lvl1pPr algn="l">
              <a:defRPr sz="2800">
                <a:solidFill>
                  <a:schemeClr val="tx1"/>
                </a:solidFill>
                <a:latin typeface="微软雅黑" pitchFamily="34" charset="-122"/>
                <a:ea typeface="微软雅黑" pitchFamily="34" charset="-122"/>
              </a:defRPr>
            </a:lvl1pPr>
          </a:lstStyle>
          <a:p>
            <a:r>
              <a:rPr lang="zh-CN" altLang="en-US" dirty="0" smtClean="0"/>
              <a:t>单击此处编辑</a:t>
            </a:r>
            <a:r>
              <a:rPr lang="en-US" altLang="zh-CN" dirty="0" smtClean="0"/>
              <a:t>PPT</a:t>
            </a:r>
            <a:r>
              <a:rPr lang="zh-CN" altLang="en-US" dirty="0" smtClean="0"/>
              <a:t>标题    </a:t>
            </a:r>
            <a:r>
              <a:rPr lang="en-US" altLang="zh-CN" dirty="0" smtClean="0"/>
              <a:t/>
            </a:r>
            <a:br>
              <a:rPr lang="en-US" altLang="zh-CN" dirty="0" smtClean="0"/>
            </a:br>
            <a:r>
              <a:rPr lang="zh-CN" altLang="en-US" dirty="0" smtClean="0"/>
              <a:t> 不修改此栏不显示</a:t>
            </a:r>
            <a:endParaRPr lang="zh-CN" altLang="en-US" dirty="0"/>
          </a:p>
        </p:txBody>
      </p:sp>
      <p:sp>
        <p:nvSpPr>
          <p:cNvPr id="3" name="竖排文字占位符 2"/>
          <p:cNvSpPr>
            <a:spLocks noGrp="1"/>
          </p:cNvSpPr>
          <p:nvPr>
            <p:ph type="body" orient="vert" idx="1" hasCustomPrompt="1"/>
          </p:nvPr>
        </p:nvSpPr>
        <p:spPr>
          <a:xfrm>
            <a:off x="3143240" y="1214422"/>
            <a:ext cx="5500726" cy="4929222"/>
          </a:xfrm>
          <a:prstGeom prst="rect">
            <a:avLst/>
          </a:prstGeom>
        </p:spPr>
        <p:txBody>
          <a:bodyPr vert="eaVert"/>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400" b="1">
                <a:solidFill>
                  <a:schemeClr val="tx1">
                    <a:lumMod val="75000"/>
                    <a:lumOff val="25000"/>
                  </a:schemeClr>
                </a:solidFill>
              </a:defRPr>
            </a:lvl1pPr>
          </a:lstStyle>
          <a:p>
            <a:r>
              <a:rPr lang="zh-CN" altLang="en-US" dirty="0" smtClean="0"/>
              <a:t>单击此处编辑正文内容</a:t>
            </a:r>
            <a:endParaRPr lang="en-US" altLang="zh-CN" dirty="0" smtClean="0"/>
          </a:p>
          <a:p>
            <a:endParaRPr lang="en-US" altLang="zh-CN" dirty="0" smtClean="0"/>
          </a:p>
          <a:p>
            <a:r>
              <a:rPr lang="zh-CN" altLang="en-US" dirty="0" smtClean="0"/>
              <a:t>需要显示日期和页脚，请在菜单的“插入”中编辑</a:t>
            </a:r>
            <a:endParaRPr lang="en-US" altLang="zh-CN" dirty="0" smtClean="0"/>
          </a:p>
          <a:p>
            <a:r>
              <a:rPr lang="zh-CN" altLang="en-US" dirty="0" smtClean="0"/>
              <a:t>“页眉和页脚” 勾选，并“全部应用”或者“应用”</a:t>
            </a:r>
          </a:p>
          <a:p>
            <a:pPr lvl="0"/>
            <a:endParaRPr lang="en-US" altLang="zh-CN" dirty="0" smtClean="0"/>
          </a:p>
        </p:txBody>
      </p:sp>
      <p:sp>
        <p:nvSpPr>
          <p:cNvPr id="7" name="日期占位符 3"/>
          <p:cNvSpPr>
            <a:spLocks noGrp="1"/>
          </p:cNvSpPr>
          <p:nvPr>
            <p:ph type="dt" sz="half" idx="10"/>
          </p:nvPr>
        </p:nvSpPr>
        <p:spPr>
          <a:xfrm>
            <a:off x="6858016" y="6500834"/>
            <a:ext cx="2133600" cy="220641"/>
          </a:xfrm>
          <a:prstGeom prst="rect">
            <a:avLst/>
          </a:prstGeom>
        </p:spPr>
        <p:txBody>
          <a:bodyPr/>
          <a:lstStyle>
            <a:lvl1pPr>
              <a:defRPr>
                <a:solidFill>
                  <a:schemeClr val="tx1">
                    <a:lumMod val="85000"/>
                    <a:lumOff val="15000"/>
                  </a:schemeClr>
                </a:solidFill>
              </a:defRPr>
            </a:lvl1pPr>
          </a:lstStyle>
          <a:p>
            <a:fld id="{A5363661-14FE-414F-A5D6-76C216518B80}" type="datetimeFigureOut">
              <a:rPr lang="zh-CN" altLang="en-US" smtClean="0"/>
              <a:pPr/>
              <a:t>2014/7/21</a:t>
            </a:fld>
            <a:endParaRPr lang="zh-CN" altLang="en-US" dirty="0"/>
          </a:p>
        </p:txBody>
      </p:sp>
      <p:sp>
        <p:nvSpPr>
          <p:cNvPr id="8" name="页脚占位符 4"/>
          <p:cNvSpPr>
            <a:spLocks noGrp="1"/>
          </p:cNvSpPr>
          <p:nvPr>
            <p:ph type="ftr" sz="quarter" idx="11"/>
          </p:nvPr>
        </p:nvSpPr>
        <p:spPr>
          <a:xfrm>
            <a:off x="3319474" y="6494507"/>
            <a:ext cx="2895600" cy="220641"/>
          </a:xfrm>
          <a:prstGeom prst="rect">
            <a:avLst/>
          </a:prstGeom>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新PPT-02正文.jpg"/>
          <p:cNvPicPr>
            <a:picLocks noChangeAspect="1"/>
          </p:cNvPicPr>
          <p:nvPr/>
        </p:nvPicPr>
        <p:blipFill>
          <a:blip r:embed="rId8"/>
          <a:stretch>
            <a:fillRect/>
          </a:stretch>
        </p:blipFill>
        <p:spPr>
          <a:xfrm>
            <a:off x="0" y="0"/>
            <a:ext cx="9144000" cy="6858000"/>
          </a:xfrm>
          <a:prstGeom prst="rect">
            <a:avLst/>
          </a:prstGeom>
        </p:spPr>
      </p:pic>
      <p:sp>
        <p:nvSpPr>
          <p:cNvPr id="8" name="日期占位符 3"/>
          <p:cNvSpPr>
            <a:spLocks noGrp="1"/>
          </p:cNvSpPr>
          <p:nvPr>
            <p:ph type="dt" sz="half" idx="2"/>
          </p:nvPr>
        </p:nvSpPr>
        <p:spPr>
          <a:xfrm>
            <a:off x="457200" y="6572272"/>
            <a:ext cx="2133600" cy="220641"/>
          </a:xfrm>
          <a:prstGeom prst="rect">
            <a:avLst/>
          </a:prstGeom>
        </p:spPr>
        <p:txBody>
          <a:bodyPr/>
          <a:lstStyle>
            <a:lvl1pPr algn="l">
              <a:defRPr sz="1600">
                <a:solidFill>
                  <a:schemeClr val="tx1">
                    <a:lumMod val="85000"/>
                    <a:lumOff val="15000"/>
                  </a:schemeClr>
                </a:solidFill>
              </a:defRPr>
            </a:lvl1pPr>
          </a:lstStyle>
          <a:p>
            <a:fld id="{A5363661-14FE-414F-A5D6-76C216518B80}" type="datetimeFigureOut">
              <a:rPr lang="zh-CN" altLang="en-US" smtClean="0"/>
              <a:pPr/>
              <a:t>2014/7/21</a:t>
            </a:fld>
            <a:endParaRPr lang="zh-CN" altLang="en-US" dirty="0"/>
          </a:p>
        </p:txBody>
      </p:sp>
      <p:sp>
        <p:nvSpPr>
          <p:cNvPr id="9" name="页脚占位符 4"/>
          <p:cNvSpPr>
            <a:spLocks noGrp="1"/>
          </p:cNvSpPr>
          <p:nvPr>
            <p:ph type="ftr" sz="quarter" idx="3"/>
          </p:nvPr>
        </p:nvSpPr>
        <p:spPr>
          <a:xfrm>
            <a:off x="3124200" y="6572272"/>
            <a:ext cx="2895600" cy="220641"/>
          </a:xfrm>
          <a:prstGeom prst="rect">
            <a:avLst/>
          </a:prstGeom>
        </p:spPr>
        <p:txBody>
          <a:bodyPr/>
          <a:lstStyle>
            <a:lvl1pPr algn="l">
              <a:defRPr sz="1600">
                <a:solidFill>
                  <a:schemeClr val="tx1">
                    <a:lumMod val="85000"/>
                    <a:lumOff val="15000"/>
                  </a:schemeClr>
                </a:solidFill>
              </a:defRPr>
            </a:lvl1pPr>
          </a:lstStyle>
          <a:p>
            <a:endParaRPr lang="zh-CN" altLang="en-US" dirty="0"/>
          </a:p>
        </p:txBody>
      </p:sp>
    </p:spTree>
  </p:cSld>
  <p:clrMap bg1="lt1" tx1="dk1" bg2="lt2" tx2="dk2" accent1="accent1" accent2="accent2" accent3="accent3" accent4="accent4" accent5="accent5" accent6="accent6" hlink="hlink" folHlink="folHlink"/>
  <p:sldLayoutIdLst>
    <p:sldLayoutId id="2147483653" r:id="rId1"/>
    <p:sldLayoutId id="2147483659" r:id="rId2"/>
    <p:sldLayoutId id="2147483657" r:id="rId3"/>
    <p:sldLayoutId id="2147483660" r:id="rId4"/>
    <p:sldLayoutId id="2147483661" r:id="rId5"/>
    <p:sldLayoutId id="2147483662"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新PPT-02正文2.jpg"/>
          <p:cNvPicPr>
            <a:picLocks noChangeAspect="1"/>
          </p:cNvPicPr>
          <p:nvPr/>
        </p:nvPicPr>
        <p:blipFill>
          <a:blip r:embed="rId5"/>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72" r:id="rId2"/>
    <p:sldLayoutId id="214748367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C71E6-09C7-4CA8-9302-AA5F0695B19A}" type="datetimeFigureOut">
              <a:rPr lang="zh-CN" altLang="en-US" smtClean="0"/>
              <a:pPr/>
              <a:t>2014/7/21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F6461-05F2-410D-A9D1-43B5BF0CD6DF}" type="slidenum">
              <a:rPr lang="zh-CN" altLang="en-US" smtClean="0"/>
              <a:pPr/>
              <a:t>‹#›</a:t>
            </a:fld>
            <a:endParaRPr lang="zh-CN" altLang="en-US"/>
          </a:p>
        </p:txBody>
      </p:sp>
      <p:pic>
        <p:nvPicPr>
          <p:cNvPr id="7" name="图片 6" descr="新PPT-03封底.jpg"/>
          <p:cNvPicPr>
            <a:picLocks noChangeAspect="1"/>
          </p:cNvPicPr>
          <p:nvPr/>
        </p:nvPicPr>
        <p:blipFill>
          <a:blip r:embed="rId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8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ss.baostar.com/ss/GORM/ads/ads_hx_1.jsp" TargetMode="External"/><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96861" y="774686"/>
            <a:ext cx="7904163" cy="582612"/>
          </a:xfrm>
          <a:prstGeom prst="rect">
            <a:avLst/>
          </a:prstGeom>
        </p:spPr>
        <p:txBody>
          <a:bodyPr anchor="ctr"/>
          <a:lstStyle/>
          <a:p>
            <a:pPr algn="l" eaLnBrk="1" hangingPunct="1"/>
            <a:r>
              <a:rPr lang="zh-CN" altLang="en-US" sz="3100" b="1" dirty="0" smtClean="0">
                <a:latin typeface="黑体" pitchFamily="2" charset="-122"/>
                <a:ea typeface="黑体" pitchFamily="2" charset="-122"/>
              </a:rPr>
              <a:t>给核心企业的价值</a:t>
            </a:r>
          </a:p>
        </p:txBody>
      </p:sp>
      <p:graphicFrame>
        <p:nvGraphicFramePr>
          <p:cNvPr id="5" name="图示 4"/>
          <p:cNvGraphicFramePr/>
          <p:nvPr/>
        </p:nvGraphicFramePr>
        <p:xfrm>
          <a:off x="427258" y="1729656"/>
          <a:ext cx="8352928" cy="5128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r="19716" b="35191"/>
          <a:stretch>
            <a:fillRect/>
          </a:stretch>
        </p:blipFill>
        <p:spPr bwMode="auto">
          <a:xfrm>
            <a:off x="0" y="4724400"/>
            <a:ext cx="6492875" cy="2133600"/>
          </a:xfrm>
          <a:prstGeom prst="rect">
            <a:avLst/>
          </a:prstGeom>
          <a:noFill/>
          <a:ln w="9525">
            <a:noFill/>
            <a:miter lim="800000"/>
            <a:headEnd/>
            <a:tailEnd/>
          </a:ln>
        </p:spPr>
      </p:pic>
      <p:pic>
        <p:nvPicPr>
          <p:cNvPr id="3" name="Picture 4"/>
          <p:cNvPicPr>
            <a:picLocks noChangeAspect="1" noChangeArrowheads="1"/>
          </p:cNvPicPr>
          <p:nvPr/>
        </p:nvPicPr>
        <p:blipFill>
          <a:blip r:embed="rId3"/>
          <a:srcRect t="11441"/>
          <a:stretch>
            <a:fillRect/>
          </a:stretch>
        </p:blipFill>
        <p:spPr bwMode="auto">
          <a:xfrm>
            <a:off x="0" y="1019175"/>
            <a:ext cx="6492875" cy="3562350"/>
          </a:xfrm>
          <a:prstGeom prst="rect">
            <a:avLst/>
          </a:prstGeom>
          <a:noFill/>
          <a:ln w="9525">
            <a:noFill/>
            <a:miter lim="800000"/>
            <a:headEnd/>
            <a:tailEnd/>
          </a:ln>
        </p:spPr>
      </p:pic>
      <p:sp>
        <p:nvSpPr>
          <p:cNvPr id="4" name="标题 1"/>
          <p:cNvSpPr>
            <a:spLocks noGrp="1"/>
          </p:cNvSpPr>
          <p:nvPr>
            <p:ph type="title" idx="4294967295"/>
          </p:nvPr>
        </p:nvSpPr>
        <p:spPr>
          <a:xfrm>
            <a:off x="468313" y="274638"/>
            <a:ext cx="7975600" cy="582612"/>
          </a:xfrm>
          <a:prstGeom prst="rect">
            <a:avLst/>
          </a:prstGeom>
        </p:spPr>
        <p:txBody>
          <a:bodyPr anchor="ctr"/>
          <a:lstStyle/>
          <a:p>
            <a:pPr eaLnBrk="1" hangingPunct="1"/>
            <a:r>
              <a:rPr lang="en-US" altLang="zh-CN" sz="2800" b="1" dirty="0" smtClean="0">
                <a:latin typeface="黑体" pitchFamily="2" charset="-122"/>
                <a:ea typeface="黑体" pitchFamily="2" charset="-122"/>
              </a:rPr>
              <a:t>3</a:t>
            </a:r>
            <a:r>
              <a:rPr lang="zh-CN" altLang="en-US" sz="2800" b="1" dirty="0" smtClean="0">
                <a:latin typeface="黑体" pitchFamily="2" charset="-122"/>
                <a:ea typeface="黑体" pitchFamily="2" charset="-122"/>
              </a:rPr>
              <a:t>、在线</a:t>
            </a:r>
            <a:r>
              <a:rPr lang="en-US" altLang="zh-CN" sz="2800" b="1" dirty="0" smtClean="0">
                <a:latin typeface="黑体" pitchFamily="2" charset="-122"/>
                <a:ea typeface="黑体" pitchFamily="2" charset="-122"/>
              </a:rPr>
              <a:t>Excel</a:t>
            </a:r>
            <a:r>
              <a:rPr lang="zh-CN" altLang="en-US" sz="2800" b="1" dirty="0" smtClean="0">
                <a:latin typeface="黑体" pitchFamily="2" charset="-122"/>
                <a:ea typeface="黑体" pitchFamily="2" charset="-122"/>
              </a:rPr>
              <a:t>导入生成订单</a:t>
            </a:r>
          </a:p>
        </p:txBody>
      </p:sp>
      <p:cxnSp>
        <p:nvCxnSpPr>
          <p:cNvPr id="5" name="直接箭头连接符 4"/>
          <p:cNvCxnSpPr>
            <a:stCxn id="7" idx="1"/>
            <a:endCxn id="13" idx="0"/>
          </p:cNvCxnSpPr>
          <p:nvPr/>
        </p:nvCxnSpPr>
        <p:spPr>
          <a:xfrm flipH="1">
            <a:off x="5645150" y="1673225"/>
            <a:ext cx="871538" cy="9969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 name="直接箭头连接符 5"/>
          <p:cNvCxnSpPr>
            <a:stCxn id="9" idx="1"/>
          </p:cNvCxnSpPr>
          <p:nvPr/>
        </p:nvCxnSpPr>
        <p:spPr>
          <a:xfrm flipH="1" flipV="1">
            <a:off x="3924300" y="3090863"/>
            <a:ext cx="2592388" cy="492125"/>
          </a:xfrm>
          <a:prstGeom prst="straightConnector1">
            <a:avLst/>
          </a:prstGeom>
          <a:ln>
            <a:solidFill>
              <a:schemeClr val="accent2"/>
            </a:solidFill>
            <a:tailEnd type="arrow"/>
          </a:ln>
        </p:spPr>
        <p:style>
          <a:lnRef idx="3">
            <a:schemeClr val="accent2"/>
          </a:lnRef>
          <a:fillRef idx="0">
            <a:schemeClr val="accent2"/>
          </a:fillRef>
          <a:effectRef idx="2">
            <a:schemeClr val="accent2"/>
          </a:effectRef>
          <a:fontRef idx="minor">
            <a:schemeClr val="tx1"/>
          </a:fontRef>
        </p:style>
      </p:cxnSp>
      <p:sp>
        <p:nvSpPr>
          <p:cNvPr id="7" name="圆角矩形 6"/>
          <p:cNvSpPr/>
          <p:nvPr/>
        </p:nvSpPr>
        <p:spPr>
          <a:xfrm>
            <a:off x="6516688" y="1125538"/>
            <a:ext cx="2624137" cy="1096962"/>
          </a:xfrm>
          <a:prstGeom prst="roundRect">
            <a:avLst/>
          </a:prstGeom>
        </p:spPr>
        <p:style>
          <a:lnRef idx="1">
            <a:schemeClr val="accent2"/>
          </a:lnRef>
          <a:fillRef idx="2">
            <a:schemeClr val="accent2"/>
          </a:fillRef>
          <a:effectRef idx="1">
            <a:schemeClr val="accent2"/>
          </a:effectRef>
          <a:fontRef idx="minor">
            <a:schemeClr val="dk1"/>
          </a:fontRef>
        </p:style>
        <p:txBody>
          <a:bodyPr lIns="0" rIns="0" anchor="ctr"/>
          <a:lstStyle/>
          <a:p>
            <a:pPr algn="ctr">
              <a:defRPr/>
            </a:pPr>
            <a:r>
              <a:rPr lang="zh-CN" altLang="en-US" b="1">
                <a:solidFill>
                  <a:srgbClr val="FF0000"/>
                </a:solidFill>
                <a:latin typeface="Calibri" pitchFamily="34" charset="0"/>
              </a:rPr>
              <a:t>第一步：</a:t>
            </a:r>
            <a:endParaRPr lang="en-US" altLang="zh-CN" b="1">
              <a:solidFill>
                <a:srgbClr val="FF0000"/>
              </a:solidFill>
              <a:latin typeface="Calibri" pitchFamily="34" charset="0"/>
            </a:endParaRPr>
          </a:p>
          <a:p>
            <a:pPr>
              <a:defRPr/>
            </a:pPr>
            <a:r>
              <a:rPr lang="zh-CN" altLang="en-US">
                <a:solidFill>
                  <a:srgbClr val="000000"/>
                </a:solidFill>
                <a:latin typeface="Calibri" pitchFamily="34" charset="0"/>
              </a:rPr>
              <a:t>核心企业登陆资金支付管理系统平台，下载“数据导入模板”</a:t>
            </a:r>
          </a:p>
        </p:txBody>
      </p:sp>
      <p:sp>
        <p:nvSpPr>
          <p:cNvPr id="8" name="圆角矩形 7"/>
          <p:cNvSpPr/>
          <p:nvPr/>
        </p:nvSpPr>
        <p:spPr>
          <a:xfrm>
            <a:off x="6516688" y="4581525"/>
            <a:ext cx="2624137" cy="1541463"/>
          </a:xfrm>
          <a:prstGeom prst="roundRect">
            <a:avLst/>
          </a:prstGeom>
        </p:spPr>
        <p:style>
          <a:lnRef idx="1">
            <a:schemeClr val="accent2"/>
          </a:lnRef>
          <a:fillRef idx="2">
            <a:schemeClr val="accent2"/>
          </a:fillRef>
          <a:effectRef idx="1">
            <a:schemeClr val="accent2"/>
          </a:effectRef>
          <a:fontRef idx="minor">
            <a:schemeClr val="dk1"/>
          </a:fontRef>
        </p:style>
        <p:txBody>
          <a:bodyPr lIns="0" rIns="0" anchor="ctr"/>
          <a:lstStyle/>
          <a:p>
            <a:pPr algn="ctr">
              <a:defRPr/>
            </a:pPr>
            <a:r>
              <a:rPr lang="zh-CN" altLang="en-US" b="1" dirty="0">
                <a:solidFill>
                  <a:srgbClr val="FF0000"/>
                </a:solidFill>
              </a:rPr>
              <a:t>第三步：</a:t>
            </a:r>
          </a:p>
          <a:p>
            <a:pPr>
              <a:defRPr/>
            </a:pPr>
            <a:r>
              <a:rPr lang="zh-CN" altLang="en-US" dirty="0"/>
              <a:t>完成之后选择已导入的具体订单，点击管理明细添加此订单的销售货物明细</a:t>
            </a:r>
          </a:p>
        </p:txBody>
      </p:sp>
      <p:sp>
        <p:nvSpPr>
          <p:cNvPr id="9" name="圆角矩形 8"/>
          <p:cNvSpPr/>
          <p:nvPr/>
        </p:nvSpPr>
        <p:spPr>
          <a:xfrm>
            <a:off x="6516688" y="2873375"/>
            <a:ext cx="2627312" cy="1419225"/>
          </a:xfrm>
          <a:prstGeom prst="roundRect">
            <a:avLst/>
          </a:prstGeom>
        </p:spPr>
        <p:style>
          <a:lnRef idx="1">
            <a:schemeClr val="accent2"/>
          </a:lnRef>
          <a:fillRef idx="2">
            <a:schemeClr val="accent2"/>
          </a:fillRef>
          <a:effectRef idx="1">
            <a:schemeClr val="accent2"/>
          </a:effectRef>
          <a:fontRef idx="minor">
            <a:schemeClr val="dk1"/>
          </a:fontRef>
        </p:style>
        <p:txBody>
          <a:bodyPr lIns="0" rIns="0" anchor="ctr"/>
          <a:lstStyle/>
          <a:p>
            <a:pPr algn="ctr">
              <a:defRPr/>
            </a:pPr>
            <a:r>
              <a:rPr lang="zh-CN" altLang="en-US" b="1">
                <a:solidFill>
                  <a:srgbClr val="FF0000"/>
                </a:solidFill>
                <a:latin typeface="Calibri" pitchFamily="34" charset="0"/>
              </a:rPr>
              <a:t>第二步：</a:t>
            </a:r>
            <a:endParaRPr lang="en-US" altLang="zh-CN" b="1">
              <a:solidFill>
                <a:srgbClr val="FF0000"/>
              </a:solidFill>
              <a:latin typeface="Calibri" pitchFamily="34" charset="0"/>
            </a:endParaRPr>
          </a:p>
          <a:p>
            <a:pPr>
              <a:defRPr/>
            </a:pPr>
            <a:r>
              <a:rPr lang="zh-CN" altLang="en-US">
                <a:solidFill>
                  <a:srgbClr val="000000"/>
                </a:solidFill>
                <a:latin typeface="Calibri" pitchFamily="34" charset="0"/>
              </a:rPr>
              <a:t>根据导入模板的要求，填写相关信息项，保存后上传到资金支付管理系统平台</a:t>
            </a:r>
          </a:p>
        </p:txBody>
      </p:sp>
      <p:sp>
        <p:nvSpPr>
          <p:cNvPr id="10" name="圆角矩形 9"/>
          <p:cNvSpPr/>
          <p:nvPr/>
        </p:nvSpPr>
        <p:spPr>
          <a:xfrm>
            <a:off x="1547813" y="1049338"/>
            <a:ext cx="579437" cy="249237"/>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
        <p:nvSpPr>
          <p:cNvPr id="11" name="圆角矩形 10"/>
          <p:cNvSpPr/>
          <p:nvPr/>
        </p:nvSpPr>
        <p:spPr>
          <a:xfrm>
            <a:off x="5430838" y="4005263"/>
            <a:ext cx="365125" cy="249237"/>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
        <p:nvSpPr>
          <p:cNvPr id="12" name="圆角矩形 11"/>
          <p:cNvSpPr/>
          <p:nvPr/>
        </p:nvSpPr>
        <p:spPr>
          <a:xfrm>
            <a:off x="2894013" y="2589213"/>
            <a:ext cx="1030287" cy="341312"/>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
        <p:nvSpPr>
          <p:cNvPr id="13" name="圆角矩形 12"/>
          <p:cNvSpPr/>
          <p:nvPr/>
        </p:nvSpPr>
        <p:spPr>
          <a:xfrm>
            <a:off x="5248275" y="2670175"/>
            <a:ext cx="793750" cy="182563"/>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cxnSp>
        <p:nvCxnSpPr>
          <p:cNvPr id="14" name="直接箭头连接符 13"/>
          <p:cNvCxnSpPr>
            <a:endCxn id="11" idx="2"/>
          </p:cNvCxnSpPr>
          <p:nvPr/>
        </p:nvCxnSpPr>
        <p:spPr>
          <a:xfrm flipH="1" flipV="1">
            <a:off x="5613400" y="4254500"/>
            <a:ext cx="1112838" cy="368300"/>
          </a:xfrm>
          <a:prstGeom prst="straightConnector1">
            <a:avLst/>
          </a:prstGeom>
          <a:ln>
            <a:solidFill>
              <a:schemeClr val="accent2"/>
            </a:solidFill>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a:spLocks noGrp="1"/>
          </p:cNvSpPr>
          <p:nvPr>
            <p:ph type="title" idx="4294967295"/>
          </p:nvPr>
        </p:nvSpPr>
        <p:spPr>
          <a:xfrm>
            <a:off x="-1428792" y="571480"/>
            <a:ext cx="8229600" cy="847725"/>
          </a:xfrm>
          <a:prstGeom prst="rect">
            <a:avLst/>
          </a:prstGeom>
        </p:spPr>
        <p:txBody>
          <a:bodyPr anchor="ctr"/>
          <a:lstStyle/>
          <a:p>
            <a:pPr eaLnBrk="1" hangingPunct="1"/>
            <a:r>
              <a:rPr lang="zh-CN" altLang="en-US" sz="3200" dirty="0" smtClean="0"/>
              <a:t>下游客户订单在线融资流程</a:t>
            </a:r>
          </a:p>
        </p:txBody>
      </p:sp>
      <p:graphicFrame>
        <p:nvGraphicFramePr>
          <p:cNvPr id="3" name="图示 2"/>
          <p:cNvGraphicFramePr/>
          <p:nvPr/>
        </p:nvGraphicFramePr>
        <p:xfrm>
          <a:off x="971600" y="1397000"/>
          <a:ext cx="7920880" cy="5128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虚尾箭头 3"/>
          <p:cNvSpPr/>
          <p:nvPr/>
        </p:nvSpPr>
        <p:spPr>
          <a:xfrm>
            <a:off x="250825" y="4094163"/>
            <a:ext cx="682625" cy="703262"/>
          </a:xfrm>
          <a:prstGeom prst="stripedRightArrow">
            <a:avLst/>
          </a:prstGeom>
          <a:solidFill>
            <a:srgbClr val="FFFF00"/>
          </a:soli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dirty="0">
                <a:solidFill>
                  <a:schemeClr val="tx1"/>
                </a:solidFill>
              </a:rPr>
              <a:t>3</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2844" y="703248"/>
            <a:ext cx="7797800" cy="582612"/>
          </a:xfrm>
          <a:prstGeom prst="rect">
            <a:avLst/>
          </a:prstGeom>
        </p:spPr>
        <p:txBody>
          <a:bodyPr anchor="ctr"/>
          <a:lstStyle/>
          <a:p>
            <a:pPr algn="l" eaLnBrk="1" hangingPunct="1"/>
            <a:r>
              <a:rPr lang="zh-CN" altLang="en-US" sz="2800" b="1" dirty="0" smtClean="0">
                <a:latin typeface="黑体" pitchFamily="2" charset="-122"/>
                <a:ea typeface="黑体" pitchFamily="2" charset="-122"/>
              </a:rPr>
              <a:t>下游客户查询可支付订单</a:t>
            </a:r>
          </a:p>
        </p:txBody>
      </p:sp>
      <p:pic>
        <p:nvPicPr>
          <p:cNvPr id="3" name="Picture 2"/>
          <p:cNvPicPr>
            <a:picLocks noChangeAspect="1" noChangeArrowheads="1"/>
          </p:cNvPicPr>
          <p:nvPr/>
        </p:nvPicPr>
        <p:blipFill>
          <a:blip r:embed="rId2"/>
          <a:srcRect t="13300" b="4488"/>
          <a:stretch>
            <a:fillRect/>
          </a:stretch>
        </p:blipFill>
        <p:spPr bwMode="auto">
          <a:xfrm>
            <a:off x="92075" y="1268413"/>
            <a:ext cx="8959850" cy="4799012"/>
          </a:xfrm>
          <a:prstGeom prst="rect">
            <a:avLst/>
          </a:prstGeom>
          <a:noFill/>
          <a:ln w="9525">
            <a:noFill/>
            <a:miter lim="800000"/>
            <a:headEnd/>
            <a:tailEnd/>
          </a:ln>
        </p:spPr>
      </p:pic>
      <p:sp>
        <p:nvSpPr>
          <p:cNvPr id="4" name="椭圆形标注 3"/>
          <p:cNvSpPr/>
          <p:nvPr/>
        </p:nvSpPr>
        <p:spPr>
          <a:xfrm>
            <a:off x="4716463" y="2770188"/>
            <a:ext cx="2879725" cy="1439862"/>
          </a:xfrm>
          <a:prstGeom prst="wedgeEllipseCallout">
            <a:avLst>
              <a:gd name="adj1" fmla="val 76732"/>
              <a:gd name="adj2" fmla="val 86050"/>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下游客户登陆后就可以看到核心企业创建的订单，进行付款操作</a:t>
            </a:r>
          </a:p>
        </p:txBody>
      </p:sp>
      <p:sp>
        <p:nvSpPr>
          <p:cNvPr id="5" name="圆角矩形 4"/>
          <p:cNvSpPr/>
          <p:nvPr/>
        </p:nvSpPr>
        <p:spPr>
          <a:xfrm>
            <a:off x="684213" y="1268413"/>
            <a:ext cx="719137" cy="2159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圆角矩形 5"/>
          <p:cNvSpPr/>
          <p:nvPr/>
        </p:nvSpPr>
        <p:spPr>
          <a:xfrm>
            <a:off x="8243888" y="4789488"/>
            <a:ext cx="579437" cy="249237"/>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t="13300"/>
          <a:stretch>
            <a:fillRect/>
          </a:stretch>
        </p:blipFill>
        <p:spPr bwMode="auto">
          <a:xfrm>
            <a:off x="92075" y="1082675"/>
            <a:ext cx="8959850" cy="4413250"/>
          </a:xfrm>
          <a:prstGeom prst="rect">
            <a:avLst/>
          </a:prstGeom>
          <a:noFill/>
          <a:ln w="9525">
            <a:noFill/>
            <a:miter lim="800000"/>
            <a:headEnd/>
            <a:tailEnd/>
          </a:ln>
        </p:spPr>
      </p:pic>
      <p:sp>
        <p:nvSpPr>
          <p:cNvPr id="3" name="圆角矩形 2"/>
          <p:cNvSpPr/>
          <p:nvPr/>
        </p:nvSpPr>
        <p:spPr>
          <a:xfrm>
            <a:off x="395288" y="4797425"/>
            <a:ext cx="8369300" cy="15113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marL="285750" indent="-285750">
              <a:buFont typeface="Arial" pitchFamily="34" charset="0"/>
              <a:buChar char="•"/>
              <a:defRPr/>
            </a:pPr>
            <a:r>
              <a:rPr lang="zh-CN" altLang="en-US" dirty="0"/>
              <a:t>在总金额不超的前提下，同一笔订单，可以进行多次付款、贷款操作</a:t>
            </a:r>
            <a:endParaRPr lang="en-US" altLang="zh-CN" dirty="0"/>
          </a:p>
          <a:p>
            <a:pPr marL="285750" indent="-285750">
              <a:buFont typeface="Arial" pitchFamily="34" charset="0"/>
              <a:buChar char="•"/>
              <a:defRPr/>
            </a:pPr>
            <a:r>
              <a:rPr lang="zh-CN" altLang="en-US" dirty="0"/>
              <a:t>下游客户的贷款只能付给核心企业，做到专款专用，保障资金的安全 </a:t>
            </a:r>
            <a:endParaRPr lang="en-US" altLang="zh-CN" dirty="0"/>
          </a:p>
          <a:p>
            <a:pPr marL="285750" indent="-285750">
              <a:buFont typeface="Arial" pitchFamily="34" charset="0"/>
              <a:buChar char="•"/>
              <a:defRPr/>
            </a:pPr>
            <a:r>
              <a:rPr lang="zh-CN" altLang="en-US" dirty="0"/>
              <a:t>系统根据自有资金比例，自动算出贷款比例，一个鼠标即可轻松搞定贷款</a:t>
            </a:r>
            <a:endParaRPr lang="en-US" altLang="zh-CN" dirty="0"/>
          </a:p>
          <a:p>
            <a:pPr marL="285750" indent="-285750">
              <a:buFont typeface="Arial" pitchFamily="34" charset="0"/>
              <a:buChar char="•"/>
              <a:defRPr/>
            </a:pPr>
            <a:r>
              <a:rPr lang="zh-CN" altLang="en-US" dirty="0"/>
              <a:t>针对该笔订单，付款之后下游客户的自有资金及银行配套的贷款将立即汇到核心企业华夏银行账户中，改善核心企业财务报表</a:t>
            </a:r>
          </a:p>
        </p:txBody>
      </p:sp>
      <p:sp>
        <p:nvSpPr>
          <p:cNvPr id="4" name="标题 1"/>
          <p:cNvSpPr>
            <a:spLocks noGrp="1"/>
          </p:cNvSpPr>
          <p:nvPr>
            <p:ph type="title" idx="4294967295"/>
          </p:nvPr>
        </p:nvSpPr>
        <p:spPr>
          <a:xfrm>
            <a:off x="285720" y="571480"/>
            <a:ext cx="7975600" cy="582612"/>
          </a:xfrm>
          <a:prstGeom prst="rect">
            <a:avLst/>
          </a:prstGeom>
        </p:spPr>
        <p:txBody>
          <a:bodyPr anchor="ctr"/>
          <a:lstStyle/>
          <a:p>
            <a:pPr algn="l" eaLnBrk="1" hangingPunct="1"/>
            <a:r>
              <a:rPr lang="zh-CN" altLang="en-US" sz="2800" b="1" dirty="0" smtClean="0">
                <a:latin typeface="黑体" pitchFamily="2" charset="-122"/>
                <a:ea typeface="黑体" pitchFamily="2" charset="-122"/>
              </a:rPr>
              <a:t>下游客户点击付款进行支付</a:t>
            </a:r>
          </a:p>
        </p:txBody>
      </p:sp>
      <p:pic>
        <p:nvPicPr>
          <p:cNvPr id="5" name="Picture 5" descr="http://sss.baostar.com/ss/ssimages/ads/cart_ad.jpg">
            <a:hlinkClick r:id="rId3"/>
          </p:cNvPr>
          <p:cNvPicPr>
            <a:picLocks noChangeAspect="1" noChangeArrowheads="1"/>
          </p:cNvPicPr>
          <p:nvPr/>
        </p:nvPicPr>
        <p:blipFill>
          <a:blip r:embed="rId4"/>
          <a:srcRect/>
          <a:stretch>
            <a:fillRect/>
          </a:stretch>
        </p:blipFill>
        <p:spPr bwMode="auto">
          <a:xfrm>
            <a:off x="7596188" y="1082675"/>
            <a:ext cx="1455737" cy="1427163"/>
          </a:xfrm>
          <a:prstGeom prst="rect">
            <a:avLst/>
          </a:prstGeom>
          <a:noFill/>
          <a:ln w="9525">
            <a:noFill/>
            <a:miter lim="800000"/>
            <a:headEnd/>
            <a:tailEnd/>
          </a:ln>
        </p:spPr>
      </p:pic>
      <p:cxnSp>
        <p:nvCxnSpPr>
          <p:cNvPr id="6" name="直接箭头连接符 5"/>
          <p:cNvCxnSpPr/>
          <p:nvPr/>
        </p:nvCxnSpPr>
        <p:spPr>
          <a:xfrm flipV="1">
            <a:off x="4427538" y="4508500"/>
            <a:ext cx="431800" cy="2889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flipV="1">
            <a:off x="4427538" y="4508500"/>
            <a:ext cx="2973387" cy="2889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直接箭头连接符 7"/>
          <p:cNvCxnSpPr/>
          <p:nvPr/>
        </p:nvCxnSpPr>
        <p:spPr>
          <a:xfrm flipH="1" flipV="1">
            <a:off x="3059113" y="4508500"/>
            <a:ext cx="1368425" cy="2889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a:spLocks noGrp="1"/>
          </p:cNvSpPr>
          <p:nvPr>
            <p:ph type="title" idx="4294967295"/>
          </p:nvPr>
        </p:nvSpPr>
        <p:spPr>
          <a:xfrm>
            <a:off x="357158" y="725474"/>
            <a:ext cx="8229600" cy="703262"/>
          </a:xfrm>
          <a:prstGeom prst="rect">
            <a:avLst/>
          </a:prstGeom>
        </p:spPr>
        <p:txBody>
          <a:bodyPr anchor="ctr"/>
          <a:lstStyle/>
          <a:p>
            <a:pPr algn="l" eaLnBrk="1" hangingPunct="1"/>
            <a:r>
              <a:rPr lang="zh-CN" altLang="en-US" sz="2800" dirty="0" smtClean="0"/>
              <a:t>下游客户订单在线融资流程</a:t>
            </a:r>
          </a:p>
        </p:txBody>
      </p:sp>
      <p:graphicFrame>
        <p:nvGraphicFramePr>
          <p:cNvPr id="3" name="图示 2"/>
          <p:cNvGraphicFramePr/>
          <p:nvPr/>
        </p:nvGraphicFramePr>
        <p:xfrm>
          <a:off x="971600" y="1397000"/>
          <a:ext cx="7920880" cy="5128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虚尾箭头 3"/>
          <p:cNvSpPr/>
          <p:nvPr/>
        </p:nvSpPr>
        <p:spPr>
          <a:xfrm>
            <a:off x="250825" y="5318125"/>
            <a:ext cx="682625" cy="703263"/>
          </a:xfrm>
          <a:prstGeom prst="stripedRightArrow">
            <a:avLst/>
          </a:prstGeom>
          <a:solidFill>
            <a:srgbClr val="FFFF00"/>
          </a:soli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dirty="0">
                <a:solidFill>
                  <a:schemeClr val="tx1"/>
                </a:solidFill>
              </a:rPr>
              <a:t>4</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t="13319" b="4820"/>
          <a:stretch>
            <a:fillRect/>
          </a:stretch>
        </p:blipFill>
        <p:spPr bwMode="auto">
          <a:xfrm>
            <a:off x="25400" y="1484313"/>
            <a:ext cx="9118600" cy="4657725"/>
          </a:xfrm>
          <a:prstGeom prst="rect">
            <a:avLst/>
          </a:prstGeom>
          <a:noFill/>
          <a:ln w="9525">
            <a:noFill/>
            <a:miter lim="800000"/>
            <a:headEnd/>
            <a:tailEnd/>
          </a:ln>
        </p:spPr>
      </p:pic>
      <p:sp>
        <p:nvSpPr>
          <p:cNvPr id="3" name="标题 1"/>
          <p:cNvSpPr>
            <a:spLocks noGrp="1"/>
          </p:cNvSpPr>
          <p:nvPr>
            <p:ph type="title" idx="4294967295"/>
          </p:nvPr>
        </p:nvSpPr>
        <p:spPr>
          <a:xfrm>
            <a:off x="285720" y="774686"/>
            <a:ext cx="7904163" cy="582612"/>
          </a:xfrm>
          <a:prstGeom prst="rect">
            <a:avLst/>
          </a:prstGeom>
        </p:spPr>
        <p:txBody>
          <a:bodyPr anchor="ctr"/>
          <a:lstStyle/>
          <a:p>
            <a:pPr algn="l" eaLnBrk="1" hangingPunct="1"/>
            <a:r>
              <a:rPr lang="zh-CN" altLang="en-US" sz="2800" b="1" dirty="0" smtClean="0">
                <a:latin typeface="黑体" pitchFamily="2" charset="-122"/>
                <a:ea typeface="黑体" pitchFamily="2" charset="-122"/>
              </a:rPr>
              <a:t>下游客户还款</a:t>
            </a:r>
          </a:p>
        </p:txBody>
      </p:sp>
      <p:sp>
        <p:nvSpPr>
          <p:cNvPr id="4" name="椭圆形标注 3"/>
          <p:cNvSpPr/>
          <p:nvPr/>
        </p:nvSpPr>
        <p:spPr>
          <a:xfrm>
            <a:off x="4211638" y="2997200"/>
            <a:ext cx="3529012" cy="1573213"/>
          </a:xfrm>
          <a:prstGeom prst="wedgeEllipseCallout">
            <a:avLst>
              <a:gd name="adj1" fmla="val 67166"/>
              <a:gd name="adj2" fmla="val 65267"/>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a:solidFill>
                  <a:srgbClr val="000000"/>
                </a:solidFill>
                <a:latin typeface="Calibri" pitchFamily="34" charset="0"/>
              </a:rPr>
              <a:t>下游客户通过资金支付管理系统平台，点击“还款”操作，系统进入还款界面</a:t>
            </a:r>
          </a:p>
        </p:txBody>
      </p:sp>
      <p:sp>
        <p:nvSpPr>
          <p:cNvPr id="5" name="圆角矩形 4"/>
          <p:cNvSpPr/>
          <p:nvPr/>
        </p:nvSpPr>
        <p:spPr>
          <a:xfrm>
            <a:off x="1400175" y="1579563"/>
            <a:ext cx="579438" cy="249237"/>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
        <p:nvSpPr>
          <p:cNvPr id="6" name="圆角矩形 5"/>
          <p:cNvSpPr/>
          <p:nvPr/>
        </p:nvSpPr>
        <p:spPr>
          <a:xfrm>
            <a:off x="8301038" y="4808538"/>
            <a:ext cx="447675" cy="249237"/>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14282" y="774686"/>
            <a:ext cx="7975600" cy="582612"/>
          </a:xfrm>
          <a:prstGeom prst="rect">
            <a:avLst/>
          </a:prstGeom>
        </p:spPr>
        <p:txBody>
          <a:bodyPr anchor="ctr"/>
          <a:lstStyle/>
          <a:p>
            <a:pPr algn="l" eaLnBrk="1" hangingPunct="1"/>
            <a:r>
              <a:rPr lang="zh-CN" altLang="en-US" sz="2800" b="1" dirty="0" smtClean="0">
                <a:latin typeface="黑体" pitchFamily="2" charset="-122"/>
                <a:ea typeface="黑体" pitchFamily="2" charset="-122"/>
              </a:rPr>
              <a:t>下游客户针对选定贷款进行还款</a:t>
            </a:r>
          </a:p>
        </p:txBody>
      </p:sp>
      <p:pic>
        <p:nvPicPr>
          <p:cNvPr id="3" name="Picture 2"/>
          <p:cNvPicPr>
            <a:picLocks noChangeAspect="1" noChangeArrowheads="1"/>
          </p:cNvPicPr>
          <p:nvPr/>
        </p:nvPicPr>
        <p:blipFill>
          <a:blip r:embed="rId2"/>
          <a:srcRect t="14098" b="4398"/>
          <a:stretch>
            <a:fillRect/>
          </a:stretch>
        </p:blipFill>
        <p:spPr bwMode="auto">
          <a:xfrm>
            <a:off x="92075" y="1341438"/>
            <a:ext cx="8959850" cy="4868862"/>
          </a:xfrm>
          <a:prstGeom prst="rect">
            <a:avLst/>
          </a:prstGeom>
          <a:noFill/>
          <a:ln w="9525">
            <a:noFill/>
            <a:miter lim="800000"/>
            <a:headEnd/>
            <a:tailEnd/>
          </a:ln>
        </p:spPr>
      </p:pic>
      <p:sp>
        <p:nvSpPr>
          <p:cNvPr id="4" name="线形标注 2 3"/>
          <p:cNvSpPr/>
          <p:nvPr/>
        </p:nvSpPr>
        <p:spPr>
          <a:xfrm>
            <a:off x="3348038" y="5157788"/>
            <a:ext cx="2952750" cy="1150937"/>
          </a:xfrm>
          <a:prstGeom prst="borderCallout2">
            <a:avLst>
              <a:gd name="adj1" fmla="val 18750"/>
              <a:gd name="adj2" fmla="val -1622"/>
              <a:gd name="adj3" fmla="val 18750"/>
              <a:gd name="adj4" fmla="val -16667"/>
              <a:gd name="adj5" fmla="val -51272"/>
              <a:gd name="adj6" fmla="val -53776"/>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dirty="0"/>
              <a:t>系统清晰明了的列出贷款的利息，下游客户可以选择全额还款或者部分还款</a:t>
            </a:r>
          </a:p>
        </p:txBody>
      </p:sp>
      <p:sp>
        <p:nvSpPr>
          <p:cNvPr id="5" name="圆角矩形 4"/>
          <p:cNvSpPr/>
          <p:nvPr/>
        </p:nvSpPr>
        <p:spPr>
          <a:xfrm>
            <a:off x="7667625" y="4221163"/>
            <a:ext cx="579438" cy="249237"/>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92075" y="1128713"/>
            <a:ext cx="8959850" cy="5108575"/>
          </a:xfrm>
          <a:prstGeom prst="rect">
            <a:avLst/>
          </a:prstGeom>
          <a:noFill/>
          <a:ln w="9525">
            <a:noFill/>
            <a:miter lim="800000"/>
            <a:headEnd/>
            <a:tailEnd/>
          </a:ln>
        </p:spPr>
      </p:pic>
      <p:sp>
        <p:nvSpPr>
          <p:cNvPr id="5" name="标题 1"/>
          <p:cNvSpPr>
            <a:spLocks noGrp="1"/>
          </p:cNvSpPr>
          <p:nvPr>
            <p:ph type="title" idx="4294967295"/>
          </p:nvPr>
        </p:nvSpPr>
        <p:spPr>
          <a:xfrm>
            <a:off x="-785850" y="631810"/>
            <a:ext cx="8048625" cy="582612"/>
          </a:xfrm>
          <a:prstGeom prst="rect">
            <a:avLst/>
          </a:prstGeom>
        </p:spPr>
        <p:txBody>
          <a:bodyPr anchor="ctr"/>
          <a:lstStyle/>
          <a:p>
            <a:pPr eaLnBrk="1" hangingPunct="1"/>
            <a:r>
              <a:rPr lang="zh-CN" altLang="en-US" sz="2800" b="1" dirty="0" smtClean="0">
                <a:latin typeface="黑体" pitchFamily="2" charset="-122"/>
                <a:ea typeface="黑体" pitchFamily="2" charset="-122"/>
              </a:rPr>
              <a:t>核心企业查看交易明细</a:t>
            </a:r>
            <a:r>
              <a:rPr lang="en-US" altLang="zh-CN" sz="2800" b="1" dirty="0" smtClean="0">
                <a:latin typeface="黑体" pitchFamily="2" charset="-122"/>
                <a:ea typeface="黑体" pitchFamily="2" charset="-122"/>
              </a:rPr>
              <a:t>—</a:t>
            </a:r>
            <a:r>
              <a:rPr lang="zh-CN" altLang="en-US" sz="2800" b="1" dirty="0" smtClean="0">
                <a:latin typeface="黑体" pitchFamily="2" charset="-122"/>
                <a:ea typeface="黑体" pitchFamily="2" charset="-122"/>
              </a:rPr>
              <a:t>融资交易</a:t>
            </a:r>
          </a:p>
        </p:txBody>
      </p:sp>
      <p:sp>
        <p:nvSpPr>
          <p:cNvPr id="6" name="矩形标注 5"/>
          <p:cNvSpPr/>
          <p:nvPr/>
        </p:nvSpPr>
        <p:spPr>
          <a:xfrm>
            <a:off x="4572000" y="3141663"/>
            <a:ext cx="3168650" cy="1150937"/>
          </a:xfrm>
          <a:prstGeom prst="wedgeRectCallou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dirty="0"/>
              <a:t>交易明细一览无余，可以</a:t>
            </a:r>
            <a:r>
              <a:rPr lang="en-US" altLang="zh-CN" dirty="0"/>
              <a:t>Excel</a:t>
            </a:r>
            <a:r>
              <a:rPr lang="zh-CN" altLang="en-US" dirty="0"/>
              <a:t>导出，方便对账</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t="14992"/>
          <a:stretch>
            <a:fillRect/>
          </a:stretch>
        </p:blipFill>
        <p:spPr bwMode="auto">
          <a:xfrm>
            <a:off x="92075" y="1268413"/>
            <a:ext cx="8959850" cy="4824412"/>
          </a:xfrm>
          <a:prstGeom prst="rect">
            <a:avLst/>
          </a:prstGeom>
          <a:noFill/>
          <a:ln w="9525">
            <a:noFill/>
            <a:miter lim="800000"/>
            <a:headEnd/>
            <a:tailEnd/>
          </a:ln>
        </p:spPr>
      </p:pic>
      <p:sp>
        <p:nvSpPr>
          <p:cNvPr id="3" name="标题 1"/>
          <p:cNvSpPr>
            <a:spLocks noGrp="1"/>
          </p:cNvSpPr>
          <p:nvPr>
            <p:ph type="title" idx="4294967295"/>
          </p:nvPr>
        </p:nvSpPr>
        <p:spPr>
          <a:xfrm>
            <a:off x="357158" y="703248"/>
            <a:ext cx="8048625" cy="582612"/>
          </a:xfrm>
          <a:prstGeom prst="rect">
            <a:avLst/>
          </a:prstGeom>
        </p:spPr>
        <p:txBody>
          <a:bodyPr anchor="ctr"/>
          <a:lstStyle/>
          <a:p>
            <a:pPr algn="l" eaLnBrk="1" hangingPunct="1"/>
            <a:r>
              <a:rPr lang="zh-CN" altLang="en-US" sz="2800" b="1" dirty="0" smtClean="0">
                <a:latin typeface="黑体" pitchFamily="2" charset="-122"/>
                <a:ea typeface="黑体" pitchFamily="2" charset="-122"/>
              </a:rPr>
              <a:t>核心企业查看下游客户的贷款明细</a:t>
            </a:r>
          </a:p>
        </p:txBody>
      </p:sp>
      <p:sp>
        <p:nvSpPr>
          <p:cNvPr id="4" name="圆角矩形 3"/>
          <p:cNvSpPr/>
          <p:nvPr/>
        </p:nvSpPr>
        <p:spPr>
          <a:xfrm>
            <a:off x="4773613" y="1268413"/>
            <a:ext cx="579437" cy="250825"/>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
        <p:nvSpPr>
          <p:cNvPr id="5" name="圆角矩形 4"/>
          <p:cNvSpPr/>
          <p:nvPr/>
        </p:nvSpPr>
        <p:spPr>
          <a:xfrm>
            <a:off x="209550" y="1533525"/>
            <a:ext cx="762000" cy="249238"/>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
        <p:nvSpPr>
          <p:cNvPr id="6" name="矩形标注 5"/>
          <p:cNvSpPr/>
          <p:nvPr/>
        </p:nvSpPr>
        <p:spPr>
          <a:xfrm>
            <a:off x="4211638" y="3213100"/>
            <a:ext cx="2305050" cy="936625"/>
          </a:xfrm>
          <a:prstGeom prst="wedgeRectCallou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dirty="0"/>
              <a:t>所有下游客户的贷款情况随时把控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7158" y="714356"/>
            <a:ext cx="8202613" cy="584200"/>
          </a:xfrm>
          <a:prstGeom prst="rect">
            <a:avLst/>
          </a:prstGeom>
        </p:spPr>
        <p:txBody>
          <a:bodyPr anchor="ctr"/>
          <a:lstStyle/>
          <a:p>
            <a:pPr algn="l" eaLnBrk="1" hangingPunct="1"/>
            <a:r>
              <a:rPr lang="zh-CN" altLang="en-US" sz="3100" b="1" dirty="0" smtClean="0">
                <a:latin typeface="黑体" pitchFamily="2" charset="-122"/>
                <a:ea typeface="黑体" pitchFamily="2" charset="-122"/>
              </a:rPr>
              <a:t>下游客户融资方案特点</a:t>
            </a:r>
          </a:p>
        </p:txBody>
      </p:sp>
      <p:graphicFrame>
        <p:nvGraphicFramePr>
          <p:cNvPr id="3" name="内容占位符 3"/>
          <p:cNvGraphicFramePr>
            <a:graphicFrameLocks noGrp="1"/>
          </p:cNvGraphicFramePr>
          <p:nvPr>
            <p:ph idx="4294967295"/>
          </p:nvPr>
        </p:nvGraphicFramePr>
        <p:xfrm>
          <a:off x="427008" y="1577733"/>
          <a:ext cx="8229600"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7158" y="703247"/>
            <a:ext cx="8048625" cy="582613"/>
          </a:xfrm>
          <a:prstGeom prst="rect">
            <a:avLst/>
          </a:prstGeom>
        </p:spPr>
        <p:txBody>
          <a:bodyPr anchor="ctr"/>
          <a:lstStyle/>
          <a:p>
            <a:pPr algn="l" eaLnBrk="1" hangingPunct="1"/>
            <a:r>
              <a:rPr lang="zh-CN" altLang="en-US" sz="3100" b="1" dirty="0" smtClean="0">
                <a:latin typeface="黑体" pitchFamily="2" charset="-122"/>
                <a:ea typeface="黑体" pitchFamily="2" charset="-122"/>
              </a:rPr>
              <a:t>下游客户融资方案特点</a:t>
            </a:r>
          </a:p>
        </p:txBody>
      </p:sp>
      <p:graphicFrame>
        <p:nvGraphicFramePr>
          <p:cNvPr id="3" name="内容占位符 6"/>
          <p:cNvGraphicFramePr>
            <a:graphicFrameLocks noGrp="1"/>
          </p:cNvGraphicFramePr>
          <p:nvPr>
            <p:ph idx="4294967295"/>
          </p:nvPr>
        </p:nvGraphicFramePr>
        <p:xfrm>
          <a:off x="426016" y="1268760"/>
          <a:ext cx="8322448" cy="539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a:spLocks noGrp="1"/>
          </p:cNvSpPr>
          <p:nvPr>
            <p:ph type="title" idx="4294967295"/>
          </p:nvPr>
        </p:nvSpPr>
        <p:spPr>
          <a:xfrm>
            <a:off x="357158" y="698486"/>
            <a:ext cx="8229600" cy="730250"/>
          </a:xfrm>
          <a:prstGeom prst="rect">
            <a:avLst/>
          </a:prstGeom>
        </p:spPr>
        <p:txBody>
          <a:bodyPr anchor="ctr"/>
          <a:lstStyle/>
          <a:p>
            <a:pPr algn="l" eaLnBrk="1" hangingPunct="1"/>
            <a:r>
              <a:rPr lang="zh-CN" altLang="en-US" sz="3100" b="1" dirty="0" smtClean="0"/>
              <a:t>下游客户订单在线融资流程</a:t>
            </a:r>
          </a:p>
        </p:txBody>
      </p:sp>
      <p:graphicFrame>
        <p:nvGraphicFramePr>
          <p:cNvPr id="3" name="图示 2"/>
          <p:cNvGraphicFramePr/>
          <p:nvPr/>
        </p:nvGraphicFramePr>
        <p:xfrm>
          <a:off x="971600" y="1397000"/>
          <a:ext cx="7920880" cy="5128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虚尾箭头 3"/>
          <p:cNvSpPr/>
          <p:nvPr/>
        </p:nvSpPr>
        <p:spPr>
          <a:xfrm>
            <a:off x="250825" y="1557338"/>
            <a:ext cx="682625" cy="701675"/>
          </a:xfrm>
          <a:prstGeom prst="stripedRightArrow">
            <a:avLst/>
          </a:prstGeom>
          <a:solidFill>
            <a:srgbClr val="FFFF00"/>
          </a:soli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dirty="0">
                <a:solidFill>
                  <a:schemeClr val="tx1"/>
                </a:solidFill>
              </a:rPr>
              <a:t>1</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936" y="703248"/>
            <a:ext cx="7796212" cy="582612"/>
          </a:xfrm>
          <a:prstGeom prst="rect">
            <a:avLst/>
          </a:prstGeom>
        </p:spPr>
        <p:txBody>
          <a:bodyPr anchor="ctr"/>
          <a:lstStyle/>
          <a:p>
            <a:pPr algn="l" eaLnBrk="1" hangingPunct="1"/>
            <a:r>
              <a:rPr lang="zh-CN" altLang="en-US" sz="3800" b="1" dirty="0" smtClean="0">
                <a:latin typeface="黑体" pitchFamily="2" charset="-122"/>
                <a:ea typeface="黑体" pitchFamily="2" charset="-122"/>
              </a:rPr>
              <a:t>下游客户系统开户</a:t>
            </a:r>
          </a:p>
        </p:txBody>
      </p:sp>
      <p:pic>
        <p:nvPicPr>
          <p:cNvPr id="3" name="Picture 6"/>
          <p:cNvPicPr>
            <a:picLocks noChangeAspect="1" noChangeArrowheads="1"/>
          </p:cNvPicPr>
          <p:nvPr/>
        </p:nvPicPr>
        <p:blipFill>
          <a:blip r:embed="rId2"/>
          <a:srcRect t="12634"/>
          <a:stretch>
            <a:fillRect/>
          </a:stretch>
        </p:blipFill>
        <p:spPr bwMode="auto">
          <a:xfrm>
            <a:off x="0" y="1628775"/>
            <a:ext cx="7004050" cy="4040188"/>
          </a:xfrm>
          <a:prstGeom prst="rect">
            <a:avLst/>
          </a:prstGeom>
          <a:noFill/>
          <a:ln w="9525">
            <a:noFill/>
            <a:miter lim="800000"/>
            <a:headEnd/>
            <a:tailEnd/>
          </a:ln>
        </p:spPr>
      </p:pic>
      <p:sp>
        <p:nvSpPr>
          <p:cNvPr id="4" name="圆角矩形 3"/>
          <p:cNvSpPr/>
          <p:nvPr/>
        </p:nvSpPr>
        <p:spPr>
          <a:xfrm>
            <a:off x="6946900" y="1628775"/>
            <a:ext cx="2124075" cy="3313113"/>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marL="285750" indent="-285750">
              <a:buFont typeface="Arial" charset="0"/>
              <a:buChar char="•"/>
              <a:defRPr/>
            </a:pPr>
            <a:r>
              <a:rPr lang="zh-CN" altLang="en-US">
                <a:solidFill>
                  <a:srgbClr val="000000"/>
                </a:solidFill>
                <a:latin typeface="Calibri" pitchFamily="34" charset="0"/>
              </a:rPr>
              <a:t>核心企业自主为使用资金支付管理系统平台的下游客户进行系统开户，分配用户名和密码，方便对下游客户的管理</a:t>
            </a:r>
            <a:endParaRPr lang="en-US" altLang="zh-CN">
              <a:solidFill>
                <a:srgbClr val="000000"/>
              </a:solidFill>
              <a:latin typeface="Calibri" pitchFamily="34" charset="0"/>
            </a:endParaRPr>
          </a:p>
          <a:p>
            <a:pPr marL="285750" indent="-285750">
              <a:buFont typeface="Arial" charset="0"/>
              <a:buChar char="•"/>
              <a:defRPr/>
            </a:pPr>
            <a:endParaRPr lang="en-US" altLang="zh-CN">
              <a:solidFill>
                <a:srgbClr val="000000"/>
              </a:solidFill>
              <a:latin typeface="Calibri" pitchFamily="34" charset="0"/>
            </a:endParaRPr>
          </a:p>
          <a:p>
            <a:pPr marL="285750" indent="-285750">
              <a:buFont typeface="Arial" charset="0"/>
              <a:buChar char="•"/>
              <a:defRPr/>
            </a:pPr>
            <a:endParaRPr lang="en-US" altLang="zh-CN">
              <a:solidFill>
                <a:srgbClr val="000000"/>
              </a:solidFill>
              <a:latin typeface="Calibri" pitchFamily="34" charset="0"/>
            </a:endParaRPr>
          </a:p>
          <a:p>
            <a:pPr marL="285750" indent="-285750">
              <a:defRPr/>
            </a:pPr>
            <a:endParaRPr lang="zh-CN" altLang="en-US">
              <a:solidFill>
                <a:srgbClr val="000000"/>
              </a:solidFill>
              <a:latin typeface="Calibri" pitchFamily="34" charset="0"/>
            </a:endParaRPr>
          </a:p>
        </p:txBody>
      </p:sp>
      <p:cxnSp>
        <p:nvCxnSpPr>
          <p:cNvPr id="5" name="直接箭头连接符 4"/>
          <p:cNvCxnSpPr/>
          <p:nvPr/>
        </p:nvCxnSpPr>
        <p:spPr>
          <a:xfrm flipH="1">
            <a:off x="6588125" y="2205038"/>
            <a:ext cx="647700" cy="15113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 name="矩形 5"/>
          <p:cNvSpPr/>
          <p:nvPr/>
        </p:nvSpPr>
        <p:spPr>
          <a:xfrm>
            <a:off x="1116013" y="1658938"/>
            <a:ext cx="576262" cy="215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圆角矩形 6"/>
          <p:cNvSpPr/>
          <p:nvPr/>
        </p:nvSpPr>
        <p:spPr>
          <a:xfrm>
            <a:off x="107950" y="2235200"/>
            <a:ext cx="503238" cy="250825"/>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
        <p:nvSpPr>
          <p:cNvPr id="8" name="矩形 7"/>
          <p:cNvSpPr/>
          <p:nvPr/>
        </p:nvSpPr>
        <p:spPr>
          <a:xfrm>
            <a:off x="6216650" y="3716338"/>
            <a:ext cx="576263" cy="2174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1406" y="631810"/>
            <a:ext cx="8048625" cy="582612"/>
          </a:xfrm>
          <a:prstGeom prst="rect">
            <a:avLst/>
          </a:prstGeom>
        </p:spPr>
        <p:txBody>
          <a:bodyPr anchor="ctr"/>
          <a:lstStyle/>
          <a:p>
            <a:pPr algn="l" eaLnBrk="1" hangingPunct="1"/>
            <a:r>
              <a:rPr lang="zh-CN" altLang="en-US" sz="3800" b="1" dirty="0" smtClean="0">
                <a:latin typeface="黑体" pitchFamily="2" charset="-122"/>
                <a:ea typeface="黑体" pitchFamily="2" charset="-122"/>
              </a:rPr>
              <a:t>创建客户及调整信贷额度</a:t>
            </a:r>
          </a:p>
        </p:txBody>
      </p:sp>
      <p:pic>
        <p:nvPicPr>
          <p:cNvPr id="3" name="Picture 3"/>
          <p:cNvPicPr>
            <a:picLocks noChangeAspect="1" noChangeArrowheads="1"/>
          </p:cNvPicPr>
          <p:nvPr/>
        </p:nvPicPr>
        <p:blipFill>
          <a:blip r:embed="rId2"/>
          <a:srcRect/>
          <a:stretch>
            <a:fillRect/>
          </a:stretch>
        </p:blipFill>
        <p:spPr bwMode="auto">
          <a:xfrm>
            <a:off x="0" y="3860800"/>
            <a:ext cx="6556375" cy="2716213"/>
          </a:xfrm>
          <a:prstGeom prst="rect">
            <a:avLst/>
          </a:prstGeom>
          <a:noFill/>
          <a:ln w="9525">
            <a:noFill/>
            <a:miter lim="800000"/>
            <a:headEnd/>
            <a:tailEnd/>
          </a:ln>
        </p:spPr>
      </p:pic>
      <p:sp>
        <p:nvSpPr>
          <p:cNvPr id="4" name="圆角矩形 3"/>
          <p:cNvSpPr/>
          <p:nvPr/>
        </p:nvSpPr>
        <p:spPr>
          <a:xfrm>
            <a:off x="6551613" y="3994150"/>
            <a:ext cx="2595562" cy="24479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marL="285750" indent="-285750">
              <a:buFont typeface="Arial" pitchFamily="34" charset="0"/>
              <a:buChar char="•"/>
              <a:defRPr/>
            </a:pPr>
            <a:r>
              <a:rPr lang="zh-CN" altLang="en-US" dirty="0"/>
              <a:t>核心企业随时把控下游客户可贷款额度，甚至设置成停贷，设置完成立即生效，有效控制资金风险</a:t>
            </a:r>
          </a:p>
        </p:txBody>
      </p:sp>
      <p:cxnSp>
        <p:nvCxnSpPr>
          <p:cNvPr id="5" name="直接箭头连接符 4"/>
          <p:cNvCxnSpPr/>
          <p:nvPr/>
        </p:nvCxnSpPr>
        <p:spPr>
          <a:xfrm flipH="1" flipV="1">
            <a:off x="2465388" y="5373688"/>
            <a:ext cx="4086225" cy="18573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6" name="Picture 2"/>
          <p:cNvPicPr>
            <a:picLocks noChangeAspect="1" noChangeArrowheads="1"/>
          </p:cNvPicPr>
          <p:nvPr/>
        </p:nvPicPr>
        <p:blipFill>
          <a:blip r:embed="rId3"/>
          <a:srcRect t="17349" b="27382"/>
          <a:stretch>
            <a:fillRect/>
          </a:stretch>
        </p:blipFill>
        <p:spPr bwMode="auto">
          <a:xfrm>
            <a:off x="0" y="1125538"/>
            <a:ext cx="6556375" cy="2679700"/>
          </a:xfrm>
          <a:prstGeom prst="rect">
            <a:avLst/>
          </a:prstGeom>
          <a:noFill/>
          <a:ln w="9525">
            <a:noFill/>
            <a:miter lim="800000"/>
            <a:headEnd/>
            <a:tailEnd/>
          </a:ln>
        </p:spPr>
      </p:pic>
      <p:cxnSp>
        <p:nvCxnSpPr>
          <p:cNvPr id="7" name="直接箭头连接符 6"/>
          <p:cNvCxnSpPr/>
          <p:nvPr/>
        </p:nvCxnSpPr>
        <p:spPr>
          <a:xfrm flipH="1">
            <a:off x="4500563" y="1628775"/>
            <a:ext cx="2051050" cy="7207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圆角矩形 7"/>
          <p:cNvSpPr/>
          <p:nvPr/>
        </p:nvSpPr>
        <p:spPr>
          <a:xfrm>
            <a:off x="6530975" y="1125538"/>
            <a:ext cx="2593975" cy="24479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marL="285750" indent="-285750">
              <a:buFont typeface="Arial" pitchFamily="34" charset="0"/>
              <a:buChar char="•"/>
              <a:defRPr/>
            </a:pPr>
            <a:r>
              <a:rPr lang="zh-CN" altLang="en-US" dirty="0"/>
              <a:t>客户编号与核心企业</a:t>
            </a:r>
            <a:r>
              <a:rPr lang="en-US" altLang="zh-CN" dirty="0"/>
              <a:t>IT</a:t>
            </a:r>
            <a:r>
              <a:rPr lang="zh-CN" altLang="en-US" dirty="0"/>
              <a:t>系统中的客户编号一致，保证客户名称的一致性，便于客户的管理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a:spLocks noGrp="1"/>
          </p:cNvSpPr>
          <p:nvPr>
            <p:ph type="title" idx="4294967295"/>
          </p:nvPr>
        </p:nvSpPr>
        <p:spPr>
          <a:xfrm>
            <a:off x="142844" y="581012"/>
            <a:ext cx="8229600" cy="990600"/>
          </a:xfrm>
          <a:prstGeom prst="rect">
            <a:avLst/>
          </a:prstGeom>
        </p:spPr>
        <p:txBody>
          <a:bodyPr anchor="ctr"/>
          <a:lstStyle/>
          <a:p>
            <a:pPr algn="l" eaLnBrk="1" hangingPunct="1"/>
            <a:r>
              <a:rPr lang="zh-CN" altLang="en-US" sz="3600" dirty="0" smtClean="0"/>
              <a:t>下游客户订单在线融资流程</a:t>
            </a:r>
          </a:p>
        </p:txBody>
      </p:sp>
      <p:graphicFrame>
        <p:nvGraphicFramePr>
          <p:cNvPr id="3" name="图示 2"/>
          <p:cNvGraphicFramePr/>
          <p:nvPr/>
        </p:nvGraphicFramePr>
        <p:xfrm>
          <a:off x="971600" y="1397000"/>
          <a:ext cx="7920880" cy="5128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虚尾箭头 3"/>
          <p:cNvSpPr/>
          <p:nvPr/>
        </p:nvSpPr>
        <p:spPr>
          <a:xfrm>
            <a:off x="250825" y="2870200"/>
            <a:ext cx="682625" cy="703263"/>
          </a:xfrm>
          <a:prstGeom prst="stripedRightArrow">
            <a:avLst/>
          </a:prstGeom>
          <a:solidFill>
            <a:srgbClr val="FFFF00"/>
          </a:soli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dirty="0">
                <a:solidFill>
                  <a:schemeClr val="tx1"/>
                </a:solidFill>
              </a:rPr>
              <a:t>2</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34925" y="1628775"/>
            <a:ext cx="6483350" cy="1655763"/>
          </a:xfrm>
          <a:prstGeom prst="rect">
            <a:avLst/>
          </a:prstGeom>
          <a:noFill/>
          <a:ln w="9525">
            <a:noFill/>
            <a:miter lim="800000"/>
            <a:headEnd/>
            <a:tailEnd/>
          </a:ln>
        </p:spPr>
      </p:pic>
      <p:sp>
        <p:nvSpPr>
          <p:cNvPr id="3" name="标题 1"/>
          <p:cNvSpPr>
            <a:spLocks noGrp="1"/>
          </p:cNvSpPr>
          <p:nvPr>
            <p:ph type="title" idx="4294967295"/>
          </p:nvPr>
        </p:nvSpPr>
        <p:spPr>
          <a:xfrm>
            <a:off x="468313" y="274638"/>
            <a:ext cx="7975600" cy="582612"/>
          </a:xfrm>
          <a:prstGeom prst="rect">
            <a:avLst/>
          </a:prstGeom>
        </p:spPr>
        <p:txBody>
          <a:bodyPr anchor="ctr"/>
          <a:lstStyle/>
          <a:p>
            <a:pPr eaLnBrk="1" hangingPunct="1"/>
            <a:r>
              <a:rPr lang="en-US" altLang="zh-CN" sz="2800" b="1" dirty="0" smtClean="0">
                <a:latin typeface="黑体" pitchFamily="2" charset="-122"/>
                <a:ea typeface="黑体" pitchFamily="2" charset="-122"/>
              </a:rPr>
              <a:t>        1</a:t>
            </a:r>
            <a:r>
              <a:rPr lang="zh-CN" altLang="en-US" sz="2800" b="1" dirty="0" smtClean="0">
                <a:latin typeface="黑体" pitchFamily="2" charset="-122"/>
                <a:ea typeface="黑体" pitchFamily="2" charset="-122"/>
              </a:rPr>
              <a:t>、与核心企业在线交易系统对接</a:t>
            </a:r>
          </a:p>
        </p:txBody>
      </p:sp>
      <p:pic>
        <p:nvPicPr>
          <p:cNvPr id="4" name="Picture 3" descr="E:\融信通\解决方案介绍\截图\合同付款.jpg"/>
          <p:cNvPicPr>
            <a:picLocks noChangeAspect="1" noChangeArrowheads="1"/>
          </p:cNvPicPr>
          <p:nvPr/>
        </p:nvPicPr>
        <p:blipFill>
          <a:blip r:embed="rId3"/>
          <a:srcRect l="1315" t="28020" b="14317"/>
          <a:stretch>
            <a:fillRect/>
          </a:stretch>
        </p:blipFill>
        <p:spPr bwMode="auto">
          <a:xfrm>
            <a:off x="34925" y="3514725"/>
            <a:ext cx="6481763" cy="3009900"/>
          </a:xfrm>
          <a:prstGeom prst="rect">
            <a:avLst/>
          </a:prstGeom>
          <a:noFill/>
          <a:ln w="9525">
            <a:noFill/>
            <a:miter lim="800000"/>
            <a:headEnd/>
            <a:tailEnd/>
          </a:ln>
        </p:spPr>
      </p:pic>
      <p:sp>
        <p:nvSpPr>
          <p:cNvPr id="5" name="圆角矩形 4"/>
          <p:cNvSpPr/>
          <p:nvPr/>
        </p:nvSpPr>
        <p:spPr>
          <a:xfrm>
            <a:off x="0" y="981075"/>
            <a:ext cx="4427538" cy="576263"/>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zh-CN" altLang="en-US" dirty="0"/>
              <a:t>核心企业在线交易系统生成如下的订单</a:t>
            </a:r>
          </a:p>
        </p:txBody>
      </p:sp>
      <p:sp>
        <p:nvSpPr>
          <p:cNvPr id="6" name="圆角矩形 5"/>
          <p:cNvSpPr/>
          <p:nvPr/>
        </p:nvSpPr>
        <p:spPr>
          <a:xfrm>
            <a:off x="6516688" y="981075"/>
            <a:ext cx="2624137" cy="2303463"/>
          </a:xfrm>
          <a:prstGeom prst="roundRect">
            <a:avLst/>
          </a:prstGeom>
        </p:spPr>
        <p:style>
          <a:lnRef idx="1">
            <a:schemeClr val="accent2"/>
          </a:lnRef>
          <a:fillRef idx="2">
            <a:schemeClr val="accent2"/>
          </a:fillRef>
          <a:effectRef idx="1">
            <a:schemeClr val="accent2"/>
          </a:effectRef>
          <a:fontRef idx="minor">
            <a:schemeClr val="dk1"/>
          </a:fontRef>
        </p:style>
        <p:txBody>
          <a:bodyPr lIns="0" rIns="0" anchor="ctr"/>
          <a:lstStyle/>
          <a:p>
            <a:pPr algn="ctr">
              <a:defRPr/>
            </a:pPr>
            <a:r>
              <a:rPr lang="zh-CN" altLang="en-US" b="1">
                <a:solidFill>
                  <a:srgbClr val="FF0000"/>
                </a:solidFill>
                <a:latin typeface="Calibri" pitchFamily="34" charset="0"/>
              </a:rPr>
              <a:t>第一步：</a:t>
            </a:r>
            <a:endParaRPr lang="en-US" altLang="zh-CN" b="1">
              <a:solidFill>
                <a:srgbClr val="FF0000"/>
              </a:solidFill>
              <a:latin typeface="Calibri" pitchFamily="34" charset="0"/>
            </a:endParaRPr>
          </a:p>
          <a:p>
            <a:pPr>
              <a:defRPr/>
            </a:pPr>
            <a:r>
              <a:rPr lang="zh-CN" altLang="en-US">
                <a:solidFill>
                  <a:srgbClr val="000000"/>
                </a:solidFill>
                <a:latin typeface="Calibri" pitchFamily="34" charset="0"/>
              </a:rPr>
              <a:t>下游客户在核心企业在线交易系统完成订货，生成订单，点击“付款”操作，系统将跳转到资金支付管理系统平台付款界面</a:t>
            </a:r>
          </a:p>
        </p:txBody>
      </p:sp>
      <p:cxnSp>
        <p:nvCxnSpPr>
          <p:cNvPr id="7" name="直接连接符 6"/>
          <p:cNvCxnSpPr/>
          <p:nvPr/>
        </p:nvCxnSpPr>
        <p:spPr>
          <a:xfrm>
            <a:off x="0" y="3429000"/>
            <a:ext cx="9140825" cy="0"/>
          </a:xfrm>
          <a:prstGeom prst="line">
            <a:avLst/>
          </a:prstGeom>
          <a:ln w="38100">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6227763" y="1484313"/>
            <a:ext cx="431800" cy="13319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0" y="2708275"/>
            <a:ext cx="6443663" cy="288925"/>
          </a:xfrm>
          <a:prstGeom prst="roundRect">
            <a:avLst/>
          </a:prstGeom>
          <a:noFill/>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
        <p:nvSpPr>
          <p:cNvPr id="10" name="圆角矩形 9"/>
          <p:cNvSpPr/>
          <p:nvPr/>
        </p:nvSpPr>
        <p:spPr>
          <a:xfrm>
            <a:off x="6516688" y="3827463"/>
            <a:ext cx="2624137" cy="2841625"/>
          </a:xfrm>
          <a:prstGeom prst="roundRect">
            <a:avLst/>
          </a:prstGeom>
        </p:spPr>
        <p:style>
          <a:lnRef idx="1">
            <a:schemeClr val="accent2"/>
          </a:lnRef>
          <a:fillRef idx="2">
            <a:schemeClr val="accent2"/>
          </a:fillRef>
          <a:effectRef idx="1">
            <a:schemeClr val="accent2"/>
          </a:effectRef>
          <a:fontRef idx="minor">
            <a:schemeClr val="dk1"/>
          </a:fontRef>
        </p:style>
        <p:txBody>
          <a:bodyPr lIns="0" rIns="0" anchor="ctr"/>
          <a:lstStyle/>
          <a:p>
            <a:pPr algn="ctr">
              <a:defRPr/>
            </a:pPr>
            <a:r>
              <a:rPr lang="zh-CN" altLang="en-US" b="1">
                <a:solidFill>
                  <a:srgbClr val="FF0000"/>
                </a:solidFill>
                <a:latin typeface="Calibri" pitchFamily="34" charset="0"/>
              </a:rPr>
              <a:t>第二步：</a:t>
            </a:r>
          </a:p>
          <a:p>
            <a:pPr>
              <a:buFont typeface="Arial" charset="0"/>
              <a:buChar char="•"/>
              <a:defRPr/>
            </a:pPr>
            <a:r>
              <a:rPr lang="zh-CN" altLang="en-US">
                <a:solidFill>
                  <a:srgbClr val="000000"/>
                </a:solidFill>
                <a:latin typeface="Calibri" pitchFamily="34" charset="0"/>
              </a:rPr>
              <a:t>下游客户登陆资金支付管理系统平台后，点击付款操作，完成在线支付及在线融资过程</a:t>
            </a:r>
            <a:endParaRPr lang="en-US" altLang="zh-CN">
              <a:solidFill>
                <a:srgbClr val="000000"/>
              </a:solidFill>
              <a:latin typeface="Calibri" pitchFamily="34" charset="0"/>
            </a:endParaRPr>
          </a:p>
          <a:p>
            <a:pPr>
              <a:buFont typeface="Arial" charset="0"/>
              <a:buChar char="•"/>
              <a:defRPr/>
            </a:pPr>
            <a:endParaRPr lang="en-US" altLang="zh-CN">
              <a:solidFill>
                <a:srgbClr val="000000"/>
              </a:solidFill>
              <a:latin typeface="Calibri" pitchFamily="34" charset="0"/>
            </a:endParaRPr>
          </a:p>
          <a:p>
            <a:pPr>
              <a:buFont typeface="Arial" charset="0"/>
              <a:buChar char="•"/>
              <a:defRPr/>
            </a:pPr>
            <a:r>
              <a:rPr lang="zh-CN" altLang="en-US">
                <a:solidFill>
                  <a:srgbClr val="000000"/>
                </a:solidFill>
                <a:latin typeface="Calibri" pitchFamily="34" charset="0"/>
              </a:rPr>
              <a:t>资金支付管理系统平台将客户支付完成信息反馈给核心企业在线交易系统</a:t>
            </a:r>
          </a:p>
        </p:txBody>
      </p:sp>
      <p:sp>
        <p:nvSpPr>
          <p:cNvPr id="11" name="圆角矩形 10"/>
          <p:cNvSpPr/>
          <p:nvPr/>
        </p:nvSpPr>
        <p:spPr>
          <a:xfrm>
            <a:off x="5435600" y="5019675"/>
            <a:ext cx="504825" cy="250825"/>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cxnSp>
        <p:nvCxnSpPr>
          <p:cNvPr id="12" name="直接箭头连接符 11"/>
          <p:cNvCxnSpPr/>
          <p:nvPr/>
        </p:nvCxnSpPr>
        <p:spPr>
          <a:xfrm flipH="1">
            <a:off x="5940425" y="4268788"/>
            <a:ext cx="577850" cy="7508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827088" y="6165850"/>
            <a:ext cx="1512887" cy="249238"/>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
        <p:nvSpPr>
          <p:cNvPr id="14" name="圆角矩形 13"/>
          <p:cNvSpPr/>
          <p:nvPr/>
        </p:nvSpPr>
        <p:spPr>
          <a:xfrm>
            <a:off x="3814763" y="6165850"/>
            <a:ext cx="1511300" cy="249238"/>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t="11568" b="4828"/>
          <a:stretch>
            <a:fillRect/>
          </a:stretch>
        </p:blipFill>
        <p:spPr bwMode="auto">
          <a:xfrm>
            <a:off x="34925" y="3068638"/>
            <a:ext cx="6370638" cy="3384550"/>
          </a:xfrm>
          <a:prstGeom prst="rect">
            <a:avLst/>
          </a:prstGeom>
          <a:noFill/>
          <a:ln w="9525">
            <a:noFill/>
            <a:miter lim="800000"/>
            <a:headEnd/>
            <a:tailEnd/>
          </a:ln>
        </p:spPr>
      </p:pic>
      <p:sp>
        <p:nvSpPr>
          <p:cNvPr id="3" name="标题 1"/>
          <p:cNvSpPr>
            <a:spLocks noGrp="1"/>
          </p:cNvSpPr>
          <p:nvPr>
            <p:ph type="title" idx="4294967295"/>
          </p:nvPr>
        </p:nvSpPr>
        <p:spPr>
          <a:xfrm>
            <a:off x="468313" y="274638"/>
            <a:ext cx="7975600" cy="582612"/>
          </a:xfrm>
          <a:prstGeom prst="rect">
            <a:avLst/>
          </a:prstGeom>
        </p:spPr>
        <p:txBody>
          <a:bodyPr anchor="ctr"/>
          <a:lstStyle/>
          <a:p>
            <a:pPr eaLnBrk="1" hangingPunct="1"/>
            <a:r>
              <a:rPr lang="en-US" altLang="zh-CN" sz="2800" b="1" dirty="0" smtClean="0">
                <a:latin typeface="黑体" pitchFamily="2" charset="-122"/>
                <a:ea typeface="黑体" pitchFamily="2" charset="-122"/>
              </a:rPr>
              <a:t>2</a:t>
            </a:r>
            <a:r>
              <a:rPr lang="zh-CN" altLang="en-US" sz="2800" b="1" dirty="0" smtClean="0">
                <a:latin typeface="黑体" pitchFamily="2" charset="-122"/>
                <a:ea typeface="黑体" pitchFamily="2" charset="-122"/>
              </a:rPr>
              <a:t>、与核心企业</a:t>
            </a:r>
            <a:r>
              <a:rPr lang="en-US" altLang="zh-CN" sz="2800" b="1" dirty="0" smtClean="0">
                <a:latin typeface="黑体" pitchFamily="2" charset="-122"/>
                <a:ea typeface="黑体" pitchFamily="2" charset="-122"/>
              </a:rPr>
              <a:t>ERP</a:t>
            </a:r>
            <a:r>
              <a:rPr lang="zh-CN" altLang="en-US" sz="2800" b="1" dirty="0" smtClean="0">
                <a:latin typeface="黑体" pitchFamily="2" charset="-122"/>
                <a:ea typeface="黑体" pitchFamily="2" charset="-122"/>
              </a:rPr>
              <a:t>系统对接</a:t>
            </a:r>
          </a:p>
        </p:txBody>
      </p:sp>
      <p:sp>
        <p:nvSpPr>
          <p:cNvPr id="4" name="圆角矩形 3"/>
          <p:cNvSpPr/>
          <p:nvPr/>
        </p:nvSpPr>
        <p:spPr>
          <a:xfrm>
            <a:off x="6516688" y="908050"/>
            <a:ext cx="2624137" cy="1079500"/>
          </a:xfrm>
          <a:prstGeom prst="roundRect">
            <a:avLst/>
          </a:prstGeom>
        </p:spPr>
        <p:style>
          <a:lnRef idx="1">
            <a:schemeClr val="accent2"/>
          </a:lnRef>
          <a:fillRef idx="2">
            <a:schemeClr val="accent2"/>
          </a:fillRef>
          <a:effectRef idx="1">
            <a:schemeClr val="accent2"/>
          </a:effectRef>
          <a:fontRef idx="minor">
            <a:schemeClr val="dk1"/>
          </a:fontRef>
        </p:style>
        <p:txBody>
          <a:bodyPr lIns="0" rIns="0" anchor="ctr"/>
          <a:lstStyle/>
          <a:p>
            <a:pPr algn="ctr">
              <a:defRPr/>
            </a:pPr>
            <a:r>
              <a:rPr lang="zh-CN" altLang="en-US" b="1">
                <a:solidFill>
                  <a:srgbClr val="FF0000"/>
                </a:solidFill>
                <a:latin typeface="Calibri" pitchFamily="34" charset="0"/>
              </a:rPr>
              <a:t>第一步：</a:t>
            </a:r>
            <a:endParaRPr lang="en-US" altLang="zh-CN" b="1">
              <a:solidFill>
                <a:srgbClr val="FF0000"/>
              </a:solidFill>
              <a:latin typeface="Calibri" pitchFamily="34" charset="0"/>
            </a:endParaRPr>
          </a:p>
          <a:p>
            <a:pPr>
              <a:defRPr/>
            </a:pPr>
            <a:r>
              <a:rPr lang="zh-CN" altLang="en-US">
                <a:solidFill>
                  <a:srgbClr val="000000"/>
                </a:solidFill>
                <a:latin typeface="Calibri" pitchFamily="34" charset="0"/>
              </a:rPr>
              <a:t>核心企业</a:t>
            </a:r>
            <a:r>
              <a:rPr lang="en-US" altLang="zh-CN">
                <a:solidFill>
                  <a:srgbClr val="000000"/>
                </a:solidFill>
                <a:latin typeface="Calibri" pitchFamily="34" charset="0"/>
              </a:rPr>
              <a:t>ERP</a:t>
            </a:r>
            <a:r>
              <a:rPr lang="zh-CN" altLang="en-US">
                <a:solidFill>
                  <a:srgbClr val="000000"/>
                </a:solidFill>
                <a:latin typeface="Calibri" pitchFamily="34" charset="0"/>
              </a:rPr>
              <a:t>系统与资金支付管理系统平台通过</a:t>
            </a:r>
            <a:r>
              <a:rPr lang="en-US" altLang="zh-CN">
                <a:solidFill>
                  <a:srgbClr val="000000"/>
                </a:solidFill>
                <a:latin typeface="Calibri" pitchFamily="34" charset="0"/>
              </a:rPr>
              <a:t>Web Service</a:t>
            </a:r>
            <a:r>
              <a:rPr lang="zh-CN" altLang="en-US">
                <a:solidFill>
                  <a:srgbClr val="000000"/>
                </a:solidFill>
                <a:latin typeface="Calibri" pitchFamily="34" charset="0"/>
              </a:rPr>
              <a:t>方式对接</a:t>
            </a:r>
          </a:p>
        </p:txBody>
      </p:sp>
      <p:cxnSp>
        <p:nvCxnSpPr>
          <p:cNvPr id="5" name="直接箭头连接符 4"/>
          <p:cNvCxnSpPr/>
          <p:nvPr/>
        </p:nvCxnSpPr>
        <p:spPr>
          <a:xfrm flipH="1">
            <a:off x="5867400" y="1341438"/>
            <a:ext cx="64928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6516688" y="4149725"/>
            <a:ext cx="2627312" cy="2708275"/>
          </a:xfrm>
          <a:prstGeom prst="roundRect">
            <a:avLst/>
          </a:prstGeom>
        </p:spPr>
        <p:style>
          <a:lnRef idx="1">
            <a:schemeClr val="accent2"/>
          </a:lnRef>
          <a:fillRef idx="2">
            <a:schemeClr val="accent2"/>
          </a:fillRef>
          <a:effectRef idx="1">
            <a:schemeClr val="accent2"/>
          </a:effectRef>
          <a:fontRef idx="minor">
            <a:schemeClr val="dk1"/>
          </a:fontRef>
        </p:style>
        <p:txBody>
          <a:bodyPr lIns="0" rIns="0" anchor="ctr"/>
          <a:lstStyle/>
          <a:p>
            <a:pPr algn="ctr">
              <a:defRPr/>
            </a:pPr>
            <a:r>
              <a:rPr lang="zh-CN" altLang="en-US" b="1">
                <a:solidFill>
                  <a:srgbClr val="FF0000"/>
                </a:solidFill>
                <a:latin typeface="Calibri" pitchFamily="34" charset="0"/>
              </a:rPr>
              <a:t>第三步：</a:t>
            </a:r>
          </a:p>
          <a:p>
            <a:pPr>
              <a:defRPr/>
            </a:pPr>
            <a:r>
              <a:rPr lang="zh-CN" altLang="en-US">
                <a:solidFill>
                  <a:srgbClr val="000000"/>
                </a:solidFill>
                <a:latin typeface="Calibri" pitchFamily="34" charset="0"/>
              </a:rPr>
              <a:t>下游客户登陆资金支付管理系统平台后，在订单付款页面，即可看到核心企业推送到资金支付管理系统平台的订单信息，点击付款操作，完成在线支付、在线融资过程</a:t>
            </a:r>
          </a:p>
        </p:txBody>
      </p:sp>
      <p:cxnSp>
        <p:nvCxnSpPr>
          <p:cNvPr id="7" name="直接箭头连接符 6"/>
          <p:cNvCxnSpPr/>
          <p:nvPr/>
        </p:nvCxnSpPr>
        <p:spPr>
          <a:xfrm flipH="1">
            <a:off x="6084888" y="4941888"/>
            <a:ext cx="431800" cy="863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 name="Picture 8" descr="F:\Office\Picture\计算机\240eg43yr2q2.jpg"/>
          <p:cNvPicPr>
            <a:picLocks noChangeAspect="1" noChangeArrowheads="1"/>
          </p:cNvPicPr>
          <p:nvPr/>
        </p:nvPicPr>
        <p:blipFill>
          <a:blip r:embed="rId3"/>
          <a:srcRect b="15962"/>
          <a:stretch>
            <a:fillRect/>
          </a:stretch>
        </p:blipFill>
        <p:spPr bwMode="auto">
          <a:xfrm>
            <a:off x="4284663" y="1171575"/>
            <a:ext cx="1554162" cy="1165225"/>
          </a:xfrm>
          <a:prstGeom prst="rect">
            <a:avLst/>
          </a:prstGeom>
          <a:noFill/>
          <a:ln w="9525">
            <a:noFill/>
            <a:miter lim="800000"/>
            <a:headEnd/>
            <a:tailEnd/>
          </a:ln>
        </p:spPr>
      </p:pic>
      <p:pic>
        <p:nvPicPr>
          <p:cNvPr id="9" name="Picture 9" descr="Connecting-systems"/>
          <p:cNvPicPr>
            <a:picLocks noChangeAspect="1" noChangeArrowheads="1"/>
          </p:cNvPicPr>
          <p:nvPr/>
        </p:nvPicPr>
        <p:blipFill>
          <a:blip r:embed="rId4"/>
          <a:srcRect/>
          <a:stretch>
            <a:fillRect/>
          </a:stretch>
        </p:blipFill>
        <p:spPr bwMode="auto">
          <a:xfrm>
            <a:off x="250825" y="1171575"/>
            <a:ext cx="1196975" cy="1190625"/>
          </a:xfrm>
          <a:prstGeom prst="rect">
            <a:avLst/>
          </a:prstGeom>
          <a:noFill/>
          <a:ln w="9525">
            <a:noFill/>
            <a:miter lim="800000"/>
            <a:headEnd/>
            <a:tailEnd/>
          </a:ln>
        </p:spPr>
      </p:pic>
      <p:sp>
        <p:nvSpPr>
          <p:cNvPr id="10" name="TextBox 2"/>
          <p:cNvSpPr txBox="1">
            <a:spLocks noChangeArrowheads="1"/>
          </p:cNvSpPr>
          <p:nvPr/>
        </p:nvSpPr>
        <p:spPr bwMode="auto">
          <a:xfrm>
            <a:off x="34925" y="2349500"/>
            <a:ext cx="1728788" cy="306388"/>
          </a:xfrm>
          <a:prstGeom prst="rect">
            <a:avLst/>
          </a:prstGeom>
          <a:noFill/>
          <a:ln w="9525">
            <a:noFill/>
            <a:miter lim="800000"/>
            <a:headEnd/>
            <a:tailEnd/>
          </a:ln>
        </p:spPr>
        <p:txBody>
          <a:bodyPr>
            <a:spAutoFit/>
          </a:bodyPr>
          <a:lstStyle/>
          <a:p>
            <a:r>
              <a:rPr lang="zh-CN" altLang="en-US" sz="1400"/>
              <a:t>核心企业</a:t>
            </a:r>
            <a:r>
              <a:rPr lang="en-US" altLang="zh-CN" sz="1400"/>
              <a:t>ERP</a:t>
            </a:r>
            <a:r>
              <a:rPr lang="zh-CN" altLang="en-US" sz="1400"/>
              <a:t>系统</a:t>
            </a:r>
          </a:p>
        </p:txBody>
      </p:sp>
      <p:sp>
        <p:nvSpPr>
          <p:cNvPr id="11" name="TextBox 28"/>
          <p:cNvSpPr txBox="1">
            <a:spLocks noChangeArrowheads="1"/>
          </p:cNvSpPr>
          <p:nvPr/>
        </p:nvSpPr>
        <p:spPr bwMode="auto">
          <a:xfrm>
            <a:off x="4211638" y="2349500"/>
            <a:ext cx="1873250" cy="517525"/>
          </a:xfrm>
          <a:prstGeom prst="rect">
            <a:avLst/>
          </a:prstGeom>
          <a:noFill/>
          <a:ln w="9525">
            <a:noFill/>
            <a:miter lim="800000"/>
            <a:headEnd/>
            <a:tailEnd/>
          </a:ln>
        </p:spPr>
        <p:txBody>
          <a:bodyPr>
            <a:spAutoFit/>
          </a:bodyPr>
          <a:lstStyle/>
          <a:p>
            <a:r>
              <a:rPr lang="zh-CN" altLang="en-US" sz="1400"/>
              <a:t>资金支付管理系统金融服务平台</a:t>
            </a:r>
          </a:p>
        </p:txBody>
      </p:sp>
      <p:cxnSp>
        <p:nvCxnSpPr>
          <p:cNvPr id="12" name="直接箭头连接符 11"/>
          <p:cNvCxnSpPr/>
          <p:nvPr/>
        </p:nvCxnSpPr>
        <p:spPr>
          <a:xfrm flipV="1">
            <a:off x="1447800" y="1754188"/>
            <a:ext cx="2836863" cy="12700"/>
          </a:xfrm>
          <a:prstGeom prst="straightConnector1">
            <a:avLst/>
          </a:prstGeom>
          <a:ln w="5715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9"/>
          <p:cNvSpPr txBox="1">
            <a:spLocks noChangeArrowheads="1"/>
          </p:cNvSpPr>
          <p:nvPr/>
        </p:nvSpPr>
        <p:spPr bwMode="auto">
          <a:xfrm>
            <a:off x="1979613" y="1412875"/>
            <a:ext cx="1800225" cy="369888"/>
          </a:xfrm>
          <a:prstGeom prst="rect">
            <a:avLst/>
          </a:prstGeom>
          <a:noFill/>
          <a:ln w="9525">
            <a:noFill/>
            <a:miter lim="800000"/>
            <a:headEnd/>
            <a:tailEnd/>
          </a:ln>
        </p:spPr>
        <p:txBody>
          <a:bodyPr>
            <a:spAutoFit/>
          </a:bodyPr>
          <a:lstStyle/>
          <a:p>
            <a:r>
              <a:rPr lang="en-US" altLang="zh-CN">
                <a:solidFill>
                  <a:srgbClr val="FF0000"/>
                </a:solidFill>
              </a:rPr>
              <a:t>Web Service</a:t>
            </a:r>
            <a:endParaRPr lang="zh-CN" altLang="en-US">
              <a:solidFill>
                <a:srgbClr val="FF0000"/>
              </a:solidFill>
            </a:endParaRPr>
          </a:p>
        </p:txBody>
      </p:sp>
      <p:sp>
        <p:nvSpPr>
          <p:cNvPr id="14" name="圆角矩形 13"/>
          <p:cNvSpPr/>
          <p:nvPr/>
        </p:nvSpPr>
        <p:spPr>
          <a:xfrm>
            <a:off x="539750" y="3068638"/>
            <a:ext cx="434975" cy="250825"/>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anchor="ctr"/>
          <a:lstStyle/>
          <a:p>
            <a:pPr>
              <a:lnSpc>
                <a:spcPct val="150000"/>
              </a:lnSpc>
              <a:defRPr/>
            </a:pPr>
            <a:endParaRPr lang="en-US" altLang="zh-CN" b="1" dirty="0">
              <a:solidFill>
                <a:srgbClr val="FF0000"/>
              </a:solidFill>
            </a:endParaRPr>
          </a:p>
        </p:txBody>
      </p:sp>
      <p:sp>
        <p:nvSpPr>
          <p:cNvPr id="15" name="圆角矩形 14"/>
          <p:cNvSpPr/>
          <p:nvPr/>
        </p:nvSpPr>
        <p:spPr>
          <a:xfrm>
            <a:off x="6516688" y="2060575"/>
            <a:ext cx="2624137" cy="1943100"/>
          </a:xfrm>
          <a:prstGeom prst="roundRect">
            <a:avLst/>
          </a:prstGeom>
        </p:spPr>
        <p:style>
          <a:lnRef idx="1">
            <a:schemeClr val="accent2"/>
          </a:lnRef>
          <a:fillRef idx="2">
            <a:schemeClr val="accent2"/>
          </a:fillRef>
          <a:effectRef idx="1">
            <a:schemeClr val="accent2"/>
          </a:effectRef>
          <a:fontRef idx="minor">
            <a:schemeClr val="dk1"/>
          </a:fontRef>
        </p:style>
        <p:txBody>
          <a:bodyPr lIns="0" rIns="0" anchor="ctr"/>
          <a:lstStyle/>
          <a:p>
            <a:pPr algn="ctr">
              <a:defRPr/>
            </a:pPr>
            <a:r>
              <a:rPr lang="zh-CN" altLang="en-US" b="1">
                <a:solidFill>
                  <a:srgbClr val="FF0000"/>
                </a:solidFill>
                <a:latin typeface="Calibri" pitchFamily="34" charset="0"/>
              </a:rPr>
              <a:t>第二步：</a:t>
            </a:r>
            <a:endParaRPr lang="en-US" altLang="zh-CN" b="1">
              <a:solidFill>
                <a:srgbClr val="FF0000"/>
              </a:solidFill>
              <a:latin typeface="Calibri" pitchFamily="34" charset="0"/>
            </a:endParaRPr>
          </a:p>
          <a:p>
            <a:pPr>
              <a:defRPr/>
            </a:pPr>
            <a:r>
              <a:rPr lang="zh-CN" altLang="en-US">
                <a:solidFill>
                  <a:srgbClr val="000000"/>
                </a:solidFill>
                <a:latin typeface="Calibri" pitchFamily="34" charset="0"/>
              </a:rPr>
              <a:t>核心企业在自有</a:t>
            </a:r>
            <a:r>
              <a:rPr lang="en-US" altLang="zh-CN">
                <a:solidFill>
                  <a:srgbClr val="000000"/>
                </a:solidFill>
                <a:latin typeface="Calibri" pitchFamily="34" charset="0"/>
              </a:rPr>
              <a:t>ERP</a:t>
            </a:r>
            <a:r>
              <a:rPr lang="zh-CN" altLang="en-US">
                <a:solidFill>
                  <a:srgbClr val="000000"/>
                </a:solidFill>
                <a:latin typeface="Calibri" pitchFamily="34" charset="0"/>
              </a:rPr>
              <a:t>系统中管理与下游客户的订单信息，发送订单信息到资金支付管理系统平台</a:t>
            </a:r>
          </a:p>
        </p:txBody>
      </p:sp>
      <p:cxnSp>
        <p:nvCxnSpPr>
          <p:cNvPr id="16" name="直接箭头连接符 15"/>
          <p:cNvCxnSpPr>
            <a:endCxn id="14" idx="3"/>
          </p:cNvCxnSpPr>
          <p:nvPr/>
        </p:nvCxnSpPr>
        <p:spPr>
          <a:xfrm flipH="1" flipV="1">
            <a:off x="974725" y="3194050"/>
            <a:ext cx="5541963" cy="145891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易钢PPT设计橙</Template>
  <TotalTime>235</TotalTime>
  <Words>1292</Words>
  <Application>Microsoft Office PowerPoint</Application>
  <PresentationFormat>全屏显示(4:3)</PresentationFormat>
  <Paragraphs>106</Paragraphs>
  <Slides>18</Slides>
  <Notes>0</Notes>
  <HiddenSlides>0</HiddenSlides>
  <MMClips>0</MMClips>
  <ScaleCrop>false</ScaleCrop>
  <HeadingPairs>
    <vt:vector size="4" baseType="variant">
      <vt:variant>
        <vt:lpstr>主题</vt:lpstr>
      </vt:variant>
      <vt:variant>
        <vt:i4>3</vt:i4>
      </vt:variant>
      <vt:variant>
        <vt:lpstr>幻灯片标题</vt:lpstr>
      </vt:variant>
      <vt:variant>
        <vt:i4>18</vt:i4>
      </vt:variant>
    </vt:vector>
  </HeadingPairs>
  <TitlesOfParts>
    <vt:vector size="21" baseType="lpstr">
      <vt:lpstr>自定义设计方案</vt:lpstr>
      <vt:lpstr>1_自定义设计方案</vt:lpstr>
      <vt:lpstr>2_自定义设计方案</vt:lpstr>
      <vt:lpstr>给核心企业的价值</vt:lpstr>
      <vt:lpstr>下游客户融资方案特点</vt:lpstr>
      <vt:lpstr>下游客户融资方案特点</vt:lpstr>
      <vt:lpstr>下游客户订单在线融资流程</vt:lpstr>
      <vt:lpstr>下游客户系统开户</vt:lpstr>
      <vt:lpstr>创建客户及调整信贷额度</vt:lpstr>
      <vt:lpstr>下游客户订单在线融资流程</vt:lpstr>
      <vt:lpstr>        1、与核心企业在线交易系统对接</vt:lpstr>
      <vt:lpstr>2、与核心企业ERP系统对接</vt:lpstr>
      <vt:lpstr>3、在线Excel导入生成订单</vt:lpstr>
      <vt:lpstr>下游客户订单在线融资流程</vt:lpstr>
      <vt:lpstr>下游客户查询可支付订单</vt:lpstr>
      <vt:lpstr>下游客户点击付款进行支付</vt:lpstr>
      <vt:lpstr>下游客户订单在线融资流程</vt:lpstr>
      <vt:lpstr>下游客户还款</vt:lpstr>
      <vt:lpstr>下游客户针对选定贷款进行还款</vt:lpstr>
      <vt:lpstr>核心企业查看交易明细—融资交易</vt:lpstr>
      <vt:lpstr>核心企业查看下游客户的贷款明细</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橙色的PPT模板演示</dc:title>
  <dc:creator>微软系统</dc:creator>
  <cp:lastModifiedBy>汪迎峰-中仁</cp:lastModifiedBy>
  <cp:revision>30</cp:revision>
  <dcterms:created xsi:type="dcterms:W3CDTF">2011-09-02T08:32:25Z</dcterms:created>
  <dcterms:modified xsi:type="dcterms:W3CDTF">2014-07-21T00:50:13Z</dcterms:modified>
</cp:coreProperties>
</file>