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9"/>
  </p:notesMasterIdLst>
  <p:sldIdLst>
    <p:sldId id="7573" r:id="rId4"/>
    <p:sldId id="7614" r:id="rId5"/>
    <p:sldId id="257" r:id="rId6"/>
    <p:sldId id="7592" r:id="rId7"/>
    <p:sldId id="7574" r:id="rId8"/>
    <p:sldId id="7615" r:id="rId9"/>
    <p:sldId id="7598" r:id="rId10"/>
    <p:sldId id="7603" r:id="rId11"/>
    <p:sldId id="7610" r:id="rId12"/>
    <p:sldId id="7613" r:id="rId13"/>
    <p:sldId id="7599" r:id="rId14"/>
    <p:sldId id="7617" r:id="rId15"/>
    <p:sldId id="7607" r:id="rId16"/>
    <p:sldId id="7616" r:id="rId17"/>
    <p:sldId id="7602" r:id="rId18"/>
  </p:sldIdLst>
  <p:sldSz cx="12188825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4" autoAdjust="0"/>
    <p:restoredTop sz="94712"/>
  </p:normalViewPr>
  <p:slideViewPr>
    <p:cSldViewPr snapToGrid="0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EDA1A-5D34-B147-B711-550342B9C7C7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38B1AC-7ADF-C94D-99BA-62549D0090A1}">
      <dgm:prSet phldrT="[文本]"/>
      <dgm:spPr/>
      <dgm:t>
        <a:bodyPr/>
        <a:lstStyle/>
        <a:p>
          <a:r>
            <a:rPr lang="zh-CN" altLang="en-US" dirty="0"/>
            <a:t>会议</a:t>
          </a:r>
        </a:p>
      </dgm:t>
    </dgm:pt>
    <dgm:pt modelId="{854820B9-E89C-D440-B9CF-5352AB9D0FB5}" type="par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8686B49D-D65F-804C-90FF-BDBB8A99CA77}" type="sib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9697B12C-8138-2044-BA70-D73507554AA5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r>
            <a:rPr lang="zh-CN" altLang="en-US" sz="2400" dirty="0"/>
            <a:t>次</a:t>
          </a:r>
          <a:r>
            <a:rPr lang="en-US" altLang="zh-CN" sz="2400" dirty="0"/>
            <a:t>/</a:t>
          </a:r>
          <a:r>
            <a:rPr lang="zh-CN" altLang="en-US" sz="2400" dirty="0"/>
            <a:t>周</a:t>
          </a:r>
          <a:endParaRPr lang="en-US" altLang="zh-CN" sz="2400" dirty="0"/>
        </a:p>
      </dgm:t>
    </dgm:pt>
    <dgm:pt modelId="{4ED398F7-8C42-B641-B339-9B10DBC39AC7}" type="par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83415AF4-6716-D34C-9007-823993B810F4}" type="sib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B84860E6-F0E0-2347-AF60-5348BD2E17E6}">
      <dgm:prSet phldrT="[文本]" custT="1"/>
      <dgm:spPr/>
      <dgm:t>
        <a:bodyPr/>
        <a:lstStyle/>
        <a:p>
          <a:r>
            <a:rPr lang="zh-CN" altLang="en-US" sz="2400" dirty="0"/>
            <a:t>总结、检查、汇报</a:t>
          </a:r>
        </a:p>
      </dgm:t>
    </dgm:pt>
    <dgm:pt modelId="{DE3F6DF7-4BC6-B540-ADF4-5753979585A4}" type="par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3B6D3B21-F0ED-724A-B274-1A6C5A380000}" type="sib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57BC346C-E0AE-B949-9E72-35C78572A29E}">
      <dgm:prSet phldrT="[文本]"/>
      <dgm:spPr/>
      <dgm:t>
        <a:bodyPr/>
        <a:lstStyle/>
        <a:p>
          <a:r>
            <a:rPr lang="zh-CN" altLang="en-US" dirty="0"/>
            <a:t>随时</a:t>
          </a:r>
        </a:p>
      </dgm:t>
    </dgm:pt>
    <dgm:pt modelId="{35297C77-E0D9-4748-87D7-DA75E132B2EC}" type="par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83AC42EB-D84D-1D47-B5C8-299408A63038}" type="sib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CA5A57FC-05A5-994D-BD30-E34F7BCE7288}">
      <dgm:prSet phldrT="[文本]"/>
      <dgm:spPr/>
      <dgm:t>
        <a:bodyPr/>
        <a:lstStyle/>
        <a:p>
          <a:r>
            <a:rPr lang="zh-CN" altLang="en-US" dirty="0"/>
            <a:t>问题研讨、心得交流、群内互助</a:t>
          </a:r>
        </a:p>
      </dgm:t>
    </dgm:pt>
    <dgm:pt modelId="{61F8F765-ECF2-BE4A-92CE-0167272217A1}" type="par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ABD614FF-3EEA-5F40-9D52-2584D7C5F9D7}" type="sib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3E1BA730-E69E-6E47-86F1-B86E9ED5CF52}">
      <dgm:prSet phldrT="[文本]" custT="1"/>
      <dgm:spPr/>
      <dgm:t>
        <a:bodyPr/>
        <a:lstStyle/>
        <a:p>
          <a:pPr algn="ctr"/>
          <a:r>
            <a:rPr lang="zh-CN" altLang="en-US" sz="1600" b="1" i="0" dirty="0"/>
            <a:t>按照团队中制定的</a:t>
          </a:r>
          <a:r>
            <a:rPr lang="en-US" altLang="zh-CN" sz="1600" b="1" i="0" dirty="0" err="1"/>
            <a:t>git</a:t>
          </a:r>
          <a:r>
            <a:rPr lang="zh-CN" altLang="en-US" sz="1600" b="1" i="0" dirty="0"/>
            <a:t>协同流程进行</a:t>
          </a:r>
          <a:endParaRPr lang="zh-CN" altLang="en-US" sz="1600" b="0" i="0" dirty="0"/>
        </a:p>
      </dgm:t>
    </dgm:pt>
    <dgm:pt modelId="{CB0C9604-83C9-114A-99A7-D79E2F35E7CF}" type="par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9219EF90-0F41-7B42-9C55-D2430F357E78}" type="sib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DDDB1426-AD24-994A-8799-AEC70D327548}">
      <dgm:prSet phldrT="[文本]"/>
      <dgm:spPr/>
      <dgm:t>
        <a:bodyPr/>
        <a:lstStyle/>
        <a:p>
          <a:r>
            <a:rPr lang="zh-CN" altLang="en-US" dirty="0"/>
            <a:t>群聊</a:t>
          </a:r>
        </a:p>
      </dgm:t>
    </dgm:pt>
    <dgm:pt modelId="{07A2A92C-0633-3549-94CC-9F5F65C79946}" type="sib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52DED3F0-465D-BB4D-820E-9F429295B480}" type="par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31394F96-4A5D-D34E-A120-7349B38E599E}">
      <dgm:prSet phldrT="[文本]"/>
      <dgm:spPr/>
      <dgm:t>
        <a:bodyPr/>
        <a:lstStyle/>
        <a:p>
          <a:r>
            <a:rPr lang="en-US" altLang="zh-CN" dirty="0"/>
            <a:t>Git</a:t>
          </a:r>
          <a:r>
            <a:rPr lang="zh-CN" altLang="en-US" dirty="0"/>
            <a:t>管理项目</a:t>
          </a:r>
        </a:p>
      </dgm:t>
    </dgm:pt>
    <dgm:pt modelId="{A91A4E46-9089-0C44-9562-D9836AC3DDE0}" type="sib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7A4C507D-3A33-2745-96E6-1800B9DCD157}" type="par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592D522D-45E3-8C43-99D0-3A0AEAEEC1EC}" type="pres">
      <dgm:prSet presAssocID="{636EDA1A-5D34-B147-B711-550342B9C7C7}" presName="theList" presStyleCnt="0">
        <dgm:presLayoutVars>
          <dgm:dir/>
          <dgm:animLvl val="lvl"/>
          <dgm:resizeHandles val="exact"/>
        </dgm:presLayoutVars>
      </dgm:prSet>
      <dgm:spPr/>
    </dgm:pt>
    <dgm:pt modelId="{1D1D6C56-2D7D-A946-8BA7-77DB059999FD}" type="pres">
      <dgm:prSet presAssocID="{8038B1AC-7ADF-C94D-99BA-62549D0090A1}" presName="compNode" presStyleCnt="0"/>
      <dgm:spPr/>
    </dgm:pt>
    <dgm:pt modelId="{EEC57288-AEE8-2F4A-B781-70A2FC00AAFA}" type="pres">
      <dgm:prSet presAssocID="{8038B1AC-7ADF-C94D-99BA-62549D0090A1}" presName="aNode" presStyleLbl="bgShp" presStyleIdx="0" presStyleCnt="3"/>
      <dgm:spPr/>
    </dgm:pt>
    <dgm:pt modelId="{BE79A225-B1B3-3742-ABFE-005BA6A71C2F}" type="pres">
      <dgm:prSet presAssocID="{8038B1AC-7ADF-C94D-99BA-62549D0090A1}" presName="textNode" presStyleLbl="bgShp" presStyleIdx="0" presStyleCnt="3"/>
      <dgm:spPr/>
    </dgm:pt>
    <dgm:pt modelId="{5E70A908-8986-CA4E-8FB8-3F7D6AB4F217}" type="pres">
      <dgm:prSet presAssocID="{8038B1AC-7ADF-C94D-99BA-62549D0090A1}" presName="compChildNode" presStyleCnt="0"/>
      <dgm:spPr/>
    </dgm:pt>
    <dgm:pt modelId="{3A222EE8-9C1A-434B-8F82-0603516E8C40}" type="pres">
      <dgm:prSet presAssocID="{8038B1AC-7ADF-C94D-99BA-62549D0090A1}" presName="theInnerList" presStyleCnt="0"/>
      <dgm:spPr/>
    </dgm:pt>
    <dgm:pt modelId="{40AEED82-261C-4046-8167-90F1B376DB54}" type="pres">
      <dgm:prSet presAssocID="{9697B12C-8138-2044-BA70-D73507554AA5}" presName="childNode" presStyleLbl="node1" presStyleIdx="0" presStyleCnt="5">
        <dgm:presLayoutVars>
          <dgm:bulletEnabled val="1"/>
        </dgm:presLayoutVars>
      </dgm:prSet>
      <dgm:spPr/>
    </dgm:pt>
    <dgm:pt modelId="{DA97EBDD-A41B-2842-911E-10E270935170}" type="pres">
      <dgm:prSet presAssocID="{9697B12C-8138-2044-BA70-D73507554AA5}" presName="aSpace2" presStyleCnt="0"/>
      <dgm:spPr/>
    </dgm:pt>
    <dgm:pt modelId="{7C7F6FE6-A5C7-664F-B385-73ACFB028E56}" type="pres">
      <dgm:prSet presAssocID="{B84860E6-F0E0-2347-AF60-5348BD2E17E6}" presName="childNode" presStyleLbl="node1" presStyleIdx="1" presStyleCnt="5">
        <dgm:presLayoutVars>
          <dgm:bulletEnabled val="1"/>
        </dgm:presLayoutVars>
      </dgm:prSet>
      <dgm:spPr/>
    </dgm:pt>
    <dgm:pt modelId="{05D3EEB0-BF43-5141-AB94-9288CB930C2A}" type="pres">
      <dgm:prSet presAssocID="{8038B1AC-7ADF-C94D-99BA-62549D0090A1}" presName="aSpace" presStyleCnt="0"/>
      <dgm:spPr/>
    </dgm:pt>
    <dgm:pt modelId="{19E77839-29D6-464A-85B7-2FE8039F1152}" type="pres">
      <dgm:prSet presAssocID="{DDDB1426-AD24-994A-8799-AEC70D327548}" presName="compNode" presStyleCnt="0"/>
      <dgm:spPr/>
    </dgm:pt>
    <dgm:pt modelId="{28C63CE8-D64D-AE4D-ABE4-851B83DFA982}" type="pres">
      <dgm:prSet presAssocID="{DDDB1426-AD24-994A-8799-AEC70D327548}" presName="aNode" presStyleLbl="bgShp" presStyleIdx="1" presStyleCnt="3"/>
      <dgm:spPr/>
    </dgm:pt>
    <dgm:pt modelId="{86E0B9D7-70EC-8747-9E41-9130A5DCF5D3}" type="pres">
      <dgm:prSet presAssocID="{DDDB1426-AD24-994A-8799-AEC70D327548}" presName="textNode" presStyleLbl="bgShp" presStyleIdx="1" presStyleCnt="3"/>
      <dgm:spPr/>
    </dgm:pt>
    <dgm:pt modelId="{C5B61669-721F-1B4E-8CD9-E8C9FFB409B9}" type="pres">
      <dgm:prSet presAssocID="{DDDB1426-AD24-994A-8799-AEC70D327548}" presName="compChildNode" presStyleCnt="0"/>
      <dgm:spPr/>
    </dgm:pt>
    <dgm:pt modelId="{D1702925-C3D8-4D40-A756-1683684F00DC}" type="pres">
      <dgm:prSet presAssocID="{DDDB1426-AD24-994A-8799-AEC70D327548}" presName="theInnerList" presStyleCnt="0"/>
      <dgm:spPr/>
    </dgm:pt>
    <dgm:pt modelId="{A0CDA90F-0039-E44B-9E4D-B26F3AA49D37}" type="pres">
      <dgm:prSet presAssocID="{57BC346C-E0AE-B949-9E72-35C78572A29E}" presName="childNode" presStyleLbl="node1" presStyleIdx="2" presStyleCnt="5">
        <dgm:presLayoutVars>
          <dgm:bulletEnabled val="1"/>
        </dgm:presLayoutVars>
      </dgm:prSet>
      <dgm:spPr/>
    </dgm:pt>
    <dgm:pt modelId="{56D588BE-F03A-F54B-9CA0-D76255A0FAF3}" type="pres">
      <dgm:prSet presAssocID="{57BC346C-E0AE-B949-9E72-35C78572A29E}" presName="aSpace2" presStyleCnt="0"/>
      <dgm:spPr/>
    </dgm:pt>
    <dgm:pt modelId="{E06E0358-AEF5-6040-8D3E-B1E065A31C49}" type="pres">
      <dgm:prSet presAssocID="{CA5A57FC-05A5-994D-BD30-E34F7BCE7288}" presName="childNode" presStyleLbl="node1" presStyleIdx="3" presStyleCnt="5">
        <dgm:presLayoutVars>
          <dgm:bulletEnabled val="1"/>
        </dgm:presLayoutVars>
      </dgm:prSet>
      <dgm:spPr/>
    </dgm:pt>
    <dgm:pt modelId="{F12CDD8F-55C2-3D43-8E4B-CB92755A85BF}" type="pres">
      <dgm:prSet presAssocID="{DDDB1426-AD24-994A-8799-AEC70D327548}" presName="aSpace" presStyleCnt="0"/>
      <dgm:spPr/>
    </dgm:pt>
    <dgm:pt modelId="{D2A872E7-DABF-F84D-A7A0-002088B69BA4}" type="pres">
      <dgm:prSet presAssocID="{31394F96-4A5D-D34E-A120-7349B38E599E}" presName="compNode" presStyleCnt="0"/>
      <dgm:spPr/>
    </dgm:pt>
    <dgm:pt modelId="{214F2F89-AF8C-B648-812A-F72F5A155D93}" type="pres">
      <dgm:prSet presAssocID="{31394F96-4A5D-D34E-A120-7349B38E599E}" presName="aNode" presStyleLbl="bgShp" presStyleIdx="2" presStyleCnt="3"/>
      <dgm:spPr/>
    </dgm:pt>
    <dgm:pt modelId="{C6C761BA-6D35-474A-8EE1-81C72062609A}" type="pres">
      <dgm:prSet presAssocID="{31394F96-4A5D-D34E-A120-7349B38E599E}" presName="textNode" presStyleLbl="bgShp" presStyleIdx="2" presStyleCnt="3"/>
      <dgm:spPr/>
    </dgm:pt>
    <dgm:pt modelId="{664BD91A-C860-5C42-9EE5-0A12DB6940EC}" type="pres">
      <dgm:prSet presAssocID="{31394F96-4A5D-D34E-A120-7349B38E599E}" presName="compChildNode" presStyleCnt="0"/>
      <dgm:spPr/>
    </dgm:pt>
    <dgm:pt modelId="{8802305B-3E6F-994C-926B-872282D107F4}" type="pres">
      <dgm:prSet presAssocID="{31394F96-4A5D-D34E-A120-7349B38E599E}" presName="theInnerList" presStyleCnt="0"/>
      <dgm:spPr/>
    </dgm:pt>
    <dgm:pt modelId="{352C0C7C-9E7C-834B-B6B7-A5F7FF1114C8}" type="pres">
      <dgm:prSet presAssocID="{3E1BA730-E69E-6E47-86F1-B86E9ED5CF5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87C6016-6BC5-004E-A8DE-DC4903928A89}" srcId="{DDDB1426-AD24-994A-8799-AEC70D327548}" destId="{57BC346C-E0AE-B949-9E72-35C78572A29E}" srcOrd="0" destOrd="0" parTransId="{35297C77-E0D9-4748-87D7-DA75E132B2EC}" sibTransId="{83AC42EB-D84D-1D47-B5C8-299408A63038}"/>
    <dgm:cxn modelId="{4147F11A-5EC5-E449-BF74-775529346BFD}" srcId="{636EDA1A-5D34-B147-B711-550342B9C7C7}" destId="{8038B1AC-7ADF-C94D-99BA-62549D0090A1}" srcOrd="0" destOrd="0" parTransId="{854820B9-E89C-D440-B9CF-5352AB9D0FB5}" sibTransId="{8686B49D-D65F-804C-90FF-BDBB8A99CA77}"/>
    <dgm:cxn modelId="{B36F8F1D-7522-1942-8CEF-0A8CB820BFFA}" type="presOf" srcId="{CA5A57FC-05A5-994D-BD30-E34F7BCE7288}" destId="{E06E0358-AEF5-6040-8D3E-B1E065A31C49}" srcOrd="0" destOrd="0" presId="urn:microsoft.com/office/officeart/2005/8/layout/lProcess2"/>
    <dgm:cxn modelId="{CB216934-EABD-B548-AB8A-A5B60569FB63}" type="presOf" srcId="{3E1BA730-E69E-6E47-86F1-B86E9ED5CF52}" destId="{352C0C7C-9E7C-834B-B6B7-A5F7FF1114C8}" srcOrd="0" destOrd="0" presId="urn:microsoft.com/office/officeart/2005/8/layout/lProcess2"/>
    <dgm:cxn modelId="{94C5053A-47CE-3447-BD5B-C14BF47032F4}" type="presOf" srcId="{31394F96-4A5D-D34E-A120-7349B38E599E}" destId="{214F2F89-AF8C-B648-812A-F72F5A155D93}" srcOrd="0" destOrd="0" presId="urn:microsoft.com/office/officeart/2005/8/layout/lProcess2"/>
    <dgm:cxn modelId="{DD3D283B-9F67-1247-839E-3772DDCB6695}" type="presOf" srcId="{B84860E6-F0E0-2347-AF60-5348BD2E17E6}" destId="{7C7F6FE6-A5C7-664F-B385-73ACFB028E56}" srcOrd="0" destOrd="0" presId="urn:microsoft.com/office/officeart/2005/8/layout/lProcess2"/>
    <dgm:cxn modelId="{3EBD623B-FEBD-2A41-A5C4-0CB6B749B546}" type="presOf" srcId="{DDDB1426-AD24-994A-8799-AEC70D327548}" destId="{86E0B9D7-70EC-8747-9E41-9130A5DCF5D3}" srcOrd="1" destOrd="0" presId="urn:microsoft.com/office/officeart/2005/8/layout/lProcess2"/>
    <dgm:cxn modelId="{FB6A223C-F04E-954D-83C0-30BDD165D83C}" srcId="{8038B1AC-7ADF-C94D-99BA-62549D0090A1}" destId="{B84860E6-F0E0-2347-AF60-5348BD2E17E6}" srcOrd="1" destOrd="0" parTransId="{DE3F6DF7-4BC6-B540-ADF4-5753979585A4}" sibTransId="{3B6D3B21-F0ED-724A-B274-1A6C5A380000}"/>
    <dgm:cxn modelId="{8EE41D44-0492-CA49-A773-0EB0F7AAB5E3}" type="presOf" srcId="{8038B1AC-7ADF-C94D-99BA-62549D0090A1}" destId="{EEC57288-AEE8-2F4A-B781-70A2FC00AAFA}" srcOrd="0" destOrd="0" presId="urn:microsoft.com/office/officeart/2005/8/layout/lProcess2"/>
    <dgm:cxn modelId="{5B9BE451-09E6-2840-A4B8-8A2DCB188142}" type="presOf" srcId="{31394F96-4A5D-D34E-A120-7349B38E599E}" destId="{C6C761BA-6D35-474A-8EE1-81C72062609A}" srcOrd="1" destOrd="0" presId="urn:microsoft.com/office/officeart/2005/8/layout/lProcess2"/>
    <dgm:cxn modelId="{54E60A5A-19AC-034A-8827-8185C19CCB6F}" srcId="{DDDB1426-AD24-994A-8799-AEC70D327548}" destId="{CA5A57FC-05A5-994D-BD30-E34F7BCE7288}" srcOrd="1" destOrd="0" parTransId="{61F8F765-ECF2-BE4A-92CE-0167272217A1}" sibTransId="{ABD614FF-3EEA-5F40-9D52-2584D7C5F9D7}"/>
    <dgm:cxn modelId="{74036972-86A1-B941-B6EE-35CE1A85FCBE}" type="presOf" srcId="{636EDA1A-5D34-B147-B711-550342B9C7C7}" destId="{592D522D-45E3-8C43-99D0-3A0AEAEEC1EC}" srcOrd="0" destOrd="0" presId="urn:microsoft.com/office/officeart/2005/8/layout/lProcess2"/>
    <dgm:cxn modelId="{24E18A7C-683D-0D47-9012-3911381673E7}" type="presOf" srcId="{9697B12C-8138-2044-BA70-D73507554AA5}" destId="{40AEED82-261C-4046-8167-90F1B376DB54}" srcOrd="0" destOrd="0" presId="urn:microsoft.com/office/officeart/2005/8/layout/lProcess2"/>
    <dgm:cxn modelId="{9B04F88B-5AEA-7143-90F5-03CAE8AD576C}" srcId="{8038B1AC-7ADF-C94D-99BA-62549D0090A1}" destId="{9697B12C-8138-2044-BA70-D73507554AA5}" srcOrd="0" destOrd="0" parTransId="{4ED398F7-8C42-B641-B339-9B10DBC39AC7}" sibTransId="{83415AF4-6716-D34C-9007-823993B810F4}"/>
    <dgm:cxn modelId="{CE365A9A-08EF-8B47-AA69-C14D8590F828}" srcId="{31394F96-4A5D-D34E-A120-7349B38E599E}" destId="{3E1BA730-E69E-6E47-86F1-B86E9ED5CF52}" srcOrd="0" destOrd="0" parTransId="{CB0C9604-83C9-114A-99A7-D79E2F35E7CF}" sibTransId="{9219EF90-0F41-7B42-9C55-D2430F357E78}"/>
    <dgm:cxn modelId="{32A01EA4-FF85-4C46-9ED8-1489AA17F7E6}" srcId="{636EDA1A-5D34-B147-B711-550342B9C7C7}" destId="{31394F96-4A5D-D34E-A120-7349B38E599E}" srcOrd="2" destOrd="0" parTransId="{7A4C507D-3A33-2745-96E6-1800B9DCD157}" sibTransId="{A91A4E46-9089-0C44-9562-D9836AC3DDE0}"/>
    <dgm:cxn modelId="{F07820AB-A622-A740-BE18-88D8054AB301}" type="presOf" srcId="{DDDB1426-AD24-994A-8799-AEC70D327548}" destId="{28C63CE8-D64D-AE4D-ABE4-851B83DFA982}" srcOrd="0" destOrd="0" presId="urn:microsoft.com/office/officeart/2005/8/layout/lProcess2"/>
    <dgm:cxn modelId="{12109BEF-4335-1E4E-8A70-359B0634B6AF}" srcId="{636EDA1A-5D34-B147-B711-550342B9C7C7}" destId="{DDDB1426-AD24-994A-8799-AEC70D327548}" srcOrd="1" destOrd="0" parTransId="{52DED3F0-465D-BB4D-820E-9F429295B480}" sibTransId="{07A2A92C-0633-3549-94CC-9F5F65C79946}"/>
    <dgm:cxn modelId="{383255F1-50EA-E645-A827-26A65BD5268E}" type="presOf" srcId="{8038B1AC-7ADF-C94D-99BA-62549D0090A1}" destId="{BE79A225-B1B3-3742-ABFE-005BA6A71C2F}" srcOrd="1" destOrd="0" presId="urn:microsoft.com/office/officeart/2005/8/layout/lProcess2"/>
    <dgm:cxn modelId="{3F4280F6-DE86-D448-AFDA-B26751E89FF7}" type="presOf" srcId="{57BC346C-E0AE-B949-9E72-35C78572A29E}" destId="{A0CDA90F-0039-E44B-9E4D-B26F3AA49D37}" srcOrd="0" destOrd="0" presId="urn:microsoft.com/office/officeart/2005/8/layout/lProcess2"/>
    <dgm:cxn modelId="{6055FEA9-D64A-2844-A958-13ABA2E52866}" type="presParOf" srcId="{592D522D-45E3-8C43-99D0-3A0AEAEEC1EC}" destId="{1D1D6C56-2D7D-A946-8BA7-77DB059999FD}" srcOrd="0" destOrd="0" presId="urn:microsoft.com/office/officeart/2005/8/layout/lProcess2"/>
    <dgm:cxn modelId="{7F4B4C4C-9742-D444-86EF-C014C96C9396}" type="presParOf" srcId="{1D1D6C56-2D7D-A946-8BA7-77DB059999FD}" destId="{EEC57288-AEE8-2F4A-B781-70A2FC00AAFA}" srcOrd="0" destOrd="0" presId="urn:microsoft.com/office/officeart/2005/8/layout/lProcess2"/>
    <dgm:cxn modelId="{03B90499-DD17-6F46-94DA-8CF4ADEF3314}" type="presParOf" srcId="{1D1D6C56-2D7D-A946-8BA7-77DB059999FD}" destId="{BE79A225-B1B3-3742-ABFE-005BA6A71C2F}" srcOrd="1" destOrd="0" presId="urn:microsoft.com/office/officeart/2005/8/layout/lProcess2"/>
    <dgm:cxn modelId="{4DEAE972-6D10-3548-A2D7-EAD08C974FE6}" type="presParOf" srcId="{1D1D6C56-2D7D-A946-8BA7-77DB059999FD}" destId="{5E70A908-8986-CA4E-8FB8-3F7D6AB4F217}" srcOrd="2" destOrd="0" presId="urn:microsoft.com/office/officeart/2005/8/layout/lProcess2"/>
    <dgm:cxn modelId="{84327A2C-866B-8040-A6E1-6D4E91F8D6FD}" type="presParOf" srcId="{5E70A908-8986-CA4E-8FB8-3F7D6AB4F217}" destId="{3A222EE8-9C1A-434B-8F82-0603516E8C40}" srcOrd="0" destOrd="0" presId="urn:microsoft.com/office/officeart/2005/8/layout/lProcess2"/>
    <dgm:cxn modelId="{D114E9C4-E8B0-F14D-82BF-776BC14FAB29}" type="presParOf" srcId="{3A222EE8-9C1A-434B-8F82-0603516E8C40}" destId="{40AEED82-261C-4046-8167-90F1B376DB54}" srcOrd="0" destOrd="0" presId="urn:microsoft.com/office/officeart/2005/8/layout/lProcess2"/>
    <dgm:cxn modelId="{271AE912-9782-7243-90B8-AF6311FEA444}" type="presParOf" srcId="{3A222EE8-9C1A-434B-8F82-0603516E8C40}" destId="{DA97EBDD-A41B-2842-911E-10E270935170}" srcOrd="1" destOrd="0" presId="urn:microsoft.com/office/officeart/2005/8/layout/lProcess2"/>
    <dgm:cxn modelId="{6CE471C9-A7E7-4E4D-B10C-894A9099B911}" type="presParOf" srcId="{3A222EE8-9C1A-434B-8F82-0603516E8C40}" destId="{7C7F6FE6-A5C7-664F-B385-73ACFB028E56}" srcOrd="2" destOrd="0" presId="urn:microsoft.com/office/officeart/2005/8/layout/lProcess2"/>
    <dgm:cxn modelId="{6F1422C9-6A8A-9745-A07E-617DEAD7A9B1}" type="presParOf" srcId="{592D522D-45E3-8C43-99D0-3A0AEAEEC1EC}" destId="{05D3EEB0-BF43-5141-AB94-9288CB930C2A}" srcOrd="1" destOrd="0" presId="urn:microsoft.com/office/officeart/2005/8/layout/lProcess2"/>
    <dgm:cxn modelId="{4EA51325-B014-6E4A-9E43-5FCC09CE35A5}" type="presParOf" srcId="{592D522D-45E3-8C43-99D0-3A0AEAEEC1EC}" destId="{19E77839-29D6-464A-85B7-2FE8039F1152}" srcOrd="2" destOrd="0" presId="urn:microsoft.com/office/officeart/2005/8/layout/lProcess2"/>
    <dgm:cxn modelId="{CA39A766-8251-924B-8F93-58B06746832A}" type="presParOf" srcId="{19E77839-29D6-464A-85B7-2FE8039F1152}" destId="{28C63CE8-D64D-AE4D-ABE4-851B83DFA982}" srcOrd="0" destOrd="0" presId="urn:microsoft.com/office/officeart/2005/8/layout/lProcess2"/>
    <dgm:cxn modelId="{7FBE0BC9-56A6-A148-8257-A30BD297C135}" type="presParOf" srcId="{19E77839-29D6-464A-85B7-2FE8039F1152}" destId="{86E0B9D7-70EC-8747-9E41-9130A5DCF5D3}" srcOrd="1" destOrd="0" presId="urn:microsoft.com/office/officeart/2005/8/layout/lProcess2"/>
    <dgm:cxn modelId="{63301705-721C-5445-8C50-1C7CE57A60FD}" type="presParOf" srcId="{19E77839-29D6-464A-85B7-2FE8039F1152}" destId="{C5B61669-721F-1B4E-8CD9-E8C9FFB409B9}" srcOrd="2" destOrd="0" presId="urn:microsoft.com/office/officeart/2005/8/layout/lProcess2"/>
    <dgm:cxn modelId="{127E62C1-D50C-3248-911B-7527CC59A435}" type="presParOf" srcId="{C5B61669-721F-1B4E-8CD9-E8C9FFB409B9}" destId="{D1702925-C3D8-4D40-A756-1683684F00DC}" srcOrd="0" destOrd="0" presId="urn:microsoft.com/office/officeart/2005/8/layout/lProcess2"/>
    <dgm:cxn modelId="{FA5B1105-A7BB-B943-97CD-19897FCC91EB}" type="presParOf" srcId="{D1702925-C3D8-4D40-A756-1683684F00DC}" destId="{A0CDA90F-0039-E44B-9E4D-B26F3AA49D37}" srcOrd="0" destOrd="0" presId="urn:microsoft.com/office/officeart/2005/8/layout/lProcess2"/>
    <dgm:cxn modelId="{015D5F0D-A856-014A-95BB-87DEDB401745}" type="presParOf" srcId="{D1702925-C3D8-4D40-A756-1683684F00DC}" destId="{56D588BE-F03A-F54B-9CA0-D76255A0FAF3}" srcOrd="1" destOrd="0" presId="urn:microsoft.com/office/officeart/2005/8/layout/lProcess2"/>
    <dgm:cxn modelId="{C2987492-9E88-D640-A8DE-7CA11DD14060}" type="presParOf" srcId="{D1702925-C3D8-4D40-A756-1683684F00DC}" destId="{E06E0358-AEF5-6040-8D3E-B1E065A31C49}" srcOrd="2" destOrd="0" presId="urn:microsoft.com/office/officeart/2005/8/layout/lProcess2"/>
    <dgm:cxn modelId="{1B446F2E-C3C5-3940-93F6-19429351778D}" type="presParOf" srcId="{592D522D-45E3-8C43-99D0-3A0AEAEEC1EC}" destId="{F12CDD8F-55C2-3D43-8E4B-CB92755A85BF}" srcOrd="3" destOrd="0" presId="urn:microsoft.com/office/officeart/2005/8/layout/lProcess2"/>
    <dgm:cxn modelId="{E5389DAF-BC8E-234A-A4AE-9CF1110A2EC7}" type="presParOf" srcId="{592D522D-45E3-8C43-99D0-3A0AEAEEC1EC}" destId="{D2A872E7-DABF-F84D-A7A0-002088B69BA4}" srcOrd="4" destOrd="0" presId="urn:microsoft.com/office/officeart/2005/8/layout/lProcess2"/>
    <dgm:cxn modelId="{6AC35223-E055-384A-AC49-51F9F12597FE}" type="presParOf" srcId="{D2A872E7-DABF-F84D-A7A0-002088B69BA4}" destId="{214F2F89-AF8C-B648-812A-F72F5A155D93}" srcOrd="0" destOrd="0" presId="urn:microsoft.com/office/officeart/2005/8/layout/lProcess2"/>
    <dgm:cxn modelId="{E1A8D10E-004B-F848-9679-446D658DA2C4}" type="presParOf" srcId="{D2A872E7-DABF-F84D-A7A0-002088B69BA4}" destId="{C6C761BA-6D35-474A-8EE1-81C72062609A}" srcOrd="1" destOrd="0" presId="urn:microsoft.com/office/officeart/2005/8/layout/lProcess2"/>
    <dgm:cxn modelId="{DA4AEEE7-9E75-104C-8283-85CA7DECE6FD}" type="presParOf" srcId="{D2A872E7-DABF-F84D-A7A0-002088B69BA4}" destId="{664BD91A-C860-5C42-9EE5-0A12DB6940EC}" srcOrd="2" destOrd="0" presId="urn:microsoft.com/office/officeart/2005/8/layout/lProcess2"/>
    <dgm:cxn modelId="{CE800411-9F94-804B-9E05-C3C01B55F609}" type="presParOf" srcId="{664BD91A-C860-5C42-9EE5-0A12DB6940EC}" destId="{8802305B-3E6F-994C-926B-872282D107F4}" srcOrd="0" destOrd="0" presId="urn:microsoft.com/office/officeart/2005/8/layout/lProcess2"/>
    <dgm:cxn modelId="{25CE79E7-F21E-3B41-8942-32DEF57CBADE}" type="presParOf" srcId="{8802305B-3E6F-994C-926B-872282D107F4}" destId="{352C0C7C-9E7C-834B-B6B7-A5F7FF1114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7288-AEE8-2F4A-B781-70A2FC00AAFA}">
      <dsp:nvSpPr>
        <dsp:cNvPr id="0" name=""/>
        <dsp:cNvSpPr/>
      </dsp:nvSpPr>
      <dsp:spPr>
        <a:xfrm>
          <a:off x="991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会议</a:t>
          </a:r>
        </a:p>
      </dsp:txBody>
      <dsp:txXfrm>
        <a:off x="991" y="0"/>
        <a:ext cx="2579015" cy="1625176"/>
      </dsp:txXfrm>
    </dsp:sp>
    <dsp:sp modelId="{40AEED82-261C-4046-8167-90F1B376DB54}">
      <dsp:nvSpPr>
        <dsp:cNvPr id="0" name=""/>
        <dsp:cNvSpPr/>
      </dsp:nvSpPr>
      <dsp:spPr>
        <a:xfrm>
          <a:off x="258893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r>
            <a:rPr lang="zh-CN" altLang="en-US" sz="2400" kern="1200" dirty="0"/>
            <a:t>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周</a:t>
          </a:r>
          <a:endParaRPr lang="en-US" altLang="zh-CN" sz="2400" kern="1200" dirty="0"/>
        </a:p>
      </dsp:txBody>
      <dsp:txXfrm>
        <a:off x="306733" y="1674603"/>
        <a:ext cx="1967532" cy="1537696"/>
      </dsp:txXfrm>
    </dsp:sp>
    <dsp:sp modelId="{7C7F6FE6-A5C7-664F-B385-73ACFB028E56}">
      <dsp:nvSpPr>
        <dsp:cNvPr id="0" name=""/>
        <dsp:cNvSpPr/>
      </dsp:nvSpPr>
      <dsp:spPr>
        <a:xfrm>
          <a:off x="258893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总结、检查、汇报</a:t>
          </a:r>
        </a:p>
      </dsp:txBody>
      <dsp:txXfrm>
        <a:off x="306733" y="3559269"/>
        <a:ext cx="1967532" cy="1537696"/>
      </dsp:txXfrm>
    </dsp:sp>
    <dsp:sp modelId="{28C63CE8-D64D-AE4D-ABE4-851B83DFA982}">
      <dsp:nvSpPr>
        <dsp:cNvPr id="0" name=""/>
        <dsp:cNvSpPr/>
      </dsp:nvSpPr>
      <dsp:spPr>
        <a:xfrm>
          <a:off x="2773433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群聊</a:t>
          </a:r>
        </a:p>
      </dsp:txBody>
      <dsp:txXfrm>
        <a:off x="2773433" y="0"/>
        <a:ext cx="2579015" cy="1625176"/>
      </dsp:txXfrm>
    </dsp:sp>
    <dsp:sp modelId="{A0CDA90F-0039-E44B-9E4D-B26F3AA49D37}">
      <dsp:nvSpPr>
        <dsp:cNvPr id="0" name=""/>
        <dsp:cNvSpPr/>
      </dsp:nvSpPr>
      <dsp:spPr>
        <a:xfrm>
          <a:off x="3031335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随时</a:t>
          </a:r>
        </a:p>
      </dsp:txBody>
      <dsp:txXfrm>
        <a:off x="3079175" y="1674603"/>
        <a:ext cx="1967532" cy="1537696"/>
      </dsp:txXfrm>
    </dsp:sp>
    <dsp:sp modelId="{E06E0358-AEF5-6040-8D3E-B1E065A31C49}">
      <dsp:nvSpPr>
        <dsp:cNvPr id="0" name=""/>
        <dsp:cNvSpPr/>
      </dsp:nvSpPr>
      <dsp:spPr>
        <a:xfrm>
          <a:off x="3031335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问题研讨、心得交流、群内互助</a:t>
          </a:r>
        </a:p>
      </dsp:txBody>
      <dsp:txXfrm>
        <a:off x="3079175" y="3559269"/>
        <a:ext cx="1967532" cy="1537696"/>
      </dsp:txXfrm>
    </dsp:sp>
    <dsp:sp modelId="{214F2F89-AF8C-B648-812A-F72F5A155D93}">
      <dsp:nvSpPr>
        <dsp:cNvPr id="0" name=""/>
        <dsp:cNvSpPr/>
      </dsp:nvSpPr>
      <dsp:spPr>
        <a:xfrm>
          <a:off x="5545875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Git</a:t>
          </a:r>
          <a:r>
            <a:rPr lang="zh-CN" altLang="en-US" sz="3400" kern="1200" dirty="0"/>
            <a:t>管理项目</a:t>
          </a:r>
        </a:p>
      </dsp:txBody>
      <dsp:txXfrm>
        <a:off x="5545875" y="0"/>
        <a:ext cx="2579015" cy="1625176"/>
      </dsp:txXfrm>
    </dsp:sp>
    <dsp:sp modelId="{352C0C7C-9E7C-834B-B6B7-A5F7FF1114C8}">
      <dsp:nvSpPr>
        <dsp:cNvPr id="0" name=""/>
        <dsp:cNvSpPr/>
      </dsp:nvSpPr>
      <dsp:spPr>
        <a:xfrm>
          <a:off x="5803777" y="1625176"/>
          <a:ext cx="2063212" cy="352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 dirty="0"/>
            <a:t>按照团队中制定的</a:t>
          </a:r>
          <a:r>
            <a:rPr lang="en-US" altLang="zh-CN" sz="1600" b="1" i="0" kern="1200" dirty="0" err="1"/>
            <a:t>git</a:t>
          </a:r>
          <a:r>
            <a:rPr lang="zh-CN" altLang="en-US" sz="1600" b="1" i="0" kern="1200" dirty="0"/>
            <a:t>协同流程进行</a:t>
          </a:r>
          <a:endParaRPr lang="zh-CN" altLang="en-US" sz="1600" b="0" i="0" kern="1200" dirty="0"/>
        </a:p>
      </dsp:txBody>
      <dsp:txXfrm>
        <a:off x="5864206" y="1685605"/>
        <a:ext cx="1942354" cy="340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7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8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882" y="2673893"/>
            <a:ext cx="1218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实验准备：实验组组建及项目选择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协作流程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3C4EC0-F9E9-384E-9E1E-3CD1E169A6D1}"/>
              </a:ext>
            </a:extLst>
          </p:cNvPr>
          <p:cNvSpPr/>
          <p:nvPr/>
        </p:nvSpPr>
        <p:spPr>
          <a:xfrm>
            <a:off x="525701" y="1024555"/>
            <a:ext cx="10938712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以 </a:t>
            </a:r>
            <a:r>
              <a:rPr lang="en" altLang="zh-CN" sz="2400" dirty="0"/>
              <a:t>master </a:t>
            </a:r>
            <a:r>
              <a:rPr lang="zh-CN" altLang="en-US" sz="2400" dirty="0"/>
              <a:t>作为团队主分支，其上所有</a:t>
            </a:r>
            <a:r>
              <a:rPr lang="en-US" altLang="zh-CN" sz="2400" dirty="0"/>
              <a:t>commit</a:t>
            </a:r>
            <a:r>
              <a:rPr lang="zh-CN" altLang="en-US" sz="2400" dirty="0"/>
              <a:t>是团队工作合并后的稳定版本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</a:t>
            </a:r>
            <a:r>
              <a:rPr lang="en" altLang="zh-CN" sz="2400" dirty="0"/>
              <a:t>otfix </a:t>
            </a:r>
            <a:r>
              <a:rPr lang="zh-CN" altLang="en-US" sz="2400" dirty="0"/>
              <a:t>分支用于问题反馈的修复，向 </a:t>
            </a:r>
            <a:r>
              <a:rPr lang="en" altLang="zh-CN" sz="2400" dirty="0"/>
              <a:t>master </a:t>
            </a:r>
            <a:r>
              <a:rPr lang="zh-CN" altLang="en-US" sz="2400" dirty="0"/>
              <a:t>和 </a:t>
            </a:r>
            <a:r>
              <a:rPr lang="en" altLang="zh-CN" sz="2400" dirty="0"/>
              <a:t>develop </a:t>
            </a:r>
            <a:r>
              <a:rPr lang="zh-CN" altLang="en-US" sz="2400" dirty="0"/>
              <a:t>合并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组长在</a:t>
            </a:r>
            <a:r>
              <a:rPr lang="en-US" altLang="zh-CN" sz="2400" dirty="0"/>
              <a:t>develop</a:t>
            </a:r>
            <a:r>
              <a:rPr lang="zh-CN" altLang="en-US" sz="2400" dirty="0"/>
              <a:t>分支上开始新的实验内容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各个团队成员通过从</a:t>
            </a:r>
            <a:r>
              <a:rPr lang="en-US" altLang="zh-CN" sz="2400" dirty="0"/>
              <a:t>develop</a:t>
            </a:r>
            <a:r>
              <a:rPr lang="zh-CN" altLang="en-US" sz="2400" dirty="0"/>
              <a:t>上创建新的个人分支进行自己的工作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团队成员需要通过</a:t>
            </a:r>
            <a:r>
              <a:rPr lang="en-US" altLang="zh-CN" sz="2400" dirty="0"/>
              <a:t>pull request</a:t>
            </a:r>
            <a:r>
              <a:rPr lang="zh-CN" altLang="en-US" sz="2400" dirty="0"/>
              <a:t>将自己的分支合并到</a:t>
            </a:r>
            <a:r>
              <a:rPr lang="en-US" altLang="zh-CN" sz="2400" dirty="0"/>
              <a:t>develop</a:t>
            </a:r>
            <a:r>
              <a:rPr lang="zh-CN" altLang="en-US" sz="2400" dirty="0"/>
              <a:t>分支，团队成员审核后组长操作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hotfix </a:t>
            </a:r>
            <a:r>
              <a:rPr lang="zh-CN" altLang="en-US" sz="2400" dirty="0"/>
              <a:t>分支合并完成后应被删除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团队生成的最终文档通过</a:t>
            </a:r>
            <a:r>
              <a:rPr lang="en-US" altLang="zh-CN" sz="2400" dirty="0"/>
              <a:t>release</a:t>
            </a:r>
            <a:r>
              <a:rPr lang="zh-CN" altLang="en-US" sz="2400" dirty="0"/>
              <a:t>发布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17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备选工作方向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4DCEF-8C16-EC46-AF94-477257A41559}"/>
              </a:ext>
            </a:extLst>
          </p:cNvPr>
          <p:cNvSpPr txBox="1"/>
          <p:nvPr/>
        </p:nvSpPr>
        <p:spPr>
          <a:xfrm>
            <a:off x="833718" y="1146062"/>
            <a:ext cx="11577917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自定义通知特性：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仓库状态发生改变时（比如新的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issue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发送自定义通知给项目组成员。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通知类型可以是微信、邮件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迁移支持：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进行的自托管或托管迁移添加了新的迁移接口。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上为自托管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服务添加选择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支持多语言的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代码仓库可能需要针对不同语言的准备多个自述文件。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上，一般仓库会在默认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上加入其他语言的链接。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我们打算在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中加入原生支持的多语言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的特性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6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计划进度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624188-23C6-C74F-9E64-4C340921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41973"/>
              </p:ext>
            </p:extLst>
          </p:nvPr>
        </p:nvGraphicFramePr>
        <p:xfrm>
          <a:off x="2031470" y="1823031"/>
          <a:ext cx="8125884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59789207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72477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周次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实验项目准备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3-4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分析用户需求，定义软件需求，确定实现方案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5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5-6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重新定义需求，优化改进方案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1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7-10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11-13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软件测试与改进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5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演示与测评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初期分工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8D273E-D7B4-CE49-B243-A357C255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05848"/>
              </p:ext>
            </p:extLst>
          </p:nvPr>
        </p:nvGraphicFramePr>
        <p:xfrm>
          <a:off x="766480" y="1317813"/>
          <a:ext cx="10636625" cy="5259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913">
                  <a:extLst>
                    <a:ext uri="{9D8B030D-6E8A-4147-A177-3AD203B41FA5}">
                      <a16:colId xmlns:a16="http://schemas.microsoft.com/office/drawing/2014/main" val="3022708286"/>
                    </a:ext>
                  </a:extLst>
                </a:gridCol>
                <a:gridCol w="7788783">
                  <a:extLst>
                    <a:ext uri="{9D8B030D-6E8A-4147-A177-3AD203B41FA5}">
                      <a16:colId xmlns:a16="http://schemas.microsoft.com/office/drawing/2014/main" val="617860467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276387037"/>
                    </a:ext>
                  </a:extLst>
                </a:gridCol>
              </a:tblGrid>
              <a:tr h="335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项目确定及介绍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负责成员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356241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个人工作记录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全体成员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494194"/>
                  </a:ext>
                </a:extLst>
              </a:tr>
              <a:tr h="503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会议记录及任务调度分配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郑锋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214971"/>
                  </a:ext>
                </a:extLst>
              </a:tr>
              <a:tr h="670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项目前期调研、资料收集，汇总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孙维华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763705"/>
                  </a:ext>
                </a:extLst>
              </a:tr>
              <a:tr h="838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项目资料整理、精炼，项目介绍内容撰写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麦梓健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683686"/>
                  </a:ext>
                </a:extLst>
              </a:tr>
              <a:tr h="838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常见相似框架对比，找出当前框架优缺点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王子璇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055705"/>
                  </a:ext>
                </a:extLst>
              </a:tr>
              <a:tr h="670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框架本地搭建运营，编写小程序测试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洪治凑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571073"/>
                  </a:ext>
                </a:extLst>
              </a:tr>
              <a:tr h="100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</a:t>
                      </a: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</a:t>
                      </a: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语言进行学习，实现</a:t>
                      </a:r>
                      <a:r>
                        <a:rPr lang="en-US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</a:t>
                      </a:r>
                      <a:r>
                        <a:rPr lang="zh-CN" sz="2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的环境搭建并对组员指导</a:t>
                      </a:r>
                      <a:endParaRPr lang="zh-CN" sz="2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王伟民</a:t>
                      </a:r>
                      <a:endParaRPr lang="zh-CN" sz="2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20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226" y="3018641"/>
            <a:ext cx="6524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zh-CN" altLang="en-US" sz="7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谢谢观看</a:t>
            </a: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0949" y="1678678"/>
            <a:ext cx="1218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人员特点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2406449" y="2440523"/>
            <a:ext cx="7423912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王子璇：结构熵，有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项目开发经历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王伟民：云计算，对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架构比较了解	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郑锋：    结构熵，电梯实现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孙维华：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	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麦梓健：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洪治凑：网络通信，开发聊天机器人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519471" y="2753711"/>
            <a:ext cx="9699944" cy="2648472"/>
            <a:chOff x="1940790" y="2772872"/>
            <a:chExt cx="8730704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40790" y="2772872"/>
              <a:ext cx="8730704" cy="2648472"/>
              <a:chOff x="941236" y="2736329"/>
              <a:chExt cx="8730704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41236" y="2755901"/>
                <a:ext cx="2053209" cy="2628900"/>
                <a:chOff x="622854" y="2140222"/>
                <a:chExt cx="2570922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22854" y="464866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4098" y="4106955"/>
                  <a:ext cx="1818860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项目选择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24274" y="2736329"/>
                <a:ext cx="2109482" cy="2628900"/>
                <a:chOff x="2197138" y="2113781"/>
                <a:chExt cx="2641385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197138" y="4714165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11386" y="4150028"/>
                  <a:ext cx="2160105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分工及协同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306141" y="2736329"/>
                <a:ext cx="3365799" cy="2628900"/>
                <a:chOff x="3769957" y="2113781"/>
                <a:chExt cx="4214479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69957" y="473277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89104" y="4074671"/>
                  <a:ext cx="2637262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计划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项目选择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DB35F9-AD71-CE4C-8F29-4ED8403B6D9F}"/>
              </a:ext>
            </a:extLst>
          </p:cNvPr>
          <p:cNvSpPr/>
          <p:nvPr/>
        </p:nvSpPr>
        <p:spPr>
          <a:xfrm>
            <a:off x="126115" y="1406663"/>
            <a:ext cx="458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 何为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4F05A-B535-944D-A0C1-845B0A48CD41}"/>
              </a:ext>
            </a:extLst>
          </p:cNvPr>
          <p:cNvSpPr/>
          <p:nvPr/>
        </p:nvSpPr>
        <p:spPr>
          <a:xfrm>
            <a:off x="659100" y="2965100"/>
            <a:ext cx="370486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编写，社区管理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轻量级代码托管方案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F70B6-7149-8C49-8DEC-0944C5ABE782}"/>
              </a:ext>
            </a:extLst>
          </p:cNvPr>
          <p:cNvSpPr txBox="1"/>
          <p:nvPr/>
        </p:nvSpPr>
        <p:spPr>
          <a:xfrm>
            <a:off x="6761955" y="93087"/>
            <a:ext cx="5300755" cy="6671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支持活动时间线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SSH</a:t>
            </a:r>
            <a:r>
              <a:rPr lang="zh-CN" altLang="en-US" sz="2400" dirty="0"/>
              <a:t>以及</a:t>
            </a:r>
            <a:r>
              <a:rPr lang="en" altLang="zh-CN" sz="2400" dirty="0"/>
              <a:t>HTTP/HTTPS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支持用户、组织和仓库管理系统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支持仓库和组织级别</a:t>
            </a:r>
            <a:r>
              <a:rPr lang="en" altLang="zh-CN" sz="2400" dirty="0"/>
              <a:t>Web</a:t>
            </a:r>
            <a:r>
              <a:rPr lang="zh-CN" altLang="en-US" sz="2400" dirty="0"/>
              <a:t>钩子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</a:t>
            </a:r>
            <a:r>
              <a:rPr lang="en" altLang="zh-CN" sz="2400" dirty="0"/>
              <a:t>Git</a:t>
            </a:r>
            <a:r>
              <a:rPr lang="zh-CN" altLang="en-US" sz="2400" dirty="0"/>
              <a:t>钩子和部署密钥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支持仓库工单</a:t>
            </a:r>
            <a:r>
              <a:rPr lang="zh-CN" altLang="en" sz="2400" dirty="0"/>
              <a:t>、</a:t>
            </a:r>
            <a:r>
              <a:rPr lang="zh-CN" altLang="en-US" sz="2400" dirty="0"/>
              <a:t>合并请求以及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支持迁移和镜像仓库以及它的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支持自定义源的</a:t>
            </a:r>
            <a:r>
              <a:rPr lang="en" altLang="zh-CN" sz="2400" dirty="0"/>
              <a:t>Gravatar</a:t>
            </a:r>
            <a:r>
              <a:rPr lang="zh-CN" altLang="en-US" sz="2400" dirty="0"/>
              <a:t>和</a:t>
            </a:r>
            <a:r>
              <a:rPr lang="en" altLang="zh-CN" sz="2400" dirty="0"/>
              <a:t>Federated Avatar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MySQL</a:t>
            </a:r>
            <a:r>
              <a:rPr lang="zh-CN" altLang="en" sz="2400" dirty="0"/>
              <a:t>、</a:t>
            </a:r>
            <a:r>
              <a:rPr lang="en" altLang="zh-CN" sz="2400" dirty="0"/>
              <a:t>PostgreSQL</a:t>
            </a:r>
            <a:r>
              <a:rPr lang="zh-CN" altLang="en" sz="2400" dirty="0"/>
              <a:t>、</a:t>
            </a:r>
            <a:r>
              <a:rPr lang="en" altLang="zh-CN" sz="2400" dirty="0"/>
              <a:t>SQLite3</a:t>
            </a:r>
            <a:r>
              <a:rPr lang="zh-CN" altLang="en" sz="2400" dirty="0"/>
              <a:t>、</a:t>
            </a:r>
            <a:r>
              <a:rPr lang="en" altLang="zh-CN" sz="2400" dirty="0"/>
              <a:t>MSSQL</a:t>
            </a:r>
            <a:r>
              <a:rPr lang="zh-CN" altLang="en-US" sz="2400" dirty="0"/>
              <a:t>和</a:t>
            </a:r>
            <a:r>
              <a:rPr lang="en" altLang="zh-CN" sz="2400" dirty="0" err="1"/>
              <a:t>TiDB</a:t>
            </a:r>
            <a:endParaRPr lang="en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……</a:t>
            </a:r>
            <a:endParaRPr lang="zh-CN" altLang="en-US" sz="24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69F1BC0-B90E-E447-8A50-BF6E28A7ECC5}"/>
              </a:ext>
            </a:extLst>
          </p:cNvPr>
          <p:cNvSpPr/>
          <p:nvPr/>
        </p:nvSpPr>
        <p:spPr>
          <a:xfrm>
            <a:off x="5555455" y="3376401"/>
            <a:ext cx="1077913" cy="5623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4F05A-B535-944D-A0C1-845B0A48CD41}"/>
              </a:ext>
            </a:extLst>
          </p:cNvPr>
          <p:cNvSpPr/>
          <p:nvPr/>
        </p:nvSpPr>
        <p:spPr>
          <a:xfrm>
            <a:off x="1022170" y="1378347"/>
            <a:ext cx="2876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的原因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EC830-C7A2-4740-A273-145F3E004160}"/>
              </a:ext>
            </a:extLst>
          </p:cNvPr>
          <p:cNvSpPr/>
          <p:nvPr/>
        </p:nvSpPr>
        <p:spPr>
          <a:xfrm>
            <a:off x="2318554" y="2401864"/>
            <a:ext cx="65236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提升</a:t>
            </a:r>
            <a:r>
              <a:rPr lang="en" altLang="zh-CN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git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整套工具的了解程度</a:t>
            </a: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 err="1"/>
              <a:t>gitea</a:t>
            </a:r>
            <a:r>
              <a:rPr lang="zh-CN" altLang="en-US" sz="2400" dirty="0"/>
              <a:t>最显著的优点是能够显著降低服务器运载，并且运行速度很快，轻量级的框架有助于我们了解其优化方式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Gitea</a:t>
            </a:r>
            <a:r>
              <a:rPr lang="zh-CN" altLang="en-US" sz="2400" dirty="0"/>
              <a:t>非常年轻，这意味着其功能相比较而言不算庞大，能够着手改进的地方非常多。</a:t>
            </a:r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2118147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工作内容及协同方案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863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22807-3AB5-484C-8066-00A8ACE976A1}"/>
              </a:ext>
            </a:extLst>
          </p:cNvPr>
          <p:cNvSpPr/>
          <p:nvPr/>
        </p:nvSpPr>
        <p:spPr>
          <a:xfrm>
            <a:off x="2442882" y="1477433"/>
            <a:ext cx="7844118" cy="3240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通过阅读代码和文档分析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功能和模块结构，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进行需求分析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实现进行建模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实现的不足和缺陷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对发现的不足与缺陷进行测试修改</a:t>
            </a: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协同方案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9FC1FE-7472-854E-B2C7-BC695EB1F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340874"/>
              </p:ext>
            </p:extLst>
          </p:nvPr>
        </p:nvGraphicFramePr>
        <p:xfrm>
          <a:off x="2031470" y="105689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743</Words>
  <Application>Microsoft Macintosh PowerPoint</Application>
  <PresentationFormat>自定义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Helvetica Neue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116</cp:revision>
  <dcterms:created xsi:type="dcterms:W3CDTF">2018-10-20T02:59:00Z</dcterms:created>
  <dcterms:modified xsi:type="dcterms:W3CDTF">2020-03-13T08:57:46Z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