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9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60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8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7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16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66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9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9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EC0A-95A4-4C16-AE88-56224AD8149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07ED-38F4-45C3-B909-1751EE40DC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0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" y="1844824"/>
            <a:ext cx="8784976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VLC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9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96752"/>
            <a:ext cx="57531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28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033463"/>
            <a:ext cx="55911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48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8043"/>
            <a:ext cx="8470040" cy="503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55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8" y="4149080"/>
            <a:ext cx="8439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6" y="476672"/>
            <a:ext cx="8618713" cy="279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26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16416" cy="430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65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</Words>
  <Application>Microsoft Office PowerPoint</Application>
  <PresentationFormat>如螢幕大小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下載VLC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2018-03-28T08:40:38Z</dcterms:created>
  <dcterms:modified xsi:type="dcterms:W3CDTF">2018-03-28T10:07:40Z</dcterms:modified>
</cp:coreProperties>
</file>