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BC4CB-DBEA-486E-876A-0A19DD6E48B9}" v="173" dt="2019-11-25T14:58:32.446"/>
    <p1510:client id="{DF15594B-F994-4DA4-D90F-0E7628798508}" v="9" dt="2019-12-06T15:07:03.606"/>
    <p1510:client id="{E6970239-A260-15B1-ECF2-90E981D3EBDD}" v="8" dt="2019-12-17T22:29:00.083"/>
    <p1510:client id="{F22AB0ED-4051-4F97-87C3-1A6214B06203}" v="171" dt="2019-12-17T20:06:09.006"/>
    <p1510:client id="{FCC447CF-8029-860B-F28D-A2F9C527687D}" v="63" dt="2019-11-25T15:40:09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>
        <p:scale>
          <a:sx n="66" d="100"/>
          <a:sy n="66" d="100"/>
        </p:scale>
        <p:origin x="46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ángulo 1048"/>
          <p:cNvSpPr/>
          <p:nvPr/>
        </p:nvSpPr>
        <p:spPr>
          <a:xfrm>
            <a:off x="8767672" y="4588946"/>
            <a:ext cx="2838505" cy="1986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69" name="Conector recto 268"/>
          <p:cNvCxnSpPr/>
          <p:nvPr/>
        </p:nvCxnSpPr>
        <p:spPr>
          <a:xfrm>
            <a:off x="7548918" y="2247392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ángulo 247"/>
          <p:cNvSpPr/>
          <p:nvPr/>
        </p:nvSpPr>
        <p:spPr>
          <a:xfrm>
            <a:off x="709867" y="2502566"/>
            <a:ext cx="7760369" cy="407238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1D2029-8573-4AC6-802B-1A21B93E94B7}"/>
              </a:ext>
            </a:extLst>
          </p:cNvPr>
          <p:cNvSpPr/>
          <p:nvPr/>
        </p:nvSpPr>
        <p:spPr>
          <a:xfrm>
            <a:off x="347932" y="259491"/>
            <a:ext cx="11638122" cy="642551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5" descr="Imagen que contiene edificio, ventana&#10;&#10;Descripción generada con confianza muy alta">
            <a:extLst>
              <a:ext uri="{FF2B5EF4-FFF2-40B4-BE49-F238E27FC236}">
                <a16:creationId xmlns:a16="http://schemas.microsoft.com/office/drawing/2014/main" id="{1B8F4249-4582-4D2C-8F37-9396C130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" y="-4070"/>
            <a:ext cx="629730" cy="6263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4FE776-647F-4B7A-91F5-F65373EFFE41}"/>
              </a:ext>
            </a:extLst>
          </p:cNvPr>
          <p:cNvSpPr txBox="1"/>
          <p:nvPr/>
        </p:nvSpPr>
        <p:spPr>
          <a:xfrm>
            <a:off x="640332" y="439049"/>
            <a:ext cx="32176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cs typeface="Calibri"/>
              </a:rPr>
              <a:t>AZURE STACK - </a:t>
            </a:r>
            <a:r>
              <a:rPr lang="es-ES" sz="1600" b="1" dirty="0">
                <a:cs typeface="Calibri"/>
              </a:rPr>
              <a:t>DESCAL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D8F7B7B-3807-4016-84F5-7D17744BAC3E}"/>
              </a:ext>
            </a:extLst>
          </p:cNvPr>
          <p:cNvCxnSpPr/>
          <p:nvPr/>
        </p:nvCxnSpPr>
        <p:spPr>
          <a:xfrm flipV="1">
            <a:off x="647162" y="1100047"/>
            <a:ext cx="10926790" cy="143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48322D-84EA-4C0C-BD5F-8B753273BCC4}"/>
              </a:ext>
            </a:extLst>
          </p:cNvPr>
          <p:cNvSpPr txBox="1"/>
          <p:nvPr/>
        </p:nvSpPr>
        <p:spPr>
          <a:xfrm>
            <a:off x="8832731" y="781409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PUBLICA: 172.30.25.0/24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C533C34-D009-4B6B-8A39-50C170C8FA56}"/>
              </a:ext>
            </a:extLst>
          </p:cNvPr>
          <p:cNvCxnSpPr>
            <a:cxnSpLocks/>
          </p:cNvCxnSpPr>
          <p:nvPr/>
        </p:nvCxnSpPr>
        <p:spPr>
          <a:xfrm>
            <a:off x="637517" y="2243416"/>
            <a:ext cx="9536146" cy="17289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6A58EA-1B42-4FBD-A0AE-AB25A345E90D}"/>
              </a:ext>
            </a:extLst>
          </p:cNvPr>
          <p:cNvSpPr txBox="1"/>
          <p:nvPr/>
        </p:nvSpPr>
        <p:spPr>
          <a:xfrm>
            <a:off x="8355568" y="1611262"/>
            <a:ext cx="14941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PRIVADA: </a:t>
            </a:r>
          </a:p>
          <a:p>
            <a:r>
              <a:rPr lang="es-ES" sz="1600" b="1" dirty="0"/>
              <a:t>10.1.1.0/24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10966" y="1439435"/>
            <a:ext cx="546339" cy="565828"/>
            <a:chOff x="5368865" y="3346868"/>
            <a:chExt cx="546339" cy="565828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12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cxnSp>
        <p:nvCxnSpPr>
          <p:cNvPr id="18" name="Conector recto 17"/>
          <p:cNvCxnSpPr>
            <a:stCxn id="15" idx="0"/>
          </p:cNvCxnSpPr>
          <p:nvPr/>
        </p:nvCxnSpPr>
        <p:spPr>
          <a:xfrm flipV="1">
            <a:off x="2584136" y="1114425"/>
            <a:ext cx="0" cy="3250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endCxn id="15" idx="2"/>
          </p:cNvCxnSpPr>
          <p:nvPr/>
        </p:nvCxnSpPr>
        <p:spPr>
          <a:xfrm flipV="1">
            <a:off x="2584136" y="1928265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026709" y="1515362"/>
            <a:ext cx="128425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PE" sz="1200" b="1" dirty="0"/>
              <a:t>BASTION-DESCAL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2958809" y="1354313"/>
            <a:ext cx="633098" cy="598687"/>
            <a:chOff x="3584814" y="1433896"/>
            <a:chExt cx="546339" cy="488954"/>
          </a:xfrm>
        </p:grpSpPr>
        <p:sp>
          <p:nvSpPr>
            <p:cNvPr id="29" name="Decisión 28"/>
            <p:cNvSpPr/>
            <p:nvPr/>
          </p:nvSpPr>
          <p:spPr>
            <a:xfrm>
              <a:off x="3584814" y="1433896"/>
              <a:ext cx="546339" cy="488954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Flecha cuádruple 29"/>
            <p:cNvSpPr/>
            <p:nvPr/>
          </p:nvSpPr>
          <p:spPr>
            <a:xfrm>
              <a:off x="3645225" y="1480868"/>
              <a:ext cx="425513" cy="383486"/>
            </a:xfrm>
            <a:prstGeom prst="quadArrow">
              <a:avLst>
                <a:gd name="adj1" fmla="val 3613"/>
                <a:gd name="adj2" fmla="val 13057"/>
                <a:gd name="adj3" fmla="val 1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Elipse 31"/>
            <p:cNvSpPr/>
            <p:nvPr/>
          </p:nvSpPr>
          <p:spPr>
            <a:xfrm>
              <a:off x="3801013" y="1607780"/>
              <a:ext cx="129661" cy="1296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Elipse 32"/>
            <p:cNvSpPr/>
            <p:nvPr/>
          </p:nvSpPr>
          <p:spPr>
            <a:xfrm>
              <a:off x="3791961" y="1764600"/>
              <a:ext cx="125638" cy="1256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42" name="Conector recto 41"/>
          <p:cNvCxnSpPr>
            <a:cxnSpLocks/>
            <a:stCxn id="29" idx="0"/>
          </p:cNvCxnSpPr>
          <p:nvPr/>
        </p:nvCxnSpPr>
        <p:spPr>
          <a:xfrm flipH="1" flipV="1">
            <a:off x="3271646" y="1125465"/>
            <a:ext cx="3712" cy="2288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3271645" y="1928265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22"/>
          <p:cNvSpPr txBox="1"/>
          <p:nvPr/>
        </p:nvSpPr>
        <p:spPr>
          <a:xfrm>
            <a:off x="3576230" y="1483076"/>
            <a:ext cx="947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LB-MASTER</a:t>
            </a:r>
          </a:p>
        </p:txBody>
      </p:sp>
      <p:grpSp>
        <p:nvGrpSpPr>
          <p:cNvPr id="46" name="Grupo 45"/>
          <p:cNvGrpSpPr/>
          <p:nvPr/>
        </p:nvGrpSpPr>
        <p:grpSpPr>
          <a:xfrm>
            <a:off x="4582712" y="1354312"/>
            <a:ext cx="633098" cy="598687"/>
            <a:chOff x="3584814" y="1433896"/>
            <a:chExt cx="546339" cy="488954"/>
          </a:xfrm>
        </p:grpSpPr>
        <p:sp>
          <p:nvSpPr>
            <p:cNvPr id="47" name="Decisión 46"/>
            <p:cNvSpPr/>
            <p:nvPr/>
          </p:nvSpPr>
          <p:spPr>
            <a:xfrm>
              <a:off x="3584814" y="1433896"/>
              <a:ext cx="546339" cy="488954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8" name="Flecha cuádruple 47"/>
            <p:cNvSpPr/>
            <p:nvPr/>
          </p:nvSpPr>
          <p:spPr>
            <a:xfrm>
              <a:off x="3645225" y="1480868"/>
              <a:ext cx="425513" cy="383486"/>
            </a:xfrm>
            <a:prstGeom prst="quadArrow">
              <a:avLst>
                <a:gd name="adj1" fmla="val 3613"/>
                <a:gd name="adj2" fmla="val 13057"/>
                <a:gd name="adj3" fmla="val 1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9" name="Elipse 48"/>
            <p:cNvSpPr/>
            <p:nvPr/>
          </p:nvSpPr>
          <p:spPr>
            <a:xfrm>
              <a:off x="3801013" y="1607780"/>
              <a:ext cx="129661" cy="1296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/>
            <p:cNvSpPr/>
            <p:nvPr/>
          </p:nvSpPr>
          <p:spPr>
            <a:xfrm>
              <a:off x="3791961" y="1764600"/>
              <a:ext cx="125638" cy="1256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51" name="Conector recto 50"/>
          <p:cNvCxnSpPr>
            <a:cxnSpLocks/>
          </p:cNvCxnSpPr>
          <p:nvPr/>
        </p:nvCxnSpPr>
        <p:spPr>
          <a:xfrm flipV="1">
            <a:off x="4908369" y="1100047"/>
            <a:ext cx="0" cy="25426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4895548" y="1913888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22"/>
          <p:cNvSpPr txBox="1"/>
          <p:nvPr/>
        </p:nvSpPr>
        <p:spPr>
          <a:xfrm>
            <a:off x="5182641" y="1483076"/>
            <a:ext cx="947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LB-INFRA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844853" y="2954907"/>
            <a:ext cx="1914695" cy="8727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7" name="Grupo 66"/>
          <p:cNvGrpSpPr/>
          <p:nvPr/>
        </p:nvGrpSpPr>
        <p:grpSpPr>
          <a:xfrm>
            <a:off x="914020" y="3107841"/>
            <a:ext cx="440810" cy="470768"/>
            <a:chOff x="5368865" y="3346868"/>
            <a:chExt cx="546339" cy="532544"/>
          </a:xfrm>
        </p:grpSpPr>
        <p:sp>
          <p:nvSpPr>
            <p:cNvPr id="68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1553012" y="3111819"/>
            <a:ext cx="440810" cy="470768"/>
            <a:chOff x="5368865" y="3346868"/>
            <a:chExt cx="546339" cy="532544"/>
          </a:xfrm>
        </p:grpSpPr>
        <p:sp>
          <p:nvSpPr>
            <p:cNvPr id="72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3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2190188" y="3109911"/>
            <a:ext cx="440810" cy="470768"/>
            <a:chOff x="5368865" y="3346868"/>
            <a:chExt cx="546339" cy="532544"/>
          </a:xfrm>
        </p:grpSpPr>
        <p:sp>
          <p:nvSpPr>
            <p:cNvPr id="76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7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82" name="CuadroTexto 81"/>
          <p:cNvSpPr txBox="1"/>
          <p:nvPr/>
        </p:nvSpPr>
        <p:spPr>
          <a:xfrm>
            <a:off x="1379469" y="3490721"/>
            <a:ext cx="773560" cy="33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master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2980419" y="2960503"/>
            <a:ext cx="1202321" cy="8810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88" name="Grupo 87"/>
          <p:cNvGrpSpPr/>
          <p:nvPr/>
        </p:nvGrpSpPr>
        <p:grpSpPr>
          <a:xfrm>
            <a:off x="3086400" y="3115431"/>
            <a:ext cx="440810" cy="470768"/>
            <a:chOff x="5368865" y="3346868"/>
            <a:chExt cx="546339" cy="532544"/>
          </a:xfrm>
        </p:grpSpPr>
        <p:sp>
          <p:nvSpPr>
            <p:cNvPr id="89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0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92" name="CuadroTexto 91"/>
          <p:cNvSpPr txBox="1"/>
          <p:nvPr/>
        </p:nvSpPr>
        <p:spPr>
          <a:xfrm>
            <a:off x="3337775" y="3495550"/>
            <a:ext cx="57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infra</a:t>
            </a:r>
          </a:p>
        </p:txBody>
      </p:sp>
      <p:grpSp>
        <p:nvGrpSpPr>
          <p:cNvPr id="96" name="Grupo 95"/>
          <p:cNvGrpSpPr/>
          <p:nvPr/>
        </p:nvGrpSpPr>
        <p:grpSpPr>
          <a:xfrm>
            <a:off x="3637616" y="3123955"/>
            <a:ext cx="440810" cy="470768"/>
            <a:chOff x="5368865" y="3346868"/>
            <a:chExt cx="546339" cy="532544"/>
          </a:xfrm>
        </p:grpSpPr>
        <p:sp>
          <p:nvSpPr>
            <p:cNvPr id="97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8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532288" y="2955140"/>
            <a:ext cx="2307767" cy="13878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01" name="Grupo 100"/>
          <p:cNvGrpSpPr/>
          <p:nvPr/>
        </p:nvGrpSpPr>
        <p:grpSpPr>
          <a:xfrm>
            <a:off x="4618972" y="3098376"/>
            <a:ext cx="440810" cy="470768"/>
            <a:chOff x="5368865" y="3346868"/>
            <a:chExt cx="546339" cy="532543"/>
          </a:xfrm>
        </p:grpSpPr>
        <p:sp>
          <p:nvSpPr>
            <p:cNvPr id="102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6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4576063" y="3989938"/>
            <a:ext cx="107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node</a:t>
            </a:r>
            <a:r>
              <a:rPr lang="es-PE" sz="1600" dirty="0"/>
              <a:t>-des</a:t>
            </a:r>
          </a:p>
        </p:txBody>
      </p:sp>
      <p:grpSp>
        <p:nvGrpSpPr>
          <p:cNvPr id="109" name="Grupo 108"/>
          <p:cNvGrpSpPr/>
          <p:nvPr/>
        </p:nvGrpSpPr>
        <p:grpSpPr>
          <a:xfrm>
            <a:off x="5149094" y="3107841"/>
            <a:ext cx="440810" cy="470768"/>
            <a:chOff x="5368865" y="3346868"/>
            <a:chExt cx="546339" cy="532544"/>
          </a:xfrm>
        </p:grpSpPr>
        <p:sp>
          <p:nvSpPr>
            <p:cNvPr id="110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1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5793176" y="3118316"/>
            <a:ext cx="440810" cy="470768"/>
            <a:chOff x="5368865" y="3346868"/>
            <a:chExt cx="546339" cy="532544"/>
          </a:xfrm>
        </p:grpSpPr>
        <p:sp>
          <p:nvSpPr>
            <p:cNvPr id="114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5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6348336" y="3100679"/>
            <a:ext cx="440810" cy="470768"/>
            <a:chOff x="5368865" y="3346868"/>
            <a:chExt cx="546339" cy="532544"/>
          </a:xfrm>
        </p:grpSpPr>
        <p:sp>
          <p:nvSpPr>
            <p:cNvPr id="118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9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55" name="Rectángulo 154"/>
          <p:cNvSpPr/>
          <p:nvPr/>
        </p:nvSpPr>
        <p:spPr>
          <a:xfrm>
            <a:off x="8974028" y="4821756"/>
            <a:ext cx="2487830" cy="9972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56" name="Grupo 155"/>
          <p:cNvGrpSpPr/>
          <p:nvPr/>
        </p:nvGrpSpPr>
        <p:grpSpPr>
          <a:xfrm>
            <a:off x="9115492" y="4972209"/>
            <a:ext cx="440810" cy="470768"/>
            <a:chOff x="5368865" y="3346868"/>
            <a:chExt cx="546339" cy="532543"/>
          </a:xfrm>
        </p:grpSpPr>
        <p:sp>
          <p:nvSpPr>
            <p:cNvPr id="157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8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6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60" name="CuadroTexto 159"/>
          <p:cNvSpPr txBox="1"/>
          <p:nvPr/>
        </p:nvSpPr>
        <p:spPr>
          <a:xfrm>
            <a:off x="8990905" y="5412673"/>
            <a:ext cx="1372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master-datos</a:t>
            </a:r>
          </a:p>
        </p:txBody>
      </p:sp>
      <p:grpSp>
        <p:nvGrpSpPr>
          <p:cNvPr id="164" name="Grupo 163"/>
          <p:cNvGrpSpPr/>
          <p:nvPr/>
        </p:nvGrpSpPr>
        <p:grpSpPr>
          <a:xfrm>
            <a:off x="9697766" y="4957846"/>
            <a:ext cx="440810" cy="470768"/>
            <a:chOff x="5368865" y="3346868"/>
            <a:chExt cx="546339" cy="532544"/>
          </a:xfrm>
        </p:grpSpPr>
        <p:sp>
          <p:nvSpPr>
            <p:cNvPr id="165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10311769" y="4965222"/>
            <a:ext cx="440810" cy="470768"/>
            <a:chOff x="5368865" y="3346868"/>
            <a:chExt cx="546339" cy="532544"/>
          </a:xfrm>
        </p:grpSpPr>
        <p:sp>
          <p:nvSpPr>
            <p:cNvPr id="169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0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71" name="CuadroTexto 170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172" name="Grupo 171"/>
          <p:cNvGrpSpPr/>
          <p:nvPr/>
        </p:nvGrpSpPr>
        <p:grpSpPr>
          <a:xfrm>
            <a:off x="10894776" y="4969430"/>
            <a:ext cx="440810" cy="470768"/>
            <a:chOff x="5368865" y="3346868"/>
            <a:chExt cx="546339" cy="532544"/>
          </a:xfrm>
        </p:grpSpPr>
        <p:sp>
          <p:nvSpPr>
            <p:cNvPr id="173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4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75" name="CuadroTexto 174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97" name="CuadroTexto 196"/>
          <p:cNvSpPr txBox="1"/>
          <p:nvPr/>
        </p:nvSpPr>
        <p:spPr>
          <a:xfrm>
            <a:off x="5741536" y="3991670"/>
            <a:ext cx="107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node</a:t>
            </a:r>
            <a:r>
              <a:rPr lang="es-PE" sz="1600" dirty="0"/>
              <a:t>-cal</a:t>
            </a:r>
          </a:p>
        </p:txBody>
      </p:sp>
      <p:cxnSp>
        <p:nvCxnSpPr>
          <p:cNvPr id="201" name="Conector recto 200"/>
          <p:cNvCxnSpPr>
            <a:cxnSpLocks/>
          </p:cNvCxnSpPr>
          <p:nvPr/>
        </p:nvCxnSpPr>
        <p:spPr>
          <a:xfrm>
            <a:off x="5680009" y="3113069"/>
            <a:ext cx="0" cy="10935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201"/>
          <p:cNvSpPr/>
          <p:nvPr/>
        </p:nvSpPr>
        <p:spPr>
          <a:xfrm>
            <a:off x="853571" y="5010084"/>
            <a:ext cx="7428055" cy="12394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9" name="Grupo 78"/>
          <p:cNvGrpSpPr/>
          <p:nvPr/>
        </p:nvGrpSpPr>
        <p:grpSpPr>
          <a:xfrm>
            <a:off x="895009" y="4763359"/>
            <a:ext cx="406247" cy="347698"/>
            <a:chOff x="905344" y="2757448"/>
            <a:chExt cx="406247" cy="347698"/>
          </a:xfrm>
        </p:grpSpPr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81" name="CuadroTexto 80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06" name="Grupo 205"/>
          <p:cNvGrpSpPr/>
          <p:nvPr/>
        </p:nvGrpSpPr>
        <p:grpSpPr>
          <a:xfrm>
            <a:off x="853232" y="2726367"/>
            <a:ext cx="406247" cy="347698"/>
            <a:chOff x="905344" y="2757448"/>
            <a:chExt cx="406247" cy="347698"/>
          </a:xfrm>
        </p:grpSpPr>
        <p:pic>
          <p:nvPicPr>
            <p:cNvPr id="207" name="Imagen 20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08" name="CuadroTexto 207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09" name="Grupo 208"/>
          <p:cNvGrpSpPr/>
          <p:nvPr/>
        </p:nvGrpSpPr>
        <p:grpSpPr>
          <a:xfrm>
            <a:off x="2999466" y="2738697"/>
            <a:ext cx="406247" cy="347698"/>
            <a:chOff x="905344" y="2757448"/>
            <a:chExt cx="406247" cy="347698"/>
          </a:xfrm>
        </p:grpSpPr>
        <p:pic>
          <p:nvPicPr>
            <p:cNvPr id="210" name="Imagen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11" name="CuadroTexto 210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12" name="Grupo 211"/>
          <p:cNvGrpSpPr/>
          <p:nvPr/>
        </p:nvGrpSpPr>
        <p:grpSpPr>
          <a:xfrm>
            <a:off x="4587942" y="2755841"/>
            <a:ext cx="406247" cy="347698"/>
            <a:chOff x="905344" y="2757448"/>
            <a:chExt cx="406247" cy="347698"/>
          </a:xfrm>
        </p:grpSpPr>
        <p:pic>
          <p:nvPicPr>
            <p:cNvPr id="213" name="Imagen 2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14" name="CuadroTexto 213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1091815" y="5138938"/>
            <a:ext cx="1495583" cy="1104027"/>
            <a:chOff x="940969" y="4912550"/>
            <a:chExt cx="1495583" cy="1104027"/>
          </a:xfrm>
        </p:grpSpPr>
        <p:pic>
          <p:nvPicPr>
            <p:cNvPr id="1026" name="Picture 2" descr="Resultado de imagen para folder ope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969" y="5556513"/>
              <a:ext cx="460064" cy="46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9" name="Grupo 218"/>
            <p:cNvGrpSpPr/>
            <p:nvPr/>
          </p:nvGrpSpPr>
          <p:grpSpPr>
            <a:xfrm>
              <a:off x="1225956" y="4912550"/>
              <a:ext cx="546339" cy="565828"/>
              <a:chOff x="5368865" y="3346868"/>
              <a:chExt cx="546339" cy="565828"/>
            </a:xfrm>
          </p:grpSpPr>
          <p:sp>
            <p:nvSpPr>
              <p:cNvPr id="220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21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12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  <p:sp>
          <p:nvSpPr>
            <p:cNvPr id="218" name="CuadroTexto 217"/>
            <p:cNvSpPr txBox="1"/>
            <p:nvPr/>
          </p:nvSpPr>
          <p:spPr>
            <a:xfrm>
              <a:off x="1084766" y="5410102"/>
              <a:ext cx="909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gluster-01</a:t>
              </a:r>
            </a:p>
          </p:txBody>
        </p:sp>
        <p:sp>
          <p:nvSpPr>
            <p:cNvPr id="224" name="CuadroTexto 223"/>
            <p:cNvSpPr txBox="1"/>
            <p:nvPr/>
          </p:nvSpPr>
          <p:spPr>
            <a:xfrm>
              <a:off x="1301479" y="5704426"/>
              <a:ext cx="1135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err="1"/>
                <a:t>DiskDato</a:t>
              </a:r>
              <a:r>
                <a:rPr lang="es-PE" sz="1000" dirty="0"/>
                <a:t> = 1 TB</a:t>
              </a:r>
              <a:endParaRPr lang="es-PE" sz="1200" dirty="0"/>
            </a:p>
          </p:txBody>
        </p:sp>
      </p:grpSp>
      <p:grpSp>
        <p:nvGrpSpPr>
          <p:cNvPr id="223" name="Grupo 222"/>
          <p:cNvGrpSpPr/>
          <p:nvPr/>
        </p:nvGrpSpPr>
        <p:grpSpPr>
          <a:xfrm>
            <a:off x="2978600" y="5114115"/>
            <a:ext cx="1495583" cy="1128850"/>
            <a:chOff x="3417760" y="4842014"/>
            <a:chExt cx="1495583" cy="1128850"/>
          </a:xfrm>
        </p:grpSpPr>
        <p:pic>
          <p:nvPicPr>
            <p:cNvPr id="225" name="Picture 2" descr="Resultado de imagen para folder ope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760" y="5510800"/>
              <a:ext cx="460064" cy="46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6" name="Grupo 225"/>
            <p:cNvGrpSpPr/>
            <p:nvPr/>
          </p:nvGrpSpPr>
          <p:grpSpPr>
            <a:xfrm>
              <a:off x="3640301" y="4842014"/>
              <a:ext cx="546339" cy="565828"/>
              <a:chOff x="5368865" y="3346868"/>
              <a:chExt cx="546339" cy="565828"/>
            </a:xfrm>
          </p:grpSpPr>
          <p:sp>
            <p:nvSpPr>
              <p:cNvPr id="227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28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229" name="CuadroTexto 228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12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  <p:sp>
          <p:nvSpPr>
            <p:cNvPr id="230" name="CuadroTexto 229"/>
            <p:cNvSpPr txBox="1"/>
            <p:nvPr/>
          </p:nvSpPr>
          <p:spPr>
            <a:xfrm>
              <a:off x="3499111" y="5339566"/>
              <a:ext cx="909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gluster-02</a:t>
              </a:r>
            </a:p>
          </p:txBody>
        </p:sp>
        <p:sp>
          <p:nvSpPr>
            <p:cNvPr id="231" name="CuadroTexto 230"/>
            <p:cNvSpPr txBox="1"/>
            <p:nvPr/>
          </p:nvSpPr>
          <p:spPr>
            <a:xfrm>
              <a:off x="3778270" y="5658713"/>
              <a:ext cx="1135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err="1"/>
                <a:t>DiskDato</a:t>
              </a:r>
              <a:r>
                <a:rPr lang="es-PE" sz="1000" dirty="0"/>
                <a:t> = 1 TB</a:t>
              </a:r>
              <a:endParaRPr lang="es-PE" sz="1200" dirty="0"/>
            </a:p>
          </p:txBody>
        </p:sp>
      </p:grpSp>
      <p:grpSp>
        <p:nvGrpSpPr>
          <p:cNvPr id="240" name="Grupo 239"/>
          <p:cNvGrpSpPr/>
          <p:nvPr/>
        </p:nvGrpSpPr>
        <p:grpSpPr>
          <a:xfrm>
            <a:off x="4752303" y="5129975"/>
            <a:ext cx="1495583" cy="1140097"/>
            <a:chOff x="5589779" y="4806620"/>
            <a:chExt cx="1495583" cy="1140097"/>
          </a:xfrm>
        </p:grpSpPr>
        <p:pic>
          <p:nvPicPr>
            <p:cNvPr id="232" name="Picture 2" descr="Resultado de imagen para folder ope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79" y="5486653"/>
              <a:ext cx="460064" cy="46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3" name="Grupo 232"/>
            <p:cNvGrpSpPr/>
            <p:nvPr/>
          </p:nvGrpSpPr>
          <p:grpSpPr>
            <a:xfrm>
              <a:off x="5829625" y="4806620"/>
              <a:ext cx="546339" cy="565828"/>
              <a:chOff x="5368865" y="3346868"/>
              <a:chExt cx="546339" cy="565828"/>
            </a:xfrm>
          </p:grpSpPr>
          <p:sp>
            <p:nvSpPr>
              <p:cNvPr id="234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35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236" name="CuadroTexto 235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12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  <p:sp>
          <p:nvSpPr>
            <p:cNvPr id="237" name="CuadroTexto 236"/>
            <p:cNvSpPr txBox="1"/>
            <p:nvPr/>
          </p:nvSpPr>
          <p:spPr>
            <a:xfrm>
              <a:off x="5688435" y="5304172"/>
              <a:ext cx="909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gluster-03</a:t>
              </a:r>
            </a:p>
          </p:txBody>
        </p:sp>
        <p:sp>
          <p:nvSpPr>
            <p:cNvPr id="238" name="CuadroTexto 237"/>
            <p:cNvSpPr txBox="1"/>
            <p:nvPr/>
          </p:nvSpPr>
          <p:spPr>
            <a:xfrm>
              <a:off x="5950289" y="5634566"/>
              <a:ext cx="1135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err="1"/>
                <a:t>DiskDato</a:t>
              </a:r>
              <a:r>
                <a:rPr lang="es-PE" sz="1000" dirty="0"/>
                <a:t> = 1 TB</a:t>
              </a:r>
              <a:endParaRPr lang="es-PE" sz="1200" dirty="0"/>
            </a:p>
          </p:txBody>
        </p:sp>
      </p:grpSp>
      <p:cxnSp>
        <p:nvCxnSpPr>
          <p:cNvPr id="250" name="Conector recto 249"/>
          <p:cNvCxnSpPr>
            <a:cxnSpLocks/>
          </p:cNvCxnSpPr>
          <p:nvPr/>
        </p:nvCxnSpPr>
        <p:spPr>
          <a:xfrm>
            <a:off x="1442549" y="3827687"/>
            <a:ext cx="0" cy="118239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251"/>
          <p:cNvCxnSpPr>
            <a:cxnSpLocks/>
          </p:cNvCxnSpPr>
          <p:nvPr/>
        </p:nvCxnSpPr>
        <p:spPr>
          <a:xfrm>
            <a:off x="3431699" y="3841523"/>
            <a:ext cx="0" cy="11685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253"/>
          <p:cNvCxnSpPr>
            <a:cxnSpLocks/>
          </p:cNvCxnSpPr>
          <p:nvPr/>
        </p:nvCxnSpPr>
        <p:spPr>
          <a:xfrm>
            <a:off x="5064693" y="4342960"/>
            <a:ext cx="0" cy="6671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recto 1023"/>
          <p:cNvCxnSpPr>
            <a:cxnSpLocks/>
          </p:cNvCxnSpPr>
          <p:nvPr/>
        </p:nvCxnSpPr>
        <p:spPr>
          <a:xfrm flipH="1">
            <a:off x="7548918" y="4000679"/>
            <a:ext cx="5019" cy="99710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/>
          <p:cNvCxnSpPr/>
          <p:nvPr/>
        </p:nvCxnSpPr>
        <p:spPr>
          <a:xfrm>
            <a:off x="1462124" y="2253061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/>
          <p:cNvCxnSpPr/>
          <p:nvPr/>
        </p:nvCxnSpPr>
        <p:spPr>
          <a:xfrm>
            <a:off x="3346857" y="2253061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>
            <a:off x="5046522" y="2245872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ector recto 1034"/>
          <p:cNvCxnSpPr/>
          <p:nvPr/>
        </p:nvCxnSpPr>
        <p:spPr>
          <a:xfrm>
            <a:off x="2398456" y="2712597"/>
            <a:ext cx="273217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CuadroTexto 1037"/>
          <p:cNvSpPr txBox="1"/>
          <p:nvPr/>
        </p:nvSpPr>
        <p:spPr>
          <a:xfrm>
            <a:off x="3291553" y="2477833"/>
            <a:ext cx="159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/>
              <a:t>OpenShift</a:t>
            </a:r>
            <a:r>
              <a:rPr lang="es-PE" sz="1200" dirty="0"/>
              <a:t> SDN</a:t>
            </a:r>
          </a:p>
        </p:txBody>
      </p:sp>
      <p:cxnSp>
        <p:nvCxnSpPr>
          <p:cNvPr id="1046" name="Conector recto 1045"/>
          <p:cNvCxnSpPr/>
          <p:nvPr/>
        </p:nvCxnSpPr>
        <p:spPr>
          <a:xfrm>
            <a:off x="2400589" y="2712597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recto 284"/>
          <p:cNvCxnSpPr/>
          <p:nvPr/>
        </p:nvCxnSpPr>
        <p:spPr>
          <a:xfrm>
            <a:off x="3437116" y="2710003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285"/>
          <p:cNvCxnSpPr/>
          <p:nvPr/>
        </p:nvCxnSpPr>
        <p:spPr>
          <a:xfrm>
            <a:off x="5130627" y="2709616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uadroTexto 1046"/>
          <p:cNvSpPr txBox="1"/>
          <p:nvPr/>
        </p:nvSpPr>
        <p:spPr>
          <a:xfrm>
            <a:off x="10807289" y="5370054"/>
            <a:ext cx="65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 err="1"/>
              <a:t>Logstash-Kibana</a:t>
            </a:r>
            <a:endParaRPr lang="es-PE" sz="900" dirty="0"/>
          </a:p>
        </p:txBody>
      </p:sp>
      <p:sp>
        <p:nvSpPr>
          <p:cNvPr id="1048" name="CuadroTexto 1047"/>
          <p:cNvSpPr txBox="1"/>
          <p:nvPr/>
        </p:nvSpPr>
        <p:spPr>
          <a:xfrm>
            <a:off x="9040928" y="5857423"/>
            <a:ext cx="21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err="1"/>
              <a:t>Elasticsearch</a:t>
            </a:r>
            <a:r>
              <a:rPr lang="es-PE" b="1" dirty="0"/>
              <a:t> + </a:t>
            </a:r>
            <a:r>
              <a:rPr lang="es-PE" b="1" dirty="0" err="1"/>
              <a:t>Logstash</a:t>
            </a:r>
            <a:r>
              <a:rPr lang="es-PE" b="1" dirty="0"/>
              <a:t> + </a:t>
            </a:r>
            <a:r>
              <a:rPr lang="es-PE" b="1" dirty="0" err="1"/>
              <a:t>Kibana</a:t>
            </a:r>
            <a:endParaRPr lang="es-PE" b="1" dirty="0"/>
          </a:p>
        </p:txBody>
      </p:sp>
      <p:sp>
        <p:nvSpPr>
          <p:cNvPr id="1050" name="CuadroTexto 1049"/>
          <p:cNvSpPr txBox="1"/>
          <p:nvPr/>
        </p:nvSpPr>
        <p:spPr>
          <a:xfrm>
            <a:off x="943025" y="6229788"/>
            <a:ext cx="18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OPENSHIFT 3.11</a:t>
            </a:r>
          </a:p>
        </p:txBody>
      </p:sp>
      <p:cxnSp>
        <p:nvCxnSpPr>
          <p:cNvPr id="1053" name="Conector recto 1052"/>
          <p:cNvCxnSpPr>
            <a:cxnSpLocks/>
          </p:cNvCxnSpPr>
          <p:nvPr/>
        </p:nvCxnSpPr>
        <p:spPr>
          <a:xfrm>
            <a:off x="10258077" y="2234745"/>
            <a:ext cx="1263636" cy="13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2D6A58EA-1B42-4FBD-A0AE-AB25A345E90D}"/>
              </a:ext>
            </a:extLst>
          </p:cNvPr>
          <p:cNvSpPr txBox="1"/>
          <p:nvPr/>
        </p:nvSpPr>
        <p:spPr>
          <a:xfrm>
            <a:off x="10204897" y="1580135"/>
            <a:ext cx="16880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PRIVADA: </a:t>
            </a:r>
          </a:p>
          <a:p>
            <a:r>
              <a:rPr lang="es-ES" sz="1600" b="1" dirty="0"/>
              <a:t>10.1.2.0/24</a:t>
            </a:r>
          </a:p>
        </p:txBody>
      </p:sp>
      <p:sp>
        <p:nvSpPr>
          <p:cNvPr id="300" name="Rectángulo 299"/>
          <p:cNvSpPr/>
          <p:nvPr/>
        </p:nvSpPr>
        <p:spPr>
          <a:xfrm>
            <a:off x="11025609" y="2574144"/>
            <a:ext cx="716982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01" name="Grupo 300"/>
          <p:cNvGrpSpPr/>
          <p:nvPr/>
        </p:nvGrpSpPr>
        <p:grpSpPr>
          <a:xfrm>
            <a:off x="11148887" y="2776462"/>
            <a:ext cx="440810" cy="470768"/>
            <a:chOff x="5368865" y="3346868"/>
            <a:chExt cx="546339" cy="532544"/>
          </a:xfrm>
        </p:grpSpPr>
        <p:sp>
          <p:nvSpPr>
            <p:cNvPr id="302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03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04" name="CuadroTexto 303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305" name="CuadroTexto 304"/>
          <p:cNvSpPr txBox="1"/>
          <p:nvPr/>
        </p:nvSpPr>
        <p:spPr>
          <a:xfrm>
            <a:off x="11042627" y="3173948"/>
            <a:ext cx="64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nginx</a:t>
            </a:r>
            <a:endParaRPr lang="es-PE" sz="1600" dirty="0"/>
          </a:p>
        </p:txBody>
      </p:sp>
      <p:grpSp>
        <p:nvGrpSpPr>
          <p:cNvPr id="306" name="Grupo 305"/>
          <p:cNvGrpSpPr/>
          <p:nvPr/>
        </p:nvGrpSpPr>
        <p:grpSpPr>
          <a:xfrm>
            <a:off x="11055611" y="2397129"/>
            <a:ext cx="406247" cy="347698"/>
            <a:chOff x="905344" y="2757448"/>
            <a:chExt cx="406247" cy="347698"/>
          </a:xfrm>
        </p:grpSpPr>
        <p:pic>
          <p:nvPicPr>
            <p:cNvPr id="307" name="Imagen 30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308" name="CuadroTexto 307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cxnSp>
        <p:nvCxnSpPr>
          <p:cNvPr id="1055" name="Conector recto 1054"/>
          <p:cNvCxnSpPr/>
          <p:nvPr/>
        </p:nvCxnSpPr>
        <p:spPr>
          <a:xfrm>
            <a:off x="11517644" y="2248238"/>
            <a:ext cx="0" cy="3141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 flipV="1">
            <a:off x="10240745" y="1114425"/>
            <a:ext cx="0" cy="11367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Rectángulo 1077"/>
          <p:cNvSpPr/>
          <p:nvPr/>
        </p:nvSpPr>
        <p:spPr>
          <a:xfrm>
            <a:off x="10431998" y="2352757"/>
            <a:ext cx="1426548" cy="141725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8" name="CuadroTexto 337"/>
          <p:cNvSpPr txBox="1"/>
          <p:nvPr/>
        </p:nvSpPr>
        <p:spPr>
          <a:xfrm>
            <a:off x="10370042" y="2786313"/>
            <a:ext cx="70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DMZ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3D086121-E9B0-4EB1-8256-6746FBEFA24C}"/>
              </a:ext>
            </a:extLst>
          </p:cNvPr>
          <p:cNvSpPr/>
          <p:nvPr/>
        </p:nvSpPr>
        <p:spPr>
          <a:xfrm>
            <a:off x="7105638" y="2954906"/>
            <a:ext cx="1202321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374A031B-8E07-4023-BB75-ED12931C669C}"/>
              </a:ext>
            </a:extLst>
          </p:cNvPr>
          <p:cNvGrpSpPr/>
          <p:nvPr/>
        </p:nvGrpSpPr>
        <p:grpSpPr>
          <a:xfrm>
            <a:off x="7217546" y="3273110"/>
            <a:ext cx="440810" cy="470768"/>
            <a:chOff x="958150" y="3273110"/>
            <a:chExt cx="546339" cy="532544"/>
          </a:xfrm>
        </p:grpSpPr>
        <p:sp>
          <p:nvSpPr>
            <p:cNvPr id="183" name="Rectángulo: esquinas redondeadas 182">
              <a:extLst>
                <a:ext uri="{FF2B5EF4-FFF2-40B4-BE49-F238E27FC236}">
                  <a16:creationId xmlns:a16="http://schemas.microsoft.com/office/drawing/2014/main" id="{8BC98D5D-ED5C-418F-873B-58A956E62F4E}"/>
                </a:ext>
              </a:extLst>
            </p:cNvPr>
            <p:cNvSpPr/>
            <p:nvPr/>
          </p:nvSpPr>
          <p:spPr>
            <a:xfrm>
              <a:off x="958150" y="3273110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184" name="Imagen 183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B49CCECB-6011-4DDC-A58A-052ECDE04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861" y="3302046"/>
              <a:ext cx="339486" cy="349011"/>
            </a:xfrm>
            <a:prstGeom prst="rect">
              <a:avLst/>
            </a:prstGeom>
          </p:spPr>
        </p:pic>
        <p:sp>
          <p:nvSpPr>
            <p:cNvPr id="185" name="CuadroTexto 5">
              <a:extLst>
                <a:ext uri="{FF2B5EF4-FFF2-40B4-BE49-F238E27FC236}">
                  <a16:creationId xmlns:a16="http://schemas.microsoft.com/office/drawing/2014/main" id="{747AC27B-3C55-4DD4-9E80-C36FC16F091A}"/>
                </a:ext>
              </a:extLst>
            </p:cNvPr>
            <p:cNvSpPr txBox="1"/>
            <p:nvPr/>
          </p:nvSpPr>
          <p:spPr>
            <a:xfrm>
              <a:off x="1041291" y="3561939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86" name="CuadroTexto 6">
            <a:extLst>
              <a:ext uri="{FF2B5EF4-FFF2-40B4-BE49-F238E27FC236}">
                <a16:creationId xmlns:a16="http://schemas.microsoft.com/office/drawing/2014/main" id="{C8A6F4B3-E661-42C6-9896-C58A05929598}"/>
              </a:ext>
            </a:extLst>
          </p:cNvPr>
          <p:cNvSpPr txBox="1"/>
          <p:nvPr/>
        </p:nvSpPr>
        <p:spPr>
          <a:xfrm>
            <a:off x="7340229" y="3719145"/>
            <a:ext cx="75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3Scale</a:t>
            </a:r>
          </a:p>
        </p:txBody>
      </p:sp>
      <p:grpSp>
        <p:nvGrpSpPr>
          <p:cNvPr id="187" name="Grupo 186">
            <a:extLst>
              <a:ext uri="{FF2B5EF4-FFF2-40B4-BE49-F238E27FC236}">
                <a16:creationId xmlns:a16="http://schemas.microsoft.com/office/drawing/2014/main" id="{C6B19324-4216-4677-AAD9-22A91CF6DC71}"/>
              </a:ext>
            </a:extLst>
          </p:cNvPr>
          <p:cNvGrpSpPr/>
          <p:nvPr/>
        </p:nvGrpSpPr>
        <p:grpSpPr>
          <a:xfrm>
            <a:off x="7110993" y="2762088"/>
            <a:ext cx="406247" cy="347698"/>
            <a:chOff x="851597" y="2762088"/>
            <a:chExt cx="406247" cy="347698"/>
          </a:xfrm>
        </p:grpSpPr>
        <p:pic>
          <p:nvPicPr>
            <p:cNvPr id="188" name="Imagen 187">
              <a:extLst>
                <a:ext uri="{FF2B5EF4-FFF2-40B4-BE49-F238E27FC236}">
                  <a16:creationId xmlns:a16="http://schemas.microsoft.com/office/drawing/2014/main" id="{BB179462-A8B2-46C5-A7B4-55337B2B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7" y="2762088"/>
              <a:ext cx="251457" cy="307266"/>
            </a:xfrm>
            <a:prstGeom prst="rect">
              <a:avLst/>
            </a:prstGeom>
          </p:spPr>
        </p:pic>
        <p:sp>
          <p:nvSpPr>
            <p:cNvPr id="189" name="CuadroTexto 9">
              <a:extLst>
                <a:ext uri="{FF2B5EF4-FFF2-40B4-BE49-F238E27FC236}">
                  <a16:creationId xmlns:a16="http://schemas.microsoft.com/office/drawing/2014/main" id="{E567472C-5734-43AA-A07A-5FDC66566E84}"/>
                </a:ext>
              </a:extLst>
            </p:cNvPr>
            <p:cNvSpPr txBox="1"/>
            <p:nvPr/>
          </p:nvSpPr>
          <p:spPr>
            <a:xfrm>
              <a:off x="851597" y="287895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2A948637-E720-4528-8FEA-5ABF26ED0467}"/>
              </a:ext>
            </a:extLst>
          </p:cNvPr>
          <p:cNvGrpSpPr/>
          <p:nvPr/>
        </p:nvGrpSpPr>
        <p:grpSpPr>
          <a:xfrm>
            <a:off x="7787680" y="3269093"/>
            <a:ext cx="440810" cy="470768"/>
            <a:chOff x="1528284" y="3269093"/>
            <a:chExt cx="546339" cy="532544"/>
          </a:xfrm>
        </p:grpSpPr>
        <p:sp>
          <p:nvSpPr>
            <p:cNvPr id="191" name="Rectángulo: esquinas redondeadas 190">
              <a:extLst>
                <a:ext uri="{FF2B5EF4-FFF2-40B4-BE49-F238E27FC236}">
                  <a16:creationId xmlns:a16="http://schemas.microsoft.com/office/drawing/2014/main" id="{5717F4A0-FC61-4521-BD74-5EF1D69F64D7}"/>
                </a:ext>
              </a:extLst>
            </p:cNvPr>
            <p:cNvSpPr/>
            <p:nvPr/>
          </p:nvSpPr>
          <p:spPr>
            <a:xfrm>
              <a:off x="1528284" y="3269093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192" name="Imagen 191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9115948D-8B0A-43E2-9A2F-0DEEC2367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5995" y="3298029"/>
              <a:ext cx="339486" cy="349011"/>
            </a:xfrm>
            <a:prstGeom prst="rect">
              <a:avLst/>
            </a:prstGeom>
          </p:spPr>
        </p:pic>
        <p:sp>
          <p:nvSpPr>
            <p:cNvPr id="193" name="CuadroTexto 13">
              <a:extLst>
                <a:ext uri="{FF2B5EF4-FFF2-40B4-BE49-F238E27FC236}">
                  <a16:creationId xmlns:a16="http://schemas.microsoft.com/office/drawing/2014/main" id="{FB65D084-8C69-472C-84B4-FBD5F5DA1FB9}"/>
                </a:ext>
              </a:extLst>
            </p:cNvPr>
            <p:cNvSpPr txBox="1"/>
            <p:nvPr/>
          </p:nvSpPr>
          <p:spPr>
            <a:xfrm>
              <a:off x="1611425" y="3557922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107AE065-4806-46D7-97BA-2FDDEDB93A27}"/>
              </a:ext>
            </a:extLst>
          </p:cNvPr>
          <p:cNvSpPr/>
          <p:nvPr/>
        </p:nvSpPr>
        <p:spPr>
          <a:xfrm>
            <a:off x="4425105" y="2641888"/>
            <a:ext cx="3947829" cy="203775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676392A9-3494-4407-A7CF-81D23D7C222A}"/>
              </a:ext>
            </a:extLst>
          </p:cNvPr>
          <p:cNvSpPr txBox="1"/>
          <p:nvPr/>
        </p:nvSpPr>
        <p:spPr>
          <a:xfrm>
            <a:off x="5616987" y="4321213"/>
            <a:ext cx="165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App </a:t>
            </a:r>
            <a:r>
              <a:rPr lang="es-PE" dirty="0" err="1"/>
              <a:t>nodes</a:t>
            </a:r>
            <a:endParaRPr lang="es-PE" dirty="0"/>
          </a:p>
        </p:txBody>
      </p: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36D7F1D3-A11D-4E21-A1F6-43F041767849}"/>
              </a:ext>
            </a:extLst>
          </p:cNvPr>
          <p:cNvGrpSpPr/>
          <p:nvPr/>
        </p:nvGrpSpPr>
        <p:grpSpPr>
          <a:xfrm>
            <a:off x="6117203" y="1335929"/>
            <a:ext cx="633098" cy="598687"/>
            <a:chOff x="3584814" y="1433896"/>
            <a:chExt cx="546339" cy="488954"/>
          </a:xfrm>
        </p:grpSpPr>
        <p:sp>
          <p:nvSpPr>
            <p:cNvPr id="198" name="Decisión 46">
              <a:extLst>
                <a:ext uri="{FF2B5EF4-FFF2-40B4-BE49-F238E27FC236}">
                  <a16:creationId xmlns:a16="http://schemas.microsoft.com/office/drawing/2014/main" id="{9633272E-1B38-4FF9-BF39-7604D3CBDB42}"/>
                </a:ext>
              </a:extLst>
            </p:cNvPr>
            <p:cNvSpPr/>
            <p:nvPr/>
          </p:nvSpPr>
          <p:spPr>
            <a:xfrm>
              <a:off x="3584814" y="1433896"/>
              <a:ext cx="546339" cy="488954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9" name="Flecha cuádruple 47">
              <a:extLst>
                <a:ext uri="{FF2B5EF4-FFF2-40B4-BE49-F238E27FC236}">
                  <a16:creationId xmlns:a16="http://schemas.microsoft.com/office/drawing/2014/main" id="{026F36EF-5C42-4680-84F3-9CB8542DBD67}"/>
                </a:ext>
              </a:extLst>
            </p:cNvPr>
            <p:cNvSpPr/>
            <p:nvPr/>
          </p:nvSpPr>
          <p:spPr>
            <a:xfrm>
              <a:off x="3645225" y="1480868"/>
              <a:ext cx="425513" cy="383486"/>
            </a:xfrm>
            <a:prstGeom prst="quadArrow">
              <a:avLst>
                <a:gd name="adj1" fmla="val 3613"/>
                <a:gd name="adj2" fmla="val 13057"/>
                <a:gd name="adj3" fmla="val 1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50DC85F4-6325-49A9-BD46-7E0B3FD55BAE}"/>
                </a:ext>
              </a:extLst>
            </p:cNvPr>
            <p:cNvSpPr/>
            <p:nvPr/>
          </p:nvSpPr>
          <p:spPr>
            <a:xfrm>
              <a:off x="3801013" y="1607780"/>
              <a:ext cx="129661" cy="1296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CBC28980-2959-43B1-AB7E-A751F85E1E14}"/>
                </a:ext>
              </a:extLst>
            </p:cNvPr>
            <p:cNvSpPr/>
            <p:nvPr/>
          </p:nvSpPr>
          <p:spPr>
            <a:xfrm>
              <a:off x="3791961" y="1764600"/>
              <a:ext cx="125638" cy="1256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F0B79016-2B73-4861-AB90-F2F6E79BA0E7}"/>
              </a:ext>
            </a:extLst>
          </p:cNvPr>
          <p:cNvCxnSpPr>
            <a:cxnSpLocks/>
          </p:cNvCxnSpPr>
          <p:nvPr/>
        </p:nvCxnSpPr>
        <p:spPr>
          <a:xfrm flipV="1">
            <a:off x="6433749" y="1114425"/>
            <a:ext cx="0" cy="270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D5776925-C239-4591-BC7D-62F6C1C6C314}"/>
              </a:ext>
            </a:extLst>
          </p:cNvPr>
          <p:cNvCxnSpPr/>
          <p:nvPr/>
        </p:nvCxnSpPr>
        <p:spPr>
          <a:xfrm flipV="1">
            <a:off x="6426481" y="1942289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22">
            <a:extLst>
              <a:ext uri="{FF2B5EF4-FFF2-40B4-BE49-F238E27FC236}">
                <a16:creationId xmlns:a16="http://schemas.microsoft.com/office/drawing/2014/main" id="{92AD2484-9A8C-461A-B23F-4A4E79E15A6D}"/>
              </a:ext>
            </a:extLst>
          </p:cNvPr>
          <p:cNvSpPr txBox="1"/>
          <p:nvPr/>
        </p:nvSpPr>
        <p:spPr>
          <a:xfrm>
            <a:off x="6717790" y="1500668"/>
            <a:ext cx="947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LB-GALERA</a:t>
            </a:r>
          </a:p>
          <a:p>
            <a:r>
              <a:rPr lang="es-PE" sz="1200" b="1" dirty="0"/>
              <a:t>MARIA DB</a:t>
            </a:r>
          </a:p>
        </p:txBody>
      </p: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607536E6-31F9-401A-826C-B9ABBE7F7757}"/>
              </a:ext>
            </a:extLst>
          </p:cNvPr>
          <p:cNvGrpSpPr/>
          <p:nvPr/>
        </p:nvGrpSpPr>
        <p:grpSpPr>
          <a:xfrm>
            <a:off x="6561759" y="5136121"/>
            <a:ext cx="1495583" cy="1140097"/>
            <a:chOff x="5589779" y="4806620"/>
            <a:chExt cx="1495583" cy="1140097"/>
          </a:xfrm>
        </p:grpSpPr>
        <p:pic>
          <p:nvPicPr>
            <p:cNvPr id="243" name="Picture 2" descr="Resultado de imagen para folder open icon">
              <a:extLst>
                <a:ext uri="{FF2B5EF4-FFF2-40B4-BE49-F238E27FC236}">
                  <a16:creationId xmlns:a16="http://schemas.microsoft.com/office/drawing/2014/main" id="{3009470C-FCC7-4980-ABF2-189033FF4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79" y="5486653"/>
              <a:ext cx="460064" cy="46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23B5B771-0E67-4BED-A395-110981D712EC}"/>
                </a:ext>
              </a:extLst>
            </p:cNvPr>
            <p:cNvGrpSpPr/>
            <p:nvPr/>
          </p:nvGrpSpPr>
          <p:grpSpPr>
            <a:xfrm>
              <a:off x="5829625" y="4806620"/>
              <a:ext cx="546339" cy="565828"/>
              <a:chOff x="5368865" y="3346868"/>
              <a:chExt cx="546339" cy="565828"/>
            </a:xfrm>
          </p:grpSpPr>
          <p:sp>
            <p:nvSpPr>
              <p:cNvPr id="247" name="Rectángulo: esquinas redondeadas 14">
                <a:extLst>
                  <a:ext uri="{FF2B5EF4-FFF2-40B4-BE49-F238E27FC236}">
                    <a16:creationId xmlns:a16="http://schemas.microsoft.com/office/drawing/2014/main" id="{229373CA-ED5A-41B0-B27A-42EBA237CE72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9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89B393E8-74D4-4904-AC5D-16823E848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251" name="CuadroTexto 250">
                <a:extLst>
                  <a:ext uri="{FF2B5EF4-FFF2-40B4-BE49-F238E27FC236}">
                    <a16:creationId xmlns:a16="http://schemas.microsoft.com/office/drawing/2014/main" id="{21B726B5-8186-4D66-A0AC-09C58043C629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12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  <p:sp>
          <p:nvSpPr>
            <p:cNvPr id="245" name="CuadroTexto 244">
              <a:extLst>
                <a:ext uri="{FF2B5EF4-FFF2-40B4-BE49-F238E27FC236}">
                  <a16:creationId xmlns:a16="http://schemas.microsoft.com/office/drawing/2014/main" id="{F92502EE-6725-4122-B2F4-5F68CA3700C1}"/>
                </a:ext>
              </a:extLst>
            </p:cNvPr>
            <p:cNvSpPr txBox="1"/>
            <p:nvPr/>
          </p:nvSpPr>
          <p:spPr>
            <a:xfrm>
              <a:off x="5688435" y="5304172"/>
              <a:ext cx="909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gluster-04</a:t>
              </a:r>
            </a:p>
          </p:txBody>
        </p:sp>
        <p:sp>
          <p:nvSpPr>
            <p:cNvPr id="246" name="CuadroTexto 245">
              <a:extLst>
                <a:ext uri="{FF2B5EF4-FFF2-40B4-BE49-F238E27FC236}">
                  <a16:creationId xmlns:a16="http://schemas.microsoft.com/office/drawing/2014/main" id="{0932C377-64C1-4D4B-B5DA-05D2A0A56E4F}"/>
                </a:ext>
              </a:extLst>
            </p:cNvPr>
            <p:cNvSpPr txBox="1"/>
            <p:nvPr/>
          </p:nvSpPr>
          <p:spPr>
            <a:xfrm>
              <a:off x="5950289" y="5634566"/>
              <a:ext cx="1135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err="1"/>
                <a:t>DiskDato</a:t>
              </a:r>
              <a:r>
                <a:rPr lang="es-PE" sz="1000" dirty="0"/>
                <a:t> = 1 TB</a:t>
              </a:r>
              <a:endParaRPr lang="es-PE" sz="1200" dirty="0"/>
            </a:p>
          </p:txBody>
        </p:sp>
      </p:grp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0ECA907-249E-493A-81B3-195754C0BB8E}"/>
              </a:ext>
            </a:extLst>
          </p:cNvPr>
          <p:cNvSpPr/>
          <p:nvPr/>
        </p:nvSpPr>
        <p:spPr>
          <a:xfrm>
            <a:off x="8543610" y="2486453"/>
            <a:ext cx="1282195" cy="8994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8C1EA4D1-C312-4948-BA27-B596AE5BD3E4}"/>
              </a:ext>
            </a:extLst>
          </p:cNvPr>
          <p:cNvGrpSpPr/>
          <p:nvPr/>
        </p:nvGrpSpPr>
        <p:grpSpPr>
          <a:xfrm>
            <a:off x="8628013" y="2665904"/>
            <a:ext cx="440810" cy="470768"/>
            <a:chOff x="958150" y="3273110"/>
            <a:chExt cx="546339" cy="532544"/>
          </a:xfrm>
        </p:grpSpPr>
        <p:sp>
          <p:nvSpPr>
            <p:cNvPr id="256" name="Rectángulo: esquinas redondeadas 255">
              <a:extLst>
                <a:ext uri="{FF2B5EF4-FFF2-40B4-BE49-F238E27FC236}">
                  <a16:creationId xmlns:a16="http://schemas.microsoft.com/office/drawing/2014/main" id="{AFE68B20-D82F-4877-8FDF-7DF986B1F0CA}"/>
                </a:ext>
              </a:extLst>
            </p:cNvPr>
            <p:cNvSpPr/>
            <p:nvPr/>
          </p:nvSpPr>
          <p:spPr>
            <a:xfrm>
              <a:off x="958150" y="3273110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257" name="Imagen 256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61939C51-BC59-464E-8902-A8B6FE7A1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861" y="3302046"/>
              <a:ext cx="339486" cy="349011"/>
            </a:xfrm>
            <a:prstGeom prst="rect">
              <a:avLst/>
            </a:prstGeom>
          </p:spPr>
        </p:pic>
        <p:sp>
          <p:nvSpPr>
            <p:cNvPr id="258" name="CuadroTexto 5">
              <a:extLst>
                <a:ext uri="{FF2B5EF4-FFF2-40B4-BE49-F238E27FC236}">
                  <a16:creationId xmlns:a16="http://schemas.microsoft.com/office/drawing/2014/main" id="{A3325202-C1CA-4E53-B65F-DD7446C33423}"/>
                </a:ext>
              </a:extLst>
            </p:cNvPr>
            <p:cNvSpPr txBox="1"/>
            <p:nvPr/>
          </p:nvSpPr>
          <p:spPr>
            <a:xfrm>
              <a:off x="1041291" y="3561939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259" name="Grupo 258">
            <a:extLst>
              <a:ext uri="{FF2B5EF4-FFF2-40B4-BE49-F238E27FC236}">
                <a16:creationId xmlns:a16="http://schemas.microsoft.com/office/drawing/2014/main" id="{9CE221FB-068C-4CAC-9415-7F444BFAE48D}"/>
              </a:ext>
            </a:extLst>
          </p:cNvPr>
          <p:cNvGrpSpPr/>
          <p:nvPr/>
        </p:nvGrpSpPr>
        <p:grpSpPr>
          <a:xfrm>
            <a:off x="9198147" y="2661887"/>
            <a:ext cx="440810" cy="470768"/>
            <a:chOff x="1528284" y="3269093"/>
            <a:chExt cx="546339" cy="532544"/>
          </a:xfrm>
        </p:grpSpPr>
        <p:sp>
          <p:nvSpPr>
            <p:cNvPr id="260" name="Rectángulo: esquinas redondeadas 259">
              <a:extLst>
                <a:ext uri="{FF2B5EF4-FFF2-40B4-BE49-F238E27FC236}">
                  <a16:creationId xmlns:a16="http://schemas.microsoft.com/office/drawing/2014/main" id="{491DB298-CDCE-4C6B-8A13-3FE5252AAD88}"/>
                </a:ext>
              </a:extLst>
            </p:cNvPr>
            <p:cNvSpPr/>
            <p:nvPr/>
          </p:nvSpPr>
          <p:spPr>
            <a:xfrm>
              <a:off x="1528284" y="3269093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261" name="Imagen 260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97ED1E56-B91D-4649-BAAA-0AD7B3ED2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5995" y="3298029"/>
              <a:ext cx="339486" cy="349011"/>
            </a:xfrm>
            <a:prstGeom prst="rect">
              <a:avLst/>
            </a:prstGeom>
          </p:spPr>
        </p:pic>
        <p:sp>
          <p:nvSpPr>
            <p:cNvPr id="262" name="CuadroTexto 13">
              <a:extLst>
                <a:ext uri="{FF2B5EF4-FFF2-40B4-BE49-F238E27FC236}">
                  <a16:creationId xmlns:a16="http://schemas.microsoft.com/office/drawing/2014/main" id="{A7D08945-ED71-414D-B33F-0C0A2BE5E254}"/>
                </a:ext>
              </a:extLst>
            </p:cNvPr>
            <p:cNvSpPr txBox="1"/>
            <p:nvPr/>
          </p:nvSpPr>
          <p:spPr>
            <a:xfrm>
              <a:off x="1611425" y="3557922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31" name="CuadroTexto 6">
            <a:extLst>
              <a:ext uri="{FF2B5EF4-FFF2-40B4-BE49-F238E27FC236}">
                <a16:creationId xmlns:a16="http://schemas.microsoft.com/office/drawing/2014/main" id="{064B0F77-B527-42B9-8858-B4C1A32B2E56}"/>
              </a:ext>
            </a:extLst>
          </p:cNvPr>
          <p:cNvSpPr txBox="1"/>
          <p:nvPr/>
        </p:nvSpPr>
        <p:spPr>
          <a:xfrm>
            <a:off x="8496751" y="3043306"/>
            <a:ext cx="1404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err="1"/>
              <a:t>db-sso-descal</a:t>
            </a:r>
            <a:endParaRPr lang="es-PE" sz="1600" dirty="0"/>
          </a:p>
        </p:txBody>
      </p: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E94D22BD-AD16-44F9-8233-DD9D3C4A3AC9}"/>
              </a:ext>
            </a:extLst>
          </p:cNvPr>
          <p:cNvGrpSpPr/>
          <p:nvPr/>
        </p:nvGrpSpPr>
        <p:grpSpPr>
          <a:xfrm>
            <a:off x="8582891" y="2306282"/>
            <a:ext cx="406247" cy="347698"/>
            <a:chOff x="851597" y="2762088"/>
            <a:chExt cx="406247" cy="347698"/>
          </a:xfrm>
        </p:grpSpPr>
        <p:pic>
          <p:nvPicPr>
            <p:cNvPr id="266" name="Imagen 265">
              <a:extLst>
                <a:ext uri="{FF2B5EF4-FFF2-40B4-BE49-F238E27FC236}">
                  <a16:creationId xmlns:a16="http://schemas.microsoft.com/office/drawing/2014/main" id="{7CCDA1DA-3200-49C8-AD0B-E715B410D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7" y="2762088"/>
              <a:ext cx="251457" cy="307266"/>
            </a:xfrm>
            <a:prstGeom prst="rect">
              <a:avLst/>
            </a:prstGeom>
          </p:spPr>
        </p:pic>
        <p:sp>
          <p:nvSpPr>
            <p:cNvPr id="270" name="CuadroTexto 9">
              <a:extLst>
                <a:ext uri="{FF2B5EF4-FFF2-40B4-BE49-F238E27FC236}">
                  <a16:creationId xmlns:a16="http://schemas.microsoft.com/office/drawing/2014/main" id="{17A5CF4D-3004-474B-808D-4A0CF05E70CD}"/>
                </a:ext>
              </a:extLst>
            </p:cNvPr>
            <p:cNvSpPr txBox="1"/>
            <p:nvPr/>
          </p:nvSpPr>
          <p:spPr>
            <a:xfrm>
              <a:off x="851597" y="287895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441C6289-E755-4814-BC1A-D3658D2E4C5C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184707" y="2248238"/>
            <a:ext cx="1" cy="2382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A32C9916-B2FD-4F6A-B021-0F59277DE837}"/>
              </a:ext>
            </a:extLst>
          </p:cNvPr>
          <p:cNvGrpSpPr/>
          <p:nvPr/>
        </p:nvGrpSpPr>
        <p:grpSpPr>
          <a:xfrm>
            <a:off x="9079660" y="4637271"/>
            <a:ext cx="406247" cy="347698"/>
            <a:chOff x="851597" y="2762088"/>
            <a:chExt cx="406247" cy="347698"/>
          </a:xfrm>
        </p:grpSpPr>
        <p:pic>
          <p:nvPicPr>
            <p:cNvPr id="273" name="Imagen 272">
              <a:extLst>
                <a:ext uri="{FF2B5EF4-FFF2-40B4-BE49-F238E27FC236}">
                  <a16:creationId xmlns:a16="http://schemas.microsoft.com/office/drawing/2014/main" id="{4B12B027-7FB6-4D00-A6AB-C29BA1FB6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7" y="2762088"/>
              <a:ext cx="251457" cy="307266"/>
            </a:xfrm>
            <a:prstGeom prst="rect">
              <a:avLst/>
            </a:prstGeom>
          </p:spPr>
        </p:pic>
        <p:sp>
          <p:nvSpPr>
            <p:cNvPr id="274" name="CuadroTexto 9">
              <a:extLst>
                <a:ext uri="{FF2B5EF4-FFF2-40B4-BE49-F238E27FC236}">
                  <a16:creationId xmlns:a16="http://schemas.microsoft.com/office/drawing/2014/main" id="{A1EBA6BA-A53F-4248-82E9-CAE5DD82F137}"/>
                </a:ext>
              </a:extLst>
            </p:cNvPr>
            <p:cNvSpPr txBox="1"/>
            <p:nvPr/>
          </p:nvSpPr>
          <p:spPr>
            <a:xfrm>
              <a:off x="851597" y="287895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B43D658-84BC-41FA-A72E-A63DE15DA7B0}"/>
              </a:ext>
            </a:extLst>
          </p:cNvPr>
          <p:cNvSpPr/>
          <p:nvPr/>
        </p:nvSpPr>
        <p:spPr>
          <a:xfrm>
            <a:off x="8529806" y="3630155"/>
            <a:ext cx="1296000" cy="8801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609C9ECB-6B9E-4BC4-B0B7-5827EC004803}"/>
              </a:ext>
            </a:extLst>
          </p:cNvPr>
          <p:cNvGrpSpPr/>
          <p:nvPr/>
        </p:nvGrpSpPr>
        <p:grpSpPr>
          <a:xfrm>
            <a:off x="8609867" y="3779664"/>
            <a:ext cx="440810" cy="470768"/>
            <a:chOff x="958150" y="3273110"/>
            <a:chExt cx="546339" cy="532544"/>
          </a:xfrm>
        </p:grpSpPr>
        <p:sp>
          <p:nvSpPr>
            <p:cNvPr id="277" name="Rectángulo: esquinas redondeadas 276">
              <a:extLst>
                <a:ext uri="{FF2B5EF4-FFF2-40B4-BE49-F238E27FC236}">
                  <a16:creationId xmlns:a16="http://schemas.microsoft.com/office/drawing/2014/main" id="{62EB2957-15FD-4C11-AF1E-CDF3FF66C32D}"/>
                </a:ext>
              </a:extLst>
            </p:cNvPr>
            <p:cNvSpPr/>
            <p:nvPr/>
          </p:nvSpPr>
          <p:spPr>
            <a:xfrm>
              <a:off x="958150" y="3273110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278" name="Imagen 277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67D8FF1D-47C7-42EE-93E6-1C2F5B4D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861" y="3302046"/>
              <a:ext cx="339486" cy="349011"/>
            </a:xfrm>
            <a:prstGeom prst="rect">
              <a:avLst/>
            </a:prstGeom>
          </p:spPr>
        </p:pic>
        <p:sp>
          <p:nvSpPr>
            <p:cNvPr id="279" name="CuadroTexto 5">
              <a:extLst>
                <a:ext uri="{FF2B5EF4-FFF2-40B4-BE49-F238E27FC236}">
                  <a16:creationId xmlns:a16="http://schemas.microsoft.com/office/drawing/2014/main" id="{AA246913-3DE9-4567-837F-0D919562B39E}"/>
                </a:ext>
              </a:extLst>
            </p:cNvPr>
            <p:cNvSpPr txBox="1"/>
            <p:nvPr/>
          </p:nvSpPr>
          <p:spPr>
            <a:xfrm>
              <a:off x="1041291" y="3561939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280" name="Grupo 279">
            <a:extLst>
              <a:ext uri="{FF2B5EF4-FFF2-40B4-BE49-F238E27FC236}">
                <a16:creationId xmlns:a16="http://schemas.microsoft.com/office/drawing/2014/main" id="{740DA65B-45E2-4291-BD69-1AFF90C66113}"/>
              </a:ext>
            </a:extLst>
          </p:cNvPr>
          <p:cNvGrpSpPr/>
          <p:nvPr/>
        </p:nvGrpSpPr>
        <p:grpSpPr>
          <a:xfrm>
            <a:off x="9180001" y="3775647"/>
            <a:ext cx="440810" cy="470768"/>
            <a:chOff x="1528284" y="3269093"/>
            <a:chExt cx="546339" cy="532544"/>
          </a:xfrm>
        </p:grpSpPr>
        <p:sp>
          <p:nvSpPr>
            <p:cNvPr id="281" name="Rectángulo: esquinas redondeadas 280">
              <a:extLst>
                <a:ext uri="{FF2B5EF4-FFF2-40B4-BE49-F238E27FC236}">
                  <a16:creationId xmlns:a16="http://schemas.microsoft.com/office/drawing/2014/main" id="{D3A7BC53-B279-458D-992D-DB68D6338C88}"/>
                </a:ext>
              </a:extLst>
            </p:cNvPr>
            <p:cNvSpPr/>
            <p:nvPr/>
          </p:nvSpPr>
          <p:spPr>
            <a:xfrm>
              <a:off x="1528284" y="3269093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282" name="Imagen 281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97247EFB-8082-4BF1-85CC-164B53716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5995" y="3298029"/>
              <a:ext cx="339486" cy="349011"/>
            </a:xfrm>
            <a:prstGeom prst="rect">
              <a:avLst/>
            </a:prstGeom>
          </p:spPr>
        </p:pic>
        <p:sp>
          <p:nvSpPr>
            <p:cNvPr id="283" name="CuadroTexto 13">
              <a:extLst>
                <a:ext uri="{FF2B5EF4-FFF2-40B4-BE49-F238E27FC236}">
                  <a16:creationId xmlns:a16="http://schemas.microsoft.com/office/drawing/2014/main" id="{C415722F-B26F-42BB-BF92-705F767C7B78}"/>
                </a:ext>
              </a:extLst>
            </p:cNvPr>
            <p:cNvSpPr txBox="1"/>
            <p:nvPr/>
          </p:nvSpPr>
          <p:spPr>
            <a:xfrm>
              <a:off x="1611425" y="3557922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43" name="CuadroTexto 6">
            <a:extLst>
              <a:ext uri="{FF2B5EF4-FFF2-40B4-BE49-F238E27FC236}">
                <a16:creationId xmlns:a16="http://schemas.microsoft.com/office/drawing/2014/main" id="{41C15584-091C-4751-8F5D-38D35BFE356E}"/>
              </a:ext>
            </a:extLst>
          </p:cNvPr>
          <p:cNvSpPr txBox="1"/>
          <p:nvPr/>
        </p:nvSpPr>
        <p:spPr>
          <a:xfrm>
            <a:off x="8473916" y="4206386"/>
            <a:ext cx="1404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err="1"/>
              <a:t>db-pam-descal</a:t>
            </a:r>
            <a:endParaRPr lang="es-PE" sz="1600" dirty="0"/>
          </a:p>
        </p:txBody>
      </p: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77DACA40-638C-466C-86A2-A01382448063}"/>
              </a:ext>
            </a:extLst>
          </p:cNvPr>
          <p:cNvGrpSpPr/>
          <p:nvPr/>
        </p:nvGrpSpPr>
        <p:grpSpPr>
          <a:xfrm>
            <a:off x="8564549" y="3444756"/>
            <a:ext cx="406247" cy="347698"/>
            <a:chOff x="851597" y="2762088"/>
            <a:chExt cx="406247" cy="347698"/>
          </a:xfrm>
        </p:grpSpPr>
        <p:pic>
          <p:nvPicPr>
            <p:cNvPr id="288" name="Imagen 287">
              <a:extLst>
                <a:ext uri="{FF2B5EF4-FFF2-40B4-BE49-F238E27FC236}">
                  <a16:creationId xmlns:a16="http://schemas.microsoft.com/office/drawing/2014/main" id="{711D2EB5-A619-40A9-8247-9ABDAB34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7" y="2762088"/>
              <a:ext cx="251457" cy="307266"/>
            </a:xfrm>
            <a:prstGeom prst="rect">
              <a:avLst/>
            </a:prstGeom>
          </p:spPr>
        </p:pic>
        <p:sp>
          <p:nvSpPr>
            <p:cNvPr id="289" name="CuadroTexto 9">
              <a:extLst>
                <a:ext uri="{FF2B5EF4-FFF2-40B4-BE49-F238E27FC236}">
                  <a16:creationId xmlns:a16="http://schemas.microsoft.com/office/drawing/2014/main" id="{26774B6D-FE0E-4D57-9EF1-BFFEACB04851}"/>
                </a:ext>
              </a:extLst>
            </p:cNvPr>
            <p:cNvSpPr txBox="1"/>
            <p:nvPr/>
          </p:nvSpPr>
          <p:spPr>
            <a:xfrm>
              <a:off x="851597" y="287895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44035083-A9C9-43CB-B661-BB19742093FC}"/>
              </a:ext>
            </a:extLst>
          </p:cNvPr>
          <p:cNvCxnSpPr>
            <a:cxnSpLocks/>
          </p:cNvCxnSpPr>
          <p:nvPr/>
        </p:nvCxnSpPr>
        <p:spPr>
          <a:xfrm flipH="1" flipV="1">
            <a:off x="9994890" y="2264800"/>
            <a:ext cx="3188" cy="18182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291">
            <a:extLst>
              <a:ext uri="{FF2B5EF4-FFF2-40B4-BE49-F238E27FC236}">
                <a16:creationId xmlns:a16="http://schemas.microsoft.com/office/drawing/2014/main" id="{4EA1E6E4-D091-44AF-B391-9B18B767365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9825806" y="4065138"/>
            <a:ext cx="169086" cy="50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20DDFE8C-9B27-4BA4-9557-096991F8C6FA}"/>
              </a:ext>
            </a:extLst>
          </p:cNvPr>
          <p:cNvGrpSpPr/>
          <p:nvPr/>
        </p:nvGrpSpPr>
        <p:grpSpPr>
          <a:xfrm>
            <a:off x="6059246" y="3586199"/>
            <a:ext cx="440810" cy="470768"/>
            <a:chOff x="5368865" y="3346868"/>
            <a:chExt cx="546339" cy="532544"/>
          </a:xfrm>
        </p:grpSpPr>
        <p:sp>
          <p:nvSpPr>
            <p:cNvPr id="294" name="Rectángulo: esquinas redondeadas 14">
              <a:extLst>
                <a:ext uri="{FF2B5EF4-FFF2-40B4-BE49-F238E27FC236}">
                  <a16:creationId xmlns:a16="http://schemas.microsoft.com/office/drawing/2014/main" id="{53420C2B-509E-4770-B360-89CAC1204909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9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7213ED05-E503-4727-807C-9D38320C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97" name="CuadroTexto 296">
              <a:extLst>
                <a:ext uri="{FF2B5EF4-FFF2-40B4-BE49-F238E27FC236}">
                  <a16:creationId xmlns:a16="http://schemas.microsoft.com/office/drawing/2014/main" id="{8781B313-16BD-4531-B3E4-F3EE3FE62049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9BCE891A-4B3C-4DAA-A088-DE0DD234CE60}"/>
              </a:ext>
            </a:extLst>
          </p:cNvPr>
          <p:cNvGrpSpPr/>
          <p:nvPr/>
        </p:nvGrpSpPr>
        <p:grpSpPr>
          <a:xfrm>
            <a:off x="4882258" y="3583266"/>
            <a:ext cx="440810" cy="470768"/>
            <a:chOff x="5368865" y="3346868"/>
            <a:chExt cx="546339" cy="532544"/>
          </a:xfrm>
        </p:grpSpPr>
        <p:sp>
          <p:nvSpPr>
            <p:cNvPr id="299" name="Rectángulo: esquinas redondeadas 14">
              <a:extLst>
                <a:ext uri="{FF2B5EF4-FFF2-40B4-BE49-F238E27FC236}">
                  <a16:creationId xmlns:a16="http://schemas.microsoft.com/office/drawing/2014/main" id="{6FBA56B1-E310-4C95-8CC6-AAA12A838395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09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EDBE4C4B-E3D1-446E-8503-4C6E901D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10" name="CuadroTexto 309">
              <a:extLst>
                <a:ext uri="{FF2B5EF4-FFF2-40B4-BE49-F238E27FC236}">
                  <a16:creationId xmlns:a16="http://schemas.microsoft.com/office/drawing/2014/main" id="{27E343FD-D21D-498B-B9F9-3229F264045B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cxnSp>
        <p:nvCxnSpPr>
          <p:cNvPr id="311" name="Conector recto 310">
            <a:extLst>
              <a:ext uri="{FF2B5EF4-FFF2-40B4-BE49-F238E27FC236}">
                <a16:creationId xmlns:a16="http://schemas.microsoft.com/office/drawing/2014/main" id="{BAE0B52D-AD56-40C2-9B18-DE4BD8D33A0D}"/>
              </a:ext>
            </a:extLst>
          </p:cNvPr>
          <p:cNvCxnSpPr>
            <a:cxnSpLocks/>
            <a:stCxn id="1049" idx="0"/>
          </p:cNvCxnSpPr>
          <p:nvPr/>
        </p:nvCxnSpPr>
        <p:spPr>
          <a:xfrm flipH="1" flipV="1">
            <a:off x="10173663" y="2260705"/>
            <a:ext cx="13262" cy="23282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Rectángulo 1060">
            <a:extLst>
              <a:ext uri="{FF2B5EF4-FFF2-40B4-BE49-F238E27FC236}">
                <a16:creationId xmlns:a16="http://schemas.microsoft.com/office/drawing/2014/main" id="{3D30ABB6-0C22-4649-93CB-A5D75BD34002}"/>
              </a:ext>
            </a:extLst>
          </p:cNvPr>
          <p:cNvSpPr/>
          <p:nvPr/>
        </p:nvSpPr>
        <p:spPr>
          <a:xfrm>
            <a:off x="1865230" y="4060790"/>
            <a:ext cx="1286225" cy="8965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470BA1C7-D35B-4A52-B134-67A1D3D5DA3C}"/>
              </a:ext>
            </a:extLst>
          </p:cNvPr>
          <p:cNvGrpSpPr/>
          <p:nvPr/>
        </p:nvGrpSpPr>
        <p:grpSpPr>
          <a:xfrm>
            <a:off x="1892190" y="3880185"/>
            <a:ext cx="406247" cy="347698"/>
            <a:chOff x="905344" y="2757448"/>
            <a:chExt cx="406247" cy="347698"/>
          </a:xfrm>
        </p:grpSpPr>
        <p:pic>
          <p:nvPicPr>
            <p:cNvPr id="318" name="Imagen 317">
              <a:extLst>
                <a:ext uri="{FF2B5EF4-FFF2-40B4-BE49-F238E27FC236}">
                  <a16:creationId xmlns:a16="http://schemas.microsoft.com/office/drawing/2014/main" id="{BC2E9128-B25D-4DD8-B719-FFA438A88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319" name="CuadroTexto 318">
              <a:extLst>
                <a:ext uri="{FF2B5EF4-FFF2-40B4-BE49-F238E27FC236}">
                  <a16:creationId xmlns:a16="http://schemas.microsoft.com/office/drawing/2014/main" id="{7D09B2F8-2FC0-416E-A0FD-7AA50082BABA}"/>
                </a:ext>
              </a:extLst>
            </p:cNvPr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C6C54608-8621-4041-AA55-5CCC37D4EB67}"/>
              </a:ext>
            </a:extLst>
          </p:cNvPr>
          <p:cNvGrpSpPr/>
          <p:nvPr/>
        </p:nvGrpSpPr>
        <p:grpSpPr>
          <a:xfrm>
            <a:off x="1997588" y="4250432"/>
            <a:ext cx="440810" cy="470768"/>
            <a:chOff x="5368865" y="3346868"/>
            <a:chExt cx="546339" cy="532544"/>
          </a:xfrm>
        </p:grpSpPr>
        <p:sp>
          <p:nvSpPr>
            <p:cNvPr id="323" name="Rectángulo: esquinas redondeadas 14">
              <a:extLst>
                <a:ext uri="{FF2B5EF4-FFF2-40B4-BE49-F238E27FC236}">
                  <a16:creationId xmlns:a16="http://schemas.microsoft.com/office/drawing/2014/main" id="{6C9A292C-E274-4164-8542-566EBB22CAD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24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22D321E-4180-425F-8E63-EA47E3AE4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25" name="CuadroTexto 324">
              <a:extLst>
                <a:ext uri="{FF2B5EF4-FFF2-40B4-BE49-F238E27FC236}">
                  <a16:creationId xmlns:a16="http://schemas.microsoft.com/office/drawing/2014/main" id="{CE9CE15A-E4B1-474E-A474-CC98534B367F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4C6BE9DD-3AE5-4FBA-8451-17FED6300F54}"/>
              </a:ext>
            </a:extLst>
          </p:cNvPr>
          <p:cNvGrpSpPr/>
          <p:nvPr/>
        </p:nvGrpSpPr>
        <p:grpSpPr>
          <a:xfrm>
            <a:off x="2596029" y="4246882"/>
            <a:ext cx="440810" cy="470768"/>
            <a:chOff x="5368865" y="3346868"/>
            <a:chExt cx="546339" cy="532544"/>
          </a:xfrm>
        </p:grpSpPr>
        <p:sp>
          <p:nvSpPr>
            <p:cNvPr id="327" name="Rectángulo: esquinas redondeadas 14">
              <a:extLst>
                <a:ext uri="{FF2B5EF4-FFF2-40B4-BE49-F238E27FC236}">
                  <a16:creationId xmlns:a16="http://schemas.microsoft.com/office/drawing/2014/main" id="{177E6F18-6B43-4345-A4FD-95DA8F27E990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28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294CC6D2-1F8E-40D9-AA4F-67520DC87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29" name="CuadroTexto 328">
              <a:extLst>
                <a:ext uri="{FF2B5EF4-FFF2-40B4-BE49-F238E27FC236}">
                  <a16:creationId xmlns:a16="http://schemas.microsoft.com/office/drawing/2014/main" id="{A0CE0C5E-F050-4D47-A137-9F5F37719280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062" name="CuadroTexto 1061">
            <a:extLst>
              <a:ext uri="{FF2B5EF4-FFF2-40B4-BE49-F238E27FC236}">
                <a16:creationId xmlns:a16="http://schemas.microsoft.com/office/drawing/2014/main" id="{6E8F2956-29E0-4D88-B800-DC91E3472BE7}"/>
              </a:ext>
            </a:extLst>
          </p:cNvPr>
          <p:cNvSpPr txBox="1"/>
          <p:nvPr/>
        </p:nvSpPr>
        <p:spPr>
          <a:xfrm>
            <a:off x="2226146" y="4633121"/>
            <a:ext cx="57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pam</a:t>
            </a:r>
            <a:endParaRPr lang="es-PE" sz="1600" dirty="0"/>
          </a:p>
        </p:txBody>
      </p:sp>
      <p:cxnSp>
        <p:nvCxnSpPr>
          <p:cNvPr id="336" name="Conector recto 335">
            <a:extLst>
              <a:ext uri="{FF2B5EF4-FFF2-40B4-BE49-F238E27FC236}">
                <a16:creationId xmlns:a16="http://schemas.microsoft.com/office/drawing/2014/main" id="{EB8F75A1-E1C9-49B0-A716-CA4D1402F835}"/>
              </a:ext>
            </a:extLst>
          </p:cNvPr>
          <p:cNvCxnSpPr>
            <a:cxnSpLocks/>
          </p:cNvCxnSpPr>
          <p:nvPr/>
        </p:nvCxnSpPr>
        <p:spPr>
          <a:xfrm>
            <a:off x="2857511" y="2711760"/>
            <a:ext cx="0" cy="13490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Conector recto 268"/>
          <p:cNvCxnSpPr/>
          <p:nvPr/>
        </p:nvCxnSpPr>
        <p:spPr>
          <a:xfrm>
            <a:off x="6730746" y="2238683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ángulo 247"/>
          <p:cNvSpPr/>
          <p:nvPr/>
        </p:nvSpPr>
        <p:spPr>
          <a:xfrm>
            <a:off x="709868" y="2502567"/>
            <a:ext cx="6708240" cy="374182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1D2029-8573-4AC6-802B-1A21B93E94B7}"/>
              </a:ext>
            </a:extLst>
          </p:cNvPr>
          <p:cNvSpPr/>
          <p:nvPr/>
        </p:nvSpPr>
        <p:spPr>
          <a:xfrm>
            <a:off x="347932" y="369500"/>
            <a:ext cx="11487509" cy="612475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5" descr="Imagen que contiene edificio, ventana&#10;&#10;Descripción generada con confianza muy alta">
            <a:extLst>
              <a:ext uri="{FF2B5EF4-FFF2-40B4-BE49-F238E27FC236}">
                <a16:creationId xmlns:a16="http://schemas.microsoft.com/office/drawing/2014/main" id="{1B8F4249-4582-4D2C-8F37-9396C130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" y="-4070"/>
            <a:ext cx="629730" cy="6263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4FE776-647F-4B7A-91F5-F65373EFFE41}"/>
              </a:ext>
            </a:extLst>
          </p:cNvPr>
          <p:cNvSpPr txBox="1"/>
          <p:nvPr/>
        </p:nvSpPr>
        <p:spPr>
          <a:xfrm>
            <a:off x="640332" y="439049"/>
            <a:ext cx="32176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cs typeface="Calibri"/>
              </a:rPr>
              <a:t>AZURE STACK - </a:t>
            </a:r>
            <a:r>
              <a:rPr lang="es-ES" sz="1600" b="1" dirty="0">
                <a:cs typeface="Calibri"/>
              </a:rPr>
              <a:t>PRD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D8F7B7B-3807-4016-84F5-7D17744BAC3E}"/>
              </a:ext>
            </a:extLst>
          </p:cNvPr>
          <p:cNvCxnSpPr/>
          <p:nvPr/>
        </p:nvCxnSpPr>
        <p:spPr>
          <a:xfrm flipV="1">
            <a:off x="647162" y="1100047"/>
            <a:ext cx="10926790" cy="143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48322D-84EA-4C0C-BD5F-8B753273BCC4}"/>
              </a:ext>
            </a:extLst>
          </p:cNvPr>
          <p:cNvSpPr txBox="1"/>
          <p:nvPr/>
        </p:nvSpPr>
        <p:spPr>
          <a:xfrm>
            <a:off x="8832731" y="781409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PUBLICA: 172.30.20.0/24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C533C34-D009-4B6B-8A39-50C170C8FA56}"/>
              </a:ext>
            </a:extLst>
          </p:cNvPr>
          <p:cNvCxnSpPr>
            <a:cxnSpLocks/>
          </p:cNvCxnSpPr>
          <p:nvPr/>
        </p:nvCxnSpPr>
        <p:spPr>
          <a:xfrm flipV="1">
            <a:off x="618048" y="2238684"/>
            <a:ext cx="7773144" cy="23500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6A58EA-1B42-4FBD-A0AE-AB25A345E90D}"/>
              </a:ext>
            </a:extLst>
          </p:cNvPr>
          <p:cNvSpPr txBox="1"/>
          <p:nvPr/>
        </p:nvSpPr>
        <p:spPr>
          <a:xfrm>
            <a:off x="6103330" y="1913984"/>
            <a:ext cx="24716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PRIVADA: 10.2.0.0/24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10966" y="1439435"/>
            <a:ext cx="546339" cy="565828"/>
            <a:chOff x="5368865" y="3346868"/>
            <a:chExt cx="546339" cy="565828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12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cxnSp>
        <p:nvCxnSpPr>
          <p:cNvPr id="18" name="Conector recto 17"/>
          <p:cNvCxnSpPr>
            <a:stCxn id="15" idx="0"/>
          </p:cNvCxnSpPr>
          <p:nvPr/>
        </p:nvCxnSpPr>
        <p:spPr>
          <a:xfrm flipV="1">
            <a:off x="2584136" y="1114425"/>
            <a:ext cx="0" cy="3250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endCxn id="15" idx="2"/>
          </p:cNvCxnSpPr>
          <p:nvPr/>
        </p:nvCxnSpPr>
        <p:spPr>
          <a:xfrm flipV="1">
            <a:off x="2584136" y="1928265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226325" y="1542486"/>
            <a:ext cx="1084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BASTION-PRD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3393439" y="1329578"/>
            <a:ext cx="633098" cy="598687"/>
            <a:chOff x="3584814" y="1433896"/>
            <a:chExt cx="546339" cy="488954"/>
          </a:xfrm>
        </p:grpSpPr>
        <p:sp>
          <p:nvSpPr>
            <p:cNvPr id="29" name="Decisión 28"/>
            <p:cNvSpPr/>
            <p:nvPr/>
          </p:nvSpPr>
          <p:spPr>
            <a:xfrm>
              <a:off x="3584814" y="1433896"/>
              <a:ext cx="546339" cy="488954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Flecha cuádruple 29"/>
            <p:cNvSpPr/>
            <p:nvPr/>
          </p:nvSpPr>
          <p:spPr>
            <a:xfrm>
              <a:off x="3645225" y="1480868"/>
              <a:ext cx="425513" cy="383486"/>
            </a:xfrm>
            <a:prstGeom prst="quadArrow">
              <a:avLst>
                <a:gd name="adj1" fmla="val 3613"/>
                <a:gd name="adj2" fmla="val 13057"/>
                <a:gd name="adj3" fmla="val 1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Elipse 31"/>
            <p:cNvSpPr/>
            <p:nvPr/>
          </p:nvSpPr>
          <p:spPr>
            <a:xfrm>
              <a:off x="3801013" y="1607780"/>
              <a:ext cx="129661" cy="1296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Elipse 32"/>
            <p:cNvSpPr/>
            <p:nvPr/>
          </p:nvSpPr>
          <p:spPr>
            <a:xfrm>
              <a:off x="3791961" y="1764600"/>
              <a:ext cx="125638" cy="1256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42" name="Conector recto 41"/>
          <p:cNvCxnSpPr/>
          <p:nvPr/>
        </p:nvCxnSpPr>
        <p:spPr>
          <a:xfrm flipV="1">
            <a:off x="3707883" y="1114425"/>
            <a:ext cx="0" cy="2151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3710043" y="1928265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22"/>
          <p:cNvSpPr txBox="1"/>
          <p:nvPr/>
        </p:nvSpPr>
        <p:spPr>
          <a:xfrm>
            <a:off x="4031911" y="1483366"/>
            <a:ext cx="947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LB-MASTER</a:t>
            </a:r>
          </a:p>
        </p:txBody>
      </p:sp>
      <p:grpSp>
        <p:nvGrpSpPr>
          <p:cNvPr id="46" name="Grupo 45"/>
          <p:cNvGrpSpPr/>
          <p:nvPr/>
        </p:nvGrpSpPr>
        <p:grpSpPr>
          <a:xfrm>
            <a:off x="5138940" y="1329578"/>
            <a:ext cx="633098" cy="598687"/>
            <a:chOff x="3584814" y="1433896"/>
            <a:chExt cx="546339" cy="488954"/>
          </a:xfrm>
        </p:grpSpPr>
        <p:sp>
          <p:nvSpPr>
            <p:cNvPr id="47" name="Decisión 46"/>
            <p:cNvSpPr/>
            <p:nvPr/>
          </p:nvSpPr>
          <p:spPr>
            <a:xfrm>
              <a:off x="3584814" y="1433896"/>
              <a:ext cx="546339" cy="488954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8" name="Flecha cuádruple 47"/>
            <p:cNvSpPr/>
            <p:nvPr/>
          </p:nvSpPr>
          <p:spPr>
            <a:xfrm>
              <a:off x="3645225" y="1480868"/>
              <a:ext cx="425513" cy="383486"/>
            </a:xfrm>
            <a:prstGeom prst="quadArrow">
              <a:avLst>
                <a:gd name="adj1" fmla="val 3613"/>
                <a:gd name="adj2" fmla="val 13057"/>
                <a:gd name="adj3" fmla="val 1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9" name="Elipse 48"/>
            <p:cNvSpPr/>
            <p:nvPr/>
          </p:nvSpPr>
          <p:spPr>
            <a:xfrm>
              <a:off x="3801013" y="1607780"/>
              <a:ext cx="129661" cy="1296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/>
            <p:cNvSpPr/>
            <p:nvPr/>
          </p:nvSpPr>
          <p:spPr>
            <a:xfrm>
              <a:off x="3791961" y="1764600"/>
              <a:ext cx="125638" cy="1256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51" name="Conector recto 50"/>
          <p:cNvCxnSpPr/>
          <p:nvPr/>
        </p:nvCxnSpPr>
        <p:spPr>
          <a:xfrm flipV="1">
            <a:off x="5453384" y="1114425"/>
            <a:ext cx="0" cy="2151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5455544" y="1928265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22"/>
          <p:cNvSpPr txBox="1"/>
          <p:nvPr/>
        </p:nvSpPr>
        <p:spPr>
          <a:xfrm>
            <a:off x="5777412" y="1483366"/>
            <a:ext cx="947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LB-INFRA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778862" y="2954906"/>
            <a:ext cx="1914695" cy="10457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7" name="Grupo 66"/>
          <p:cNvGrpSpPr/>
          <p:nvPr/>
        </p:nvGrpSpPr>
        <p:grpSpPr>
          <a:xfrm>
            <a:off x="861000" y="3268750"/>
            <a:ext cx="440810" cy="470768"/>
            <a:chOff x="5368865" y="3346868"/>
            <a:chExt cx="546339" cy="532544"/>
          </a:xfrm>
        </p:grpSpPr>
        <p:sp>
          <p:nvSpPr>
            <p:cNvPr id="68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1499992" y="3272728"/>
            <a:ext cx="440810" cy="470768"/>
            <a:chOff x="5368865" y="3346868"/>
            <a:chExt cx="546339" cy="532544"/>
          </a:xfrm>
        </p:grpSpPr>
        <p:sp>
          <p:nvSpPr>
            <p:cNvPr id="72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3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2137168" y="3270820"/>
            <a:ext cx="440810" cy="470768"/>
            <a:chOff x="5368865" y="3346868"/>
            <a:chExt cx="546339" cy="532544"/>
          </a:xfrm>
        </p:grpSpPr>
        <p:sp>
          <p:nvSpPr>
            <p:cNvPr id="76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7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82" name="CuadroTexto 81"/>
          <p:cNvSpPr txBox="1"/>
          <p:nvPr/>
        </p:nvSpPr>
        <p:spPr>
          <a:xfrm>
            <a:off x="1383247" y="3698083"/>
            <a:ext cx="773560" cy="33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master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2914428" y="2960503"/>
            <a:ext cx="1202321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88" name="Grupo 87"/>
          <p:cNvGrpSpPr/>
          <p:nvPr/>
        </p:nvGrpSpPr>
        <p:grpSpPr>
          <a:xfrm>
            <a:off x="3030930" y="3266497"/>
            <a:ext cx="440810" cy="470768"/>
            <a:chOff x="5368865" y="3346868"/>
            <a:chExt cx="546339" cy="532544"/>
          </a:xfrm>
        </p:grpSpPr>
        <p:sp>
          <p:nvSpPr>
            <p:cNvPr id="89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0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92" name="CuadroTexto 91"/>
          <p:cNvSpPr txBox="1"/>
          <p:nvPr/>
        </p:nvSpPr>
        <p:spPr>
          <a:xfrm>
            <a:off x="3270968" y="3680448"/>
            <a:ext cx="57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infra</a:t>
            </a:r>
          </a:p>
        </p:txBody>
      </p:sp>
      <p:grpSp>
        <p:nvGrpSpPr>
          <p:cNvPr id="96" name="Grupo 95"/>
          <p:cNvGrpSpPr/>
          <p:nvPr/>
        </p:nvGrpSpPr>
        <p:grpSpPr>
          <a:xfrm>
            <a:off x="3628634" y="3273110"/>
            <a:ext cx="440810" cy="470768"/>
            <a:chOff x="5368865" y="3346868"/>
            <a:chExt cx="546339" cy="532544"/>
          </a:xfrm>
        </p:grpSpPr>
        <p:sp>
          <p:nvSpPr>
            <p:cNvPr id="97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8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466298" y="2955140"/>
            <a:ext cx="1202476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01" name="Grupo 100"/>
          <p:cNvGrpSpPr/>
          <p:nvPr/>
        </p:nvGrpSpPr>
        <p:grpSpPr>
          <a:xfrm>
            <a:off x="4553616" y="3261140"/>
            <a:ext cx="440810" cy="470768"/>
            <a:chOff x="5368865" y="3346868"/>
            <a:chExt cx="546339" cy="532543"/>
          </a:xfrm>
        </p:grpSpPr>
        <p:sp>
          <p:nvSpPr>
            <p:cNvPr id="102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6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4534711" y="3668946"/>
            <a:ext cx="107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node-prd</a:t>
            </a:r>
            <a:endParaRPr lang="es-PE" sz="1600" dirty="0"/>
          </a:p>
        </p:txBody>
      </p:sp>
      <p:grpSp>
        <p:nvGrpSpPr>
          <p:cNvPr id="109" name="Grupo 108"/>
          <p:cNvGrpSpPr/>
          <p:nvPr/>
        </p:nvGrpSpPr>
        <p:grpSpPr>
          <a:xfrm>
            <a:off x="5083738" y="3267747"/>
            <a:ext cx="440810" cy="470768"/>
            <a:chOff x="5368865" y="3346868"/>
            <a:chExt cx="546339" cy="532544"/>
          </a:xfrm>
        </p:grpSpPr>
        <p:sp>
          <p:nvSpPr>
            <p:cNvPr id="110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1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202" name="Rectángulo 201"/>
          <p:cNvSpPr/>
          <p:nvPr/>
        </p:nvSpPr>
        <p:spPr>
          <a:xfrm>
            <a:off x="844873" y="4543493"/>
            <a:ext cx="6268009" cy="12394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9" name="Grupo 78"/>
          <p:cNvGrpSpPr/>
          <p:nvPr/>
        </p:nvGrpSpPr>
        <p:grpSpPr>
          <a:xfrm>
            <a:off x="867838" y="4389861"/>
            <a:ext cx="406247" cy="347698"/>
            <a:chOff x="905344" y="2757448"/>
            <a:chExt cx="406247" cy="347698"/>
          </a:xfrm>
        </p:grpSpPr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81" name="CuadroTexto 80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06" name="Grupo 205"/>
          <p:cNvGrpSpPr/>
          <p:nvPr/>
        </p:nvGrpSpPr>
        <p:grpSpPr>
          <a:xfrm>
            <a:off x="787241" y="2726367"/>
            <a:ext cx="406247" cy="347698"/>
            <a:chOff x="905344" y="2757448"/>
            <a:chExt cx="406247" cy="347698"/>
          </a:xfrm>
        </p:grpSpPr>
        <p:pic>
          <p:nvPicPr>
            <p:cNvPr id="207" name="Imagen 20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08" name="CuadroTexto 207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09" name="Grupo 208"/>
          <p:cNvGrpSpPr/>
          <p:nvPr/>
        </p:nvGrpSpPr>
        <p:grpSpPr>
          <a:xfrm>
            <a:off x="2933475" y="2738697"/>
            <a:ext cx="406247" cy="347698"/>
            <a:chOff x="905344" y="2757448"/>
            <a:chExt cx="406247" cy="347698"/>
          </a:xfrm>
        </p:grpSpPr>
        <p:pic>
          <p:nvPicPr>
            <p:cNvPr id="210" name="Imagen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11" name="CuadroTexto 210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12" name="Grupo 211"/>
          <p:cNvGrpSpPr/>
          <p:nvPr/>
        </p:nvGrpSpPr>
        <p:grpSpPr>
          <a:xfrm>
            <a:off x="4521951" y="2755841"/>
            <a:ext cx="406247" cy="347698"/>
            <a:chOff x="905344" y="2757448"/>
            <a:chExt cx="406247" cy="347698"/>
          </a:xfrm>
        </p:grpSpPr>
        <p:pic>
          <p:nvPicPr>
            <p:cNvPr id="213" name="Imagen 2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14" name="CuadroTexto 213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cxnSp>
        <p:nvCxnSpPr>
          <p:cNvPr id="250" name="Conector recto 249"/>
          <p:cNvCxnSpPr/>
          <p:nvPr/>
        </p:nvCxnSpPr>
        <p:spPr>
          <a:xfrm>
            <a:off x="1427239" y="4000679"/>
            <a:ext cx="0" cy="54281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251"/>
          <p:cNvCxnSpPr/>
          <p:nvPr/>
        </p:nvCxnSpPr>
        <p:spPr>
          <a:xfrm>
            <a:off x="3544429" y="4000679"/>
            <a:ext cx="0" cy="54281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253"/>
          <p:cNvCxnSpPr/>
          <p:nvPr/>
        </p:nvCxnSpPr>
        <p:spPr>
          <a:xfrm>
            <a:off x="5046522" y="4000679"/>
            <a:ext cx="0" cy="54281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recto 1023"/>
          <p:cNvCxnSpPr/>
          <p:nvPr/>
        </p:nvCxnSpPr>
        <p:spPr>
          <a:xfrm>
            <a:off x="6735765" y="4000679"/>
            <a:ext cx="0" cy="54281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/>
          <p:cNvCxnSpPr/>
          <p:nvPr/>
        </p:nvCxnSpPr>
        <p:spPr>
          <a:xfrm>
            <a:off x="1462124" y="2253061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/>
          <p:cNvCxnSpPr/>
          <p:nvPr/>
        </p:nvCxnSpPr>
        <p:spPr>
          <a:xfrm>
            <a:off x="3539770" y="2253061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>
            <a:off x="5046522" y="2245872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ector recto 1034"/>
          <p:cNvCxnSpPr/>
          <p:nvPr/>
        </p:nvCxnSpPr>
        <p:spPr>
          <a:xfrm flipV="1">
            <a:off x="2332465" y="2709616"/>
            <a:ext cx="2595733" cy="29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CuadroTexto 1037"/>
          <p:cNvSpPr txBox="1"/>
          <p:nvPr/>
        </p:nvSpPr>
        <p:spPr>
          <a:xfrm>
            <a:off x="2320591" y="2477833"/>
            <a:ext cx="159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/>
              <a:t>OpenShift</a:t>
            </a:r>
            <a:r>
              <a:rPr lang="es-PE" sz="1200" dirty="0"/>
              <a:t> SDN</a:t>
            </a:r>
          </a:p>
        </p:txBody>
      </p:sp>
      <p:cxnSp>
        <p:nvCxnSpPr>
          <p:cNvPr id="1046" name="Conector recto 1045"/>
          <p:cNvCxnSpPr/>
          <p:nvPr/>
        </p:nvCxnSpPr>
        <p:spPr>
          <a:xfrm>
            <a:off x="2334598" y="2712597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recto 284"/>
          <p:cNvCxnSpPr/>
          <p:nvPr/>
        </p:nvCxnSpPr>
        <p:spPr>
          <a:xfrm>
            <a:off x="3371125" y="2710003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285"/>
          <p:cNvCxnSpPr/>
          <p:nvPr/>
        </p:nvCxnSpPr>
        <p:spPr>
          <a:xfrm>
            <a:off x="4928925" y="2709616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289"/>
          <p:cNvCxnSpPr/>
          <p:nvPr/>
        </p:nvCxnSpPr>
        <p:spPr>
          <a:xfrm flipH="1">
            <a:off x="8167325" y="2262184"/>
            <a:ext cx="2943" cy="19866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1001433" y="4854425"/>
            <a:ext cx="2168726" cy="668465"/>
            <a:chOff x="1001433" y="4854425"/>
            <a:chExt cx="2168726" cy="668465"/>
          </a:xfrm>
        </p:grpSpPr>
        <p:grpSp>
          <p:nvGrpSpPr>
            <p:cNvPr id="239" name="Grupo 238"/>
            <p:cNvGrpSpPr/>
            <p:nvPr/>
          </p:nvGrpSpPr>
          <p:grpSpPr>
            <a:xfrm>
              <a:off x="1001433" y="5056518"/>
              <a:ext cx="2168726" cy="466372"/>
              <a:chOff x="974316" y="5056518"/>
              <a:chExt cx="2168726" cy="466372"/>
            </a:xfrm>
          </p:grpSpPr>
          <p:pic>
            <p:nvPicPr>
              <p:cNvPr id="1026" name="Picture 2" descr="Resultado de imagen para folder open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8824" y="5056518"/>
                <a:ext cx="460064" cy="460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CuadroTexto 217"/>
              <p:cNvSpPr txBox="1"/>
              <p:nvPr/>
            </p:nvSpPr>
            <p:spPr>
              <a:xfrm>
                <a:off x="974316" y="5262049"/>
                <a:ext cx="763406" cy="260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00" dirty="0"/>
                  <a:t>gluster-01</a:t>
                </a:r>
              </a:p>
            </p:txBody>
          </p:sp>
          <p:sp>
            <p:nvSpPr>
              <p:cNvPr id="224" name="CuadroTexto 223"/>
              <p:cNvSpPr txBox="1"/>
              <p:nvPr/>
            </p:nvSpPr>
            <p:spPr>
              <a:xfrm>
                <a:off x="2007969" y="5258931"/>
                <a:ext cx="11350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900" dirty="0" err="1"/>
                  <a:t>DiskDato</a:t>
                </a:r>
                <a:r>
                  <a:rPr lang="es-PE" sz="900" dirty="0"/>
                  <a:t> = 1 TB</a:t>
                </a:r>
                <a:endParaRPr lang="es-PE" sz="1100" dirty="0"/>
              </a:p>
            </p:txBody>
          </p:sp>
        </p:grpSp>
        <p:grpSp>
          <p:nvGrpSpPr>
            <p:cNvPr id="176" name="Grupo 175"/>
            <p:cNvGrpSpPr/>
            <p:nvPr/>
          </p:nvGrpSpPr>
          <p:grpSpPr>
            <a:xfrm>
              <a:off x="1123282" y="4854425"/>
              <a:ext cx="440810" cy="470768"/>
              <a:chOff x="5368865" y="3346868"/>
              <a:chExt cx="546339" cy="532544"/>
            </a:xfrm>
          </p:grpSpPr>
          <p:sp>
            <p:nvSpPr>
              <p:cNvPr id="177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78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4371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8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</p:grpSp>
      <p:grpSp>
        <p:nvGrpSpPr>
          <p:cNvPr id="180" name="Grupo 179"/>
          <p:cNvGrpSpPr/>
          <p:nvPr/>
        </p:nvGrpSpPr>
        <p:grpSpPr>
          <a:xfrm>
            <a:off x="2996504" y="4829008"/>
            <a:ext cx="2168726" cy="668465"/>
            <a:chOff x="1001433" y="4854425"/>
            <a:chExt cx="2168726" cy="668465"/>
          </a:xfrm>
        </p:grpSpPr>
        <p:grpSp>
          <p:nvGrpSpPr>
            <p:cNvPr id="181" name="Grupo 180"/>
            <p:cNvGrpSpPr/>
            <p:nvPr/>
          </p:nvGrpSpPr>
          <p:grpSpPr>
            <a:xfrm>
              <a:off x="1001433" y="5056518"/>
              <a:ext cx="2168726" cy="466372"/>
              <a:chOff x="974316" y="5056518"/>
              <a:chExt cx="2168726" cy="466372"/>
            </a:xfrm>
          </p:grpSpPr>
          <p:pic>
            <p:nvPicPr>
              <p:cNvPr id="186" name="Picture 2" descr="Resultado de imagen para folder open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8824" y="5056518"/>
                <a:ext cx="460064" cy="460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7" name="CuadroTexto 186"/>
              <p:cNvSpPr txBox="1"/>
              <p:nvPr/>
            </p:nvSpPr>
            <p:spPr>
              <a:xfrm>
                <a:off x="974316" y="5262049"/>
                <a:ext cx="763406" cy="260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00" dirty="0"/>
                  <a:t>gluster-02</a:t>
                </a:r>
              </a:p>
            </p:txBody>
          </p:sp>
          <p:sp>
            <p:nvSpPr>
              <p:cNvPr id="188" name="CuadroTexto 187"/>
              <p:cNvSpPr txBox="1"/>
              <p:nvPr/>
            </p:nvSpPr>
            <p:spPr>
              <a:xfrm>
                <a:off x="2007969" y="5258931"/>
                <a:ext cx="11350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900" dirty="0" err="1"/>
                  <a:t>DiskDato</a:t>
                </a:r>
                <a:r>
                  <a:rPr lang="es-PE" sz="900" dirty="0"/>
                  <a:t> = 1 TB</a:t>
                </a:r>
                <a:endParaRPr lang="es-PE" sz="1100" dirty="0"/>
              </a:p>
            </p:txBody>
          </p:sp>
        </p:grpSp>
        <p:grpSp>
          <p:nvGrpSpPr>
            <p:cNvPr id="182" name="Grupo 181"/>
            <p:cNvGrpSpPr/>
            <p:nvPr/>
          </p:nvGrpSpPr>
          <p:grpSpPr>
            <a:xfrm>
              <a:off x="1123282" y="4854425"/>
              <a:ext cx="440810" cy="470768"/>
              <a:chOff x="5368865" y="3346868"/>
              <a:chExt cx="546339" cy="532544"/>
            </a:xfrm>
          </p:grpSpPr>
          <p:sp>
            <p:nvSpPr>
              <p:cNvPr id="183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84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4371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8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</p:grpSp>
      <p:grpSp>
        <p:nvGrpSpPr>
          <p:cNvPr id="189" name="Grupo 188"/>
          <p:cNvGrpSpPr/>
          <p:nvPr/>
        </p:nvGrpSpPr>
        <p:grpSpPr>
          <a:xfrm>
            <a:off x="5092880" y="4829008"/>
            <a:ext cx="2168726" cy="668465"/>
            <a:chOff x="1001433" y="4854425"/>
            <a:chExt cx="2168726" cy="668465"/>
          </a:xfrm>
        </p:grpSpPr>
        <p:grpSp>
          <p:nvGrpSpPr>
            <p:cNvPr id="190" name="Grupo 189"/>
            <p:cNvGrpSpPr/>
            <p:nvPr/>
          </p:nvGrpSpPr>
          <p:grpSpPr>
            <a:xfrm>
              <a:off x="1001433" y="5056518"/>
              <a:ext cx="2168726" cy="466372"/>
              <a:chOff x="974316" y="5056518"/>
              <a:chExt cx="2168726" cy="466372"/>
            </a:xfrm>
          </p:grpSpPr>
          <p:pic>
            <p:nvPicPr>
              <p:cNvPr id="195" name="Picture 2" descr="Resultado de imagen para folder open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8824" y="5056518"/>
                <a:ext cx="460064" cy="460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6" name="CuadroTexto 195"/>
              <p:cNvSpPr txBox="1"/>
              <p:nvPr/>
            </p:nvSpPr>
            <p:spPr>
              <a:xfrm>
                <a:off x="974316" y="5262049"/>
                <a:ext cx="763406" cy="260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00" dirty="0"/>
                  <a:t>gluster-03</a:t>
                </a:r>
              </a:p>
            </p:txBody>
          </p:sp>
          <p:sp>
            <p:nvSpPr>
              <p:cNvPr id="198" name="CuadroTexto 197"/>
              <p:cNvSpPr txBox="1"/>
              <p:nvPr/>
            </p:nvSpPr>
            <p:spPr>
              <a:xfrm>
                <a:off x="2007969" y="5258931"/>
                <a:ext cx="11350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900" dirty="0" err="1"/>
                  <a:t>DiskDato</a:t>
                </a:r>
                <a:r>
                  <a:rPr lang="es-PE" sz="900" dirty="0"/>
                  <a:t> = 1 TB</a:t>
                </a:r>
                <a:endParaRPr lang="es-PE" sz="1100" dirty="0"/>
              </a:p>
            </p:txBody>
          </p:sp>
        </p:grpSp>
        <p:grpSp>
          <p:nvGrpSpPr>
            <p:cNvPr id="191" name="Grupo 190"/>
            <p:cNvGrpSpPr/>
            <p:nvPr/>
          </p:nvGrpSpPr>
          <p:grpSpPr>
            <a:xfrm>
              <a:off x="1123282" y="4854425"/>
              <a:ext cx="440810" cy="470768"/>
              <a:chOff x="5368865" y="3346868"/>
              <a:chExt cx="546339" cy="532544"/>
            </a:xfrm>
          </p:grpSpPr>
          <p:sp>
            <p:nvSpPr>
              <p:cNvPr id="192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93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194" name="CuadroTexto 193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4371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8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</p:grpSp>
      <p:sp>
        <p:nvSpPr>
          <p:cNvPr id="241" name="Rectángulo 240"/>
          <p:cNvSpPr/>
          <p:nvPr/>
        </p:nvSpPr>
        <p:spPr>
          <a:xfrm>
            <a:off x="7635279" y="4239205"/>
            <a:ext cx="1742778" cy="15462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42" name="Grupo 241"/>
          <p:cNvGrpSpPr/>
          <p:nvPr/>
        </p:nvGrpSpPr>
        <p:grpSpPr>
          <a:xfrm>
            <a:off x="7737392" y="4441155"/>
            <a:ext cx="440810" cy="470768"/>
            <a:chOff x="5368865" y="3346868"/>
            <a:chExt cx="546339" cy="532543"/>
          </a:xfrm>
        </p:grpSpPr>
        <p:sp>
          <p:nvSpPr>
            <p:cNvPr id="243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4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45" name="CuadroTexto 244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6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246" name="Grupo 245"/>
          <p:cNvGrpSpPr/>
          <p:nvPr/>
        </p:nvGrpSpPr>
        <p:grpSpPr>
          <a:xfrm>
            <a:off x="8288149" y="4433799"/>
            <a:ext cx="440810" cy="470768"/>
            <a:chOff x="5368865" y="3346868"/>
            <a:chExt cx="546339" cy="532544"/>
          </a:xfrm>
        </p:grpSpPr>
        <p:sp>
          <p:nvSpPr>
            <p:cNvPr id="247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9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51" name="CuadroTexto 250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253" name="Grupo 252"/>
          <p:cNvGrpSpPr/>
          <p:nvPr/>
        </p:nvGrpSpPr>
        <p:grpSpPr>
          <a:xfrm>
            <a:off x="8828493" y="4445730"/>
            <a:ext cx="440810" cy="470768"/>
            <a:chOff x="5368865" y="3346868"/>
            <a:chExt cx="546339" cy="532544"/>
          </a:xfrm>
        </p:grpSpPr>
        <p:sp>
          <p:nvSpPr>
            <p:cNvPr id="255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5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57" name="CuadroTexto 256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258" name="Grupo 257"/>
          <p:cNvGrpSpPr/>
          <p:nvPr/>
        </p:nvGrpSpPr>
        <p:grpSpPr>
          <a:xfrm>
            <a:off x="7646770" y="4043676"/>
            <a:ext cx="406247" cy="347698"/>
            <a:chOff x="905344" y="2757448"/>
            <a:chExt cx="406247" cy="347698"/>
          </a:xfrm>
        </p:grpSpPr>
        <p:pic>
          <p:nvPicPr>
            <p:cNvPr id="259" name="Imagen 2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60" name="CuadroTexto 259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sp>
        <p:nvSpPr>
          <p:cNvPr id="261" name="Rectángulo 260"/>
          <p:cNvSpPr/>
          <p:nvPr/>
        </p:nvSpPr>
        <p:spPr>
          <a:xfrm>
            <a:off x="7494669" y="3800545"/>
            <a:ext cx="2009145" cy="24343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2" name="CuadroTexto 261"/>
          <p:cNvSpPr txBox="1"/>
          <p:nvPr/>
        </p:nvSpPr>
        <p:spPr>
          <a:xfrm>
            <a:off x="7714208" y="4850891"/>
            <a:ext cx="654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Jenkins</a:t>
            </a:r>
          </a:p>
        </p:txBody>
      </p:sp>
      <p:sp>
        <p:nvSpPr>
          <p:cNvPr id="263" name="CuadroTexto 262"/>
          <p:cNvSpPr txBox="1"/>
          <p:nvPr/>
        </p:nvSpPr>
        <p:spPr>
          <a:xfrm>
            <a:off x="8276039" y="4839515"/>
            <a:ext cx="535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 err="1"/>
              <a:t>Git</a:t>
            </a:r>
            <a:r>
              <a:rPr lang="es-PE" sz="900" dirty="0"/>
              <a:t>-Art</a:t>
            </a:r>
          </a:p>
        </p:txBody>
      </p:sp>
      <p:sp>
        <p:nvSpPr>
          <p:cNvPr id="264" name="CuadroTexto 263"/>
          <p:cNvSpPr txBox="1"/>
          <p:nvPr/>
        </p:nvSpPr>
        <p:spPr>
          <a:xfrm>
            <a:off x="8849245" y="4839517"/>
            <a:ext cx="654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Sonar</a:t>
            </a:r>
          </a:p>
        </p:txBody>
      </p:sp>
      <p:grpSp>
        <p:nvGrpSpPr>
          <p:cNvPr id="266" name="Grupo 265"/>
          <p:cNvGrpSpPr/>
          <p:nvPr/>
        </p:nvGrpSpPr>
        <p:grpSpPr>
          <a:xfrm>
            <a:off x="7893942" y="5074165"/>
            <a:ext cx="440810" cy="470768"/>
            <a:chOff x="5368865" y="3346868"/>
            <a:chExt cx="546339" cy="532544"/>
          </a:xfrm>
        </p:grpSpPr>
        <p:sp>
          <p:nvSpPr>
            <p:cNvPr id="270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71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72" name="CuadroTexto 271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273" name="CuadroTexto 272"/>
          <p:cNvSpPr txBox="1"/>
          <p:nvPr/>
        </p:nvSpPr>
        <p:spPr>
          <a:xfrm>
            <a:off x="7896172" y="5466233"/>
            <a:ext cx="459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PSQL</a:t>
            </a:r>
          </a:p>
        </p:txBody>
      </p:sp>
      <p:grpSp>
        <p:nvGrpSpPr>
          <p:cNvPr id="274" name="Grupo 273"/>
          <p:cNvGrpSpPr/>
          <p:nvPr/>
        </p:nvGrpSpPr>
        <p:grpSpPr>
          <a:xfrm>
            <a:off x="8589362" y="5048187"/>
            <a:ext cx="440810" cy="470768"/>
            <a:chOff x="5368865" y="3346868"/>
            <a:chExt cx="546339" cy="532544"/>
          </a:xfrm>
        </p:grpSpPr>
        <p:sp>
          <p:nvSpPr>
            <p:cNvPr id="275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7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77" name="CuadroTexto 276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278" name="CuadroTexto 277"/>
          <p:cNvSpPr txBox="1"/>
          <p:nvPr/>
        </p:nvSpPr>
        <p:spPr>
          <a:xfrm>
            <a:off x="8537000" y="5440255"/>
            <a:ext cx="613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Android</a:t>
            </a:r>
          </a:p>
        </p:txBody>
      </p:sp>
      <p:sp>
        <p:nvSpPr>
          <p:cNvPr id="279" name="CuadroTexto 278"/>
          <p:cNvSpPr txBox="1"/>
          <p:nvPr/>
        </p:nvSpPr>
        <p:spPr>
          <a:xfrm>
            <a:off x="7983548" y="5783021"/>
            <a:ext cx="101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err="1"/>
              <a:t>DevOps</a:t>
            </a:r>
            <a:endParaRPr lang="es-PE" b="1" dirty="0"/>
          </a:p>
        </p:txBody>
      </p:sp>
      <p:sp>
        <p:nvSpPr>
          <p:cNvPr id="342" name="Rectángulo 341"/>
          <p:cNvSpPr/>
          <p:nvPr/>
        </p:nvSpPr>
        <p:spPr>
          <a:xfrm>
            <a:off x="9614696" y="3798685"/>
            <a:ext cx="2009145" cy="24343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3" name="Rectángulo 342"/>
          <p:cNvSpPr/>
          <p:nvPr/>
        </p:nvSpPr>
        <p:spPr>
          <a:xfrm>
            <a:off x="9767373" y="4211769"/>
            <a:ext cx="1742778" cy="15462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44" name="Grupo 343"/>
          <p:cNvGrpSpPr/>
          <p:nvPr/>
        </p:nvGrpSpPr>
        <p:grpSpPr>
          <a:xfrm>
            <a:off x="9879770" y="4375630"/>
            <a:ext cx="440810" cy="470768"/>
            <a:chOff x="5368865" y="3346868"/>
            <a:chExt cx="546339" cy="532543"/>
          </a:xfrm>
        </p:grpSpPr>
        <p:sp>
          <p:nvSpPr>
            <p:cNvPr id="345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4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6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348" name="Grupo 347"/>
          <p:cNvGrpSpPr/>
          <p:nvPr/>
        </p:nvGrpSpPr>
        <p:grpSpPr>
          <a:xfrm>
            <a:off x="10430527" y="4368274"/>
            <a:ext cx="440810" cy="470768"/>
            <a:chOff x="5368865" y="3346868"/>
            <a:chExt cx="546339" cy="532544"/>
          </a:xfrm>
        </p:grpSpPr>
        <p:sp>
          <p:nvSpPr>
            <p:cNvPr id="349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50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352" name="Grupo 351"/>
          <p:cNvGrpSpPr/>
          <p:nvPr/>
        </p:nvGrpSpPr>
        <p:grpSpPr>
          <a:xfrm>
            <a:off x="10970871" y="4380205"/>
            <a:ext cx="440810" cy="470768"/>
            <a:chOff x="5368865" y="3346868"/>
            <a:chExt cx="546339" cy="532544"/>
          </a:xfrm>
        </p:grpSpPr>
        <p:sp>
          <p:nvSpPr>
            <p:cNvPr id="353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54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356" name="Grupo 355"/>
          <p:cNvGrpSpPr/>
          <p:nvPr/>
        </p:nvGrpSpPr>
        <p:grpSpPr>
          <a:xfrm>
            <a:off x="10166803" y="5158031"/>
            <a:ext cx="440810" cy="470768"/>
            <a:chOff x="5368865" y="3346868"/>
            <a:chExt cx="546339" cy="532544"/>
          </a:xfrm>
        </p:grpSpPr>
        <p:sp>
          <p:nvSpPr>
            <p:cNvPr id="357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58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59" name="CuadroTexto 358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360" name="Grupo 359"/>
          <p:cNvGrpSpPr/>
          <p:nvPr/>
        </p:nvGrpSpPr>
        <p:grpSpPr>
          <a:xfrm>
            <a:off x="10712095" y="5159349"/>
            <a:ext cx="440810" cy="470768"/>
            <a:chOff x="5368865" y="3346868"/>
            <a:chExt cx="546339" cy="532544"/>
          </a:xfrm>
        </p:grpSpPr>
        <p:sp>
          <p:nvSpPr>
            <p:cNvPr id="361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62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63" name="CuadroTexto 362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364" name="CuadroTexto 363"/>
          <p:cNvSpPr txBox="1"/>
          <p:nvPr/>
        </p:nvSpPr>
        <p:spPr>
          <a:xfrm>
            <a:off x="10201156" y="5562728"/>
            <a:ext cx="950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/>
              <a:t>master-datos</a:t>
            </a:r>
          </a:p>
        </p:txBody>
      </p:sp>
      <p:sp>
        <p:nvSpPr>
          <p:cNvPr id="365" name="CuadroTexto 364"/>
          <p:cNvSpPr txBox="1"/>
          <p:nvPr/>
        </p:nvSpPr>
        <p:spPr>
          <a:xfrm>
            <a:off x="9915573" y="4785301"/>
            <a:ext cx="950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/>
              <a:t>master-datos</a:t>
            </a:r>
          </a:p>
        </p:txBody>
      </p:sp>
      <p:sp>
        <p:nvSpPr>
          <p:cNvPr id="366" name="CuadroTexto 365"/>
          <p:cNvSpPr txBox="1"/>
          <p:nvPr/>
        </p:nvSpPr>
        <p:spPr>
          <a:xfrm>
            <a:off x="10824561" y="4759914"/>
            <a:ext cx="71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err="1"/>
              <a:t>Logstash-Kibana</a:t>
            </a:r>
            <a:endParaRPr lang="es-PE" sz="1000" dirty="0"/>
          </a:p>
        </p:txBody>
      </p:sp>
      <p:grpSp>
        <p:nvGrpSpPr>
          <p:cNvPr id="367" name="Grupo 366"/>
          <p:cNvGrpSpPr/>
          <p:nvPr/>
        </p:nvGrpSpPr>
        <p:grpSpPr>
          <a:xfrm>
            <a:off x="9774204" y="4002044"/>
            <a:ext cx="406247" cy="347698"/>
            <a:chOff x="905344" y="2757448"/>
            <a:chExt cx="406247" cy="347698"/>
          </a:xfrm>
        </p:grpSpPr>
        <p:pic>
          <p:nvPicPr>
            <p:cNvPr id="368" name="Imagen 3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369" name="CuadroTexto 368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sp>
        <p:nvSpPr>
          <p:cNvPr id="370" name="CuadroTexto 369"/>
          <p:cNvSpPr txBox="1"/>
          <p:nvPr/>
        </p:nvSpPr>
        <p:spPr>
          <a:xfrm>
            <a:off x="9719423" y="5719852"/>
            <a:ext cx="185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 err="1"/>
              <a:t>Elasticsearch</a:t>
            </a:r>
            <a:r>
              <a:rPr lang="es-PE" sz="1400" b="1" dirty="0"/>
              <a:t> + </a:t>
            </a:r>
            <a:r>
              <a:rPr lang="es-PE" sz="1400" b="1" dirty="0" err="1"/>
              <a:t>Logstash</a:t>
            </a:r>
            <a:r>
              <a:rPr lang="es-PE" sz="1400" b="1" dirty="0"/>
              <a:t> + </a:t>
            </a:r>
            <a:r>
              <a:rPr lang="es-PE" sz="1400" b="1" dirty="0" err="1"/>
              <a:t>Kibana</a:t>
            </a:r>
            <a:endParaRPr lang="es-PE" sz="1400" b="1" dirty="0"/>
          </a:p>
        </p:txBody>
      </p:sp>
      <p:sp>
        <p:nvSpPr>
          <p:cNvPr id="371" name="CuadroTexto 370"/>
          <p:cNvSpPr txBox="1"/>
          <p:nvPr/>
        </p:nvSpPr>
        <p:spPr>
          <a:xfrm>
            <a:off x="977022" y="5823934"/>
            <a:ext cx="18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OPENSHIFT 3.11</a:t>
            </a:r>
          </a:p>
        </p:txBody>
      </p:sp>
      <p:cxnSp>
        <p:nvCxnSpPr>
          <p:cNvPr id="197" name="Conector recto 196"/>
          <p:cNvCxnSpPr/>
          <p:nvPr/>
        </p:nvCxnSpPr>
        <p:spPr>
          <a:xfrm>
            <a:off x="8379796" y="2262184"/>
            <a:ext cx="2072" cy="16696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/>
          <p:nvPr/>
        </p:nvCxnSpPr>
        <p:spPr>
          <a:xfrm>
            <a:off x="10233885" y="3923782"/>
            <a:ext cx="2334" cy="2719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/>
          <p:nvPr/>
        </p:nvCxnSpPr>
        <p:spPr>
          <a:xfrm flipH="1" flipV="1">
            <a:off x="8384237" y="3922219"/>
            <a:ext cx="1850257" cy="15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215"/>
          <p:cNvCxnSpPr/>
          <p:nvPr/>
        </p:nvCxnSpPr>
        <p:spPr>
          <a:xfrm flipV="1">
            <a:off x="8877907" y="2238685"/>
            <a:ext cx="2696045" cy="40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CuadroTexto 216">
            <a:extLst>
              <a:ext uri="{FF2B5EF4-FFF2-40B4-BE49-F238E27FC236}">
                <a16:creationId xmlns:a16="http://schemas.microsoft.com/office/drawing/2014/main" id="{2D6A58EA-1B42-4FBD-A0AE-AB25A345E90D}"/>
              </a:ext>
            </a:extLst>
          </p:cNvPr>
          <p:cNvSpPr txBox="1"/>
          <p:nvPr/>
        </p:nvSpPr>
        <p:spPr>
          <a:xfrm>
            <a:off x="8966317" y="1901768"/>
            <a:ext cx="263621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PRIVADA: 10.200.1.4/24</a:t>
            </a:r>
          </a:p>
        </p:txBody>
      </p:sp>
      <p:sp>
        <p:nvSpPr>
          <p:cNvPr id="219" name="Rectángulo 218"/>
          <p:cNvSpPr/>
          <p:nvPr/>
        </p:nvSpPr>
        <p:spPr>
          <a:xfrm>
            <a:off x="10726962" y="2561497"/>
            <a:ext cx="716982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20" name="Grupo 219"/>
          <p:cNvGrpSpPr/>
          <p:nvPr/>
        </p:nvGrpSpPr>
        <p:grpSpPr>
          <a:xfrm>
            <a:off x="10877785" y="2764518"/>
            <a:ext cx="440810" cy="470768"/>
            <a:chOff x="5368865" y="3346868"/>
            <a:chExt cx="546339" cy="532544"/>
          </a:xfrm>
        </p:grpSpPr>
        <p:sp>
          <p:nvSpPr>
            <p:cNvPr id="221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22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23" name="CuadroTexto 222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225" name="CuadroTexto 224"/>
          <p:cNvSpPr txBox="1"/>
          <p:nvPr/>
        </p:nvSpPr>
        <p:spPr>
          <a:xfrm>
            <a:off x="10781554" y="3199602"/>
            <a:ext cx="64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nginx</a:t>
            </a:r>
            <a:endParaRPr lang="es-PE" sz="1600" dirty="0"/>
          </a:p>
        </p:txBody>
      </p:sp>
      <p:grpSp>
        <p:nvGrpSpPr>
          <p:cNvPr id="226" name="Grupo 225"/>
          <p:cNvGrpSpPr/>
          <p:nvPr/>
        </p:nvGrpSpPr>
        <p:grpSpPr>
          <a:xfrm>
            <a:off x="10728765" y="2371322"/>
            <a:ext cx="406247" cy="347698"/>
            <a:chOff x="905344" y="2757448"/>
            <a:chExt cx="406247" cy="347698"/>
          </a:xfrm>
        </p:grpSpPr>
        <p:pic>
          <p:nvPicPr>
            <p:cNvPr id="227" name="Imagen 2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28" name="CuadroTexto 227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cxnSp>
        <p:nvCxnSpPr>
          <p:cNvPr id="229" name="Conector recto 228"/>
          <p:cNvCxnSpPr/>
          <p:nvPr/>
        </p:nvCxnSpPr>
        <p:spPr>
          <a:xfrm>
            <a:off x="11240580" y="2243582"/>
            <a:ext cx="0" cy="3141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/>
          <p:cNvCxnSpPr/>
          <p:nvPr/>
        </p:nvCxnSpPr>
        <p:spPr>
          <a:xfrm flipV="1">
            <a:off x="8908170" y="1110615"/>
            <a:ext cx="0" cy="11367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ángulo 230"/>
          <p:cNvSpPr/>
          <p:nvPr/>
        </p:nvSpPr>
        <p:spPr>
          <a:xfrm>
            <a:off x="9946719" y="2327388"/>
            <a:ext cx="1627233" cy="141725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2" name="CuadroTexto 231"/>
          <p:cNvSpPr txBox="1"/>
          <p:nvPr/>
        </p:nvSpPr>
        <p:spPr>
          <a:xfrm>
            <a:off x="10009961" y="2861297"/>
            <a:ext cx="70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DMZ</a:t>
            </a:r>
          </a:p>
        </p:txBody>
      </p:sp>
      <p:sp>
        <p:nvSpPr>
          <p:cNvPr id="233" name="Rectángulo 232">
            <a:extLst>
              <a:ext uri="{FF2B5EF4-FFF2-40B4-BE49-F238E27FC236}">
                <a16:creationId xmlns:a16="http://schemas.microsoft.com/office/drawing/2014/main" id="{5D0ABF55-C1C6-4C03-9D59-624E6CD0C8D0}"/>
              </a:ext>
            </a:extLst>
          </p:cNvPr>
          <p:cNvSpPr/>
          <p:nvPr/>
        </p:nvSpPr>
        <p:spPr>
          <a:xfrm>
            <a:off x="6089114" y="2954906"/>
            <a:ext cx="1202321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34" name="Grupo 233">
            <a:extLst>
              <a:ext uri="{FF2B5EF4-FFF2-40B4-BE49-F238E27FC236}">
                <a16:creationId xmlns:a16="http://schemas.microsoft.com/office/drawing/2014/main" id="{3C30A7AD-B11D-4951-A457-3FB214E91D8D}"/>
              </a:ext>
            </a:extLst>
          </p:cNvPr>
          <p:cNvGrpSpPr/>
          <p:nvPr/>
        </p:nvGrpSpPr>
        <p:grpSpPr>
          <a:xfrm>
            <a:off x="6201022" y="3273110"/>
            <a:ext cx="440810" cy="470768"/>
            <a:chOff x="5368865" y="3346868"/>
            <a:chExt cx="546339" cy="532544"/>
          </a:xfrm>
        </p:grpSpPr>
        <p:sp>
          <p:nvSpPr>
            <p:cNvPr id="235" name="Rectángulo: esquinas redondeadas 14">
              <a:extLst>
                <a:ext uri="{FF2B5EF4-FFF2-40B4-BE49-F238E27FC236}">
                  <a16:creationId xmlns:a16="http://schemas.microsoft.com/office/drawing/2014/main" id="{DD1B8A7A-5B4E-4672-BFF2-DA759751E070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3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44830FC8-DF45-45B5-9E14-3A0A5A288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37" name="CuadroTexto 236">
              <a:extLst>
                <a:ext uri="{FF2B5EF4-FFF2-40B4-BE49-F238E27FC236}">
                  <a16:creationId xmlns:a16="http://schemas.microsoft.com/office/drawing/2014/main" id="{F826BDF2-E553-4DE4-9429-D3E9D4FF6EC4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238" name="CuadroTexto 237">
            <a:extLst>
              <a:ext uri="{FF2B5EF4-FFF2-40B4-BE49-F238E27FC236}">
                <a16:creationId xmlns:a16="http://schemas.microsoft.com/office/drawing/2014/main" id="{37B030E9-5E80-4765-83BF-DDE4607CCC18}"/>
              </a:ext>
            </a:extLst>
          </p:cNvPr>
          <p:cNvSpPr txBox="1"/>
          <p:nvPr/>
        </p:nvSpPr>
        <p:spPr>
          <a:xfrm>
            <a:off x="6323705" y="3719145"/>
            <a:ext cx="75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3Scale</a:t>
            </a:r>
          </a:p>
        </p:txBody>
      </p:sp>
      <p:grpSp>
        <p:nvGrpSpPr>
          <p:cNvPr id="240" name="Grupo 239">
            <a:extLst>
              <a:ext uri="{FF2B5EF4-FFF2-40B4-BE49-F238E27FC236}">
                <a16:creationId xmlns:a16="http://schemas.microsoft.com/office/drawing/2014/main" id="{58387E0F-7CE2-4249-AF93-ABD6CA001B2A}"/>
              </a:ext>
            </a:extLst>
          </p:cNvPr>
          <p:cNvGrpSpPr/>
          <p:nvPr/>
        </p:nvGrpSpPr>
        <p:grpSpPr>
          <a:xfrm>
            <a:off x="6094469" y="2762088"/>
            <a:ext cx="406247" cy="347698"/>
            <a:chOff x="905344" y="2757448"/>
            <a:chExt cx="406247" cy="347698"/>
          </a:xfrm>
        </p:grpSpPr>
        <p:pic>
          <p:nvPicPr>
            <p:cNvPr id="280" name="Imagen 279">
              <a:extLst>
                <a:ext uri="{FF2B5EF4-FFF2-40B4-BE49-F238E27FC236}">
                  <a16:creationId xmlns:a16="http://schemas.microsoft.com/office/drawing/2014/main" id="{364C3026-9BEC-44DF-A069-8CFCCE04A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81" name="CuadroTexto 280">
              <a:extLst>
                <a:ext uri="{FF2B5EF4-FFF2-40B4-BE49-F238E27FC236}">
                  <a16:creationId xmlns:a16="http://schemas.microsoft.com/office/drawing/2014/main" id="{1DE23252-3791-44D5-85D2-2F0103F3DCFF}"/>
                </a:ext>
              </a:extLst>
            </p:cNvPr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A9CBD0E0-6623-41BA-ADB4-5011DE6DD600}"/>
              </a:ext>
            </a:extLst>
          </p:cNvPr>
          <p:cNvGrpSpPr/>
          <p:nvPr/>
        </p:nvGrpSpPr>
        <p:grpSpPr>
          <a:xfrm>
            <a:off x="6771156" y="3269093"/>
            <a:ext cx="440810" cy="470768"/>
            <a:chOff x="5368865" y="3346868"/>
            <a:chExt cx="546339" cy="532544"/>
          </a:xfrm>
        </p:grpSpPr>
        <p:sp>
          <p:nvSpPr>
            <p:cNvPr id="283" name="Rectángulo: esquinas redondeadas 14">
              <a:extLst>
                <a:ext uri="{FF2B5EF4-FFF2-40B4-BE49-F238E27FC236}">
                  <a16:creationId xmlns:a16="http://schemas.microsoft.com/office/drawing/2014/main" id="{7CE77C1B-4C84-4516-9FD8-555FF1056B10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84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02692BB2-DB7F-4670-92AF-2F9E8A1DA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065E86D9-988E-4581-836B-EE042C5625C2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288" name="Rectángulo 287">
            <a:extLst>
              <a:ext uri="{FF2B5EF4-FFF2-40B4-BE49-F238E27FC236}">
                <a16:creationId xmlns:a16="http://schemas.microsoft.com/office/drawing/2014/main" id="{96C751F7-0367-40DB-A8A3-1D2CFEC81B2B}"/>
              </a:ext>
            </a:extLst>
          </p:cNvPr>
          <p:cNvSpPr/>
          <p:nvPr/>
        </p:nvSpPr>
        <p:spPr>
          <a:xfrm>
            <a:off x="4425106" y="2641888"/>
            <a:ext cx="2948596" cy="170390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9" name="CuadroTexto 288">
            <a:extLst>
              <a:ext uri="{FF2B5EF4-FFF2-40B4-BE49-F238E27FC236}">
                <a16:creationId xmlns:a16="http://schemas.microsoft.com/office/drawing/2014/main" id="{28F0B3F1-5A6B-4017-B589-730CC1F067A4}"/>
              </a:ext>
            </a:extLst>
          </p:cNvPr>
          <p:cNvSpPr txBox="1"/>
          <p:nvPr/>
        </p:nvSpPr>
        <p:spPr>
          <a:xfrm>
            <a:off x="5079000" y="3975134"/>
            <a:ext cx="165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App </a:t>
            </a:r>
            <a:r>
              <a:rPr lang="es-PE" dirty="0" err="1"/>
              <a:t>nodes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9044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Conector recto 268"/>
          <p:cNvCxnSpPr/>
          <p:nvPr/>
        </p:nvCxnSpPr>
        <p:spPr>
          <a:xfrm>
            <a:off x="7279957" y="2238683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621D2029-8573-4AC6-802B-1A21B93E94B7}"/>
              </a:ext>
            </a:extLst>
          </p:cNvPr>
          <p:cNvSpPr/>
          <p:nvPr/>
        </p:nvSpPr>
        <p:spPr>
          <a:xfrm>
            <a:off x="347932" y="369500"/>
            <a:ext cx="11487509" cy="612475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5" descr="Imagen que contiene edificio, ventana&#10;&#10;Descripción generada con confianza muy alta">
            <a:extLst>
              <a:ext uri="{FF2B5EF4-FFF2-40B4-BE49-F238E27FC236}">
                <a16:creationId xmlns:a16="http://schemas.microsoft.com/office/drawing/2014/main" id="{1B8F4249-4582-4D2C-8F37-9396C130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" y="-4070"/>
            <a:ext cx="629730" cy="6263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4FE776-647F-4B7A-91F5-F65373EFFE41}"/>
              </a:ext>
            </a:extLst>
          </p:cNvPr>
          <p:cNvSpPr txBox="1"/>
          <p:nvPr/>
        </p:nvSpPr>
        <p:spPr>
          <a:xfrm>
            <a:off x="640332" y="439049"/>
            <a:ext cx="32176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cs typeface="Calibri"/>
              </a:rPr>
              <a:t>AZURE STACK - </a:t>
            </a:r>
            <a:r>
              <a:rPr lang="es-ES" sz="1600" b="1" dirty="0">
                <a:cs typeface="Calibri"/>
              </a:rPr>
              <a:t>CNT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D8F7B7B-3807-4016-84F5-7D17744BAC3E}"/>
              </a:ext>
            </a:extLst>
          </p:cNvPr>
          <p:cNvCxnSpPr/>
          <p:nvPr/>
        </p:nvCxnSpPr>
        <p:spPr>
          <a:xfrm flipV="1">
            <a:off x="647162" y="1100047"/>
            <a:ext cx="10926790" cy="143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48322D-84EA-4C0C-BD5F-8B753273BCC4}"/>
              </a:ext>
            </a:extLst>
          </p:cNvPr>
          <p:cNvSpPr txBox="1"/>
          <p:nvPr/>
        </p:nvSpPr>
        <p:spPr>
          <a:xfrm>
            <a:off x="8832731" y="781409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PUBLICA: 172.30.25.0/24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C533C34-D009-4B6B-8A39-50C170C8FA56}"/>
              </a:ext>
            </a:extLst>
          </p:cNvPr>
          <p:cNvCxnSpPr>
            <a:cxnSpLocks/>
          </p:cNvCxnSpPr>
          <p:nvPr/>
        </p:nvCxnSpPr>
        <p:spPr>
          <a:xfrm flipV="1">
            <a:off x="647162" y="2240168"/>
            <a:ext cx="8053821" cy="12894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6A58EA-1B42-4FBD-A0AE-AB25A345E90D}"/>
              </a:ext>
            </a:extLst>
          </p:cNvPr>
          <p:cNvSpPr txBox="1"/>
          <p:nvPr/>
        </p:nvSpPr>
        <p:spPr>
          <a:xfrm>
            <a:off x="6285195" y="1923882"/>
            <a:ext cx="24299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PRIVADA: 10.4.0.0/24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068591" y="1439435"/>
            <a:ext cx="546339" cy="565828"/>
            <a:chOff x="5368865" y="3346868"/>
            <a:chExt cx="546339" cy="565828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12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cxnSp>
        <p:nvCxnSpPr>
          <p:cNvPr id="18" name="Conector recto 17"/>
          <p:cNvCxnSpPr>
            <a:stCxn id="15" idx="0"/>
          </p:cNvCxnSpPr>
          <p:nvPr/>
        </p:nvCxnSpPr>
        <p:spPr>
          <a:xfrm flipV="1">
            <a:off x="2341761" y="1114425"/>
            <a:ext cx="0" cy="3250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endCxn id="15" idx="2"/>
          </p:cNvCxnSpPr>
          <p:nvPr/>
        </p:nvCxnSpPr>
        <p:spPr>
          <a:xfrm flipV="1">
            <a:off x="2341761" y="1928265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002011" y="1542486"/>
            <a:ext cx="106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BASTION-CNT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3451318" y="1329578"/>
            <a:ext cx="633098" cy="598687"/>
            <a:chOff x="3584814" y="1433896"/>
            <a:chExt cx="546339" cy="488954"/>
          </a:xfrm>
        </p:grpSpPr>
        <p:sp>
          <p:nvSpPr>
            <p:cNvPr id="29" name="Decisión 28"/>
            <p:cNvSpPr/>
            <p:nvPr/>
          </p:nvSpPr>
          <p:spPr>
            <a:xfrm>
              <a:off x="3584814" y="1433896"/>
              <a:ext cx="546339" cy="488954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Flecha cuádruple 29"/>
            <p:cNvSpPr/>
            <p:nvPr/>
          </p:nvSpPr>
          <p:spPr>
            <a:xfrm>
              <a:off x="3645225" y="1480868"/>
              <a:ext cx="425513" cy="383486"/>
            </a:xfrm>
            <a:prstGeom prst="quadArrow">
              <a:avLst>
                <a:gd name="adj1" fmla="val 3613"/>
                <a:gd name="adj2" fmla="val 13057"/>
                <a:gd name="adj3" fmla="val 1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Elipse 31"/>
            <p:cNvSpPr/>
            <p:nvPr/>
          </p:nvSpPr>
          <p:spPr>
            <a:xfrm>
              <a:off x="3801013" y="1607780"/>
              <a:ext cx="129661" cy="1296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Elipse 32"/>
            <p:cNvSpPr/>
            <p:nvPr/>
          </p:nvSpPr>
          <p:spPr>
            <a:xfrm>
              <a:off x="3791961" y="1764600"/>
              <a:ext cx="125638" cy="1256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42" name="Conector recto 41"/>
          <p:cNvCxnSpPr/>
          <p:nvPr/>
        </p:nvCxnSpPr>
        <p:spPr>
          <a:xfrm flipV="1">
            <a:off x="3765762" y="1114425"/>
            <a:ext cx="0" cy="2151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3767922" y="1928265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22"/>
          <p:cNvSpPr txBox="1"/>
          <p:nvPr/>
        </p:nvSpPr>
        <p:spPr>
          <a:xfrm>
            <a:off x="4089790" y="1483366"/>
            <a:ext cx="947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LB-MASTER</a:t>
            </a:r>
          </a:p>
        </p:txBody>
      </p:sp>
      <p:grpSp>
        <p:nvGrpSpPr>
          <p:cNvPr id="46" name="Grupo 45"/>
          <p:cNvGrpSpPr/>
          <p:nvPr/>
        </p:nvGrpSpPr>
        <p:grpSpPr>
          <a:xfrm>
            <a:off x="5278707" y="1329578"/>
            <a:ext cx="633098" cy="598687"/>
            <a:chOff x="3584814" y="1433896"/>
            <a:chExt cx="546339" cy="488954"/>
          </a:xfrm>
        </p:grpSpPr>
        <p:sp>
          <p:nvSpPr>
            <p:cNvPr id="47" name="Decisión 46"/>
            <p:cNvSpPr/>
            <p:nvPr/>
          </p:nvSpPr>
          <p:spPr>
            <a:xfrm>
              <a:off x="3584814" y="1433896"/>
              <a:ext cx="546339" cy="488954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8" name="Flecha cuádruple 47"/>
            <p:cNvSpPr/>
            <p:nvPr/>
          </p:nvSpPr>
          <p:spPr>
            <a:xfrm>
              <a:off x="3645225" y="1480868"/>
              <a:ext cx="425513" cy="383486"/>
            </a:xfrm>
            <a:prstGeom prst="quadArrow">
              <a:avLst>
                <a:gd name="adj1" fmla="val 3613"/>
                <a:gd name="adj2" fmla="val 13057"/>
                <a:gd name="adj3" fmla="val 1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9" name="Elipse 48"/>
            <p:cNvSpPr/>
            <p:nvPr/>
          </p:nvSpPr>
          <p:spPr>
            <a:xfrm>
              <a:off x="3801013" y="1607780"/>
              <a:ext cx="129661" cy="1296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/>
            <p:cNvSpPr/>
            <p:nvPr/>
          </p:nvSpPr>
          <p:spPr>
            <a:xfrm>
              <a:off x="3791961" y="1764600"/>
              <a:ext cx="125638" cy="1256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51" name="Conector recto 50"/>
          <p:cNvCxnSpPr/>
          <p:nvPr/>
        </p:nvCxnSpPr>
        <p:spPr>
          <a:xfrm flipV="1">
            <a:off x="5593151" y="1114425"/>
            <a:ext cx="0" cy="2151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5595311" y="1928265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22"/>
          <p:cNvSpPr txBox="1"/>
          <p:nvPr/>
        </p:nvSpPr>
        <p:spPr>
          <a:xfrm>
            <a:off x="5917179" y="1483366"/>
            <a:ext cx="947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LB-INFRA</a:t>
            </a:r>
          </a:p>
        </p:txBody>
      </p:sp>
      <p:cxnSp>
        <p:nvCxnSpPr>
          <p:cNvPr id="265" name="Conector recto 264"/>
          <p:cNvCxnSpPr/>
          <p:nvPr/>
        </p:nvCxnSpPr>
        <p:spPr>
          <a:xfrm>
            <a:off x="2011335" y="2253061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/>
          <p:cNvCxnSpPr/>
          <p:nvPr/>
        </p:nvCxnSpPr>
        <p:spPr>
          <a:xfrm>
            <a:off x="3860527" y="2253061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>
            <a:off x="5595733" y="2245872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198"/>
          <p:cNvSpPr/>
          <p:nvPr/>
        </p:nvSpPr>
        <p:spPr>
          <a:xfrm>
            <a:off x="1259078" y="2502567"/>
            <a:ext cx="7760369" cy="374182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5" name="Rectángulo 224"/>
          <p:cNvSpPr/>
          <p:nvPr/>
        </p:nvSpPr>
        <p:spPr>
          <a:xfrm>
            <a:off x="1366349" y="2954906"/>
            <a:ext cx="1914695" cy="10457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26" name="Grupo 225"/>
          <p:cNvGrpSpPr/>
          <p:nvPr/>
        </p:nvGrpSpPr>
        <p:grpSpPr>
          <a:xfrm>
            <a:off x="1448487" y="3268750"/>
            <a:ext cx="440810" cy="470768"/>
            <a:chOff x="5368865" y="3346868"/>
            <a:chExt cx="546339" cy="532544"/>
          </a:xfrm>
        </p:grpSpPr>
        <p:sp>
          <p:nvSpPr>
            <p:cNvPr id="227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28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29" name="CuadroTexto 228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230" name="Grupo 229"/>
          <p:cNvGrpSpPr/>
          <p:nvPr/>
        </p:nvGrpSpPr>
        <p:grpSpPr>
          <a:xfrm>
            <a:off x="2087479" y="3272728"/>
            <a:ext cx="440810" cy="470768"/>
            <a:chOff x="5368865" y="3346868"/>
            <a:chExt cx="546339" cy="532544"/>
          </a:xfrm>
        </p:grpSpPr>
        <p:sp>
          <p:nvSpPr>
            <p:cNvPr id="231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32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33" name="CuadroTexto 232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234" name="Grupo 233"/>
          <p:cNvGrpSpPr/>
          <p:nvPr/>
        </p:nvGrpSpPr>
        <p:grpSpPr>
          <a:xfrm>
            <a:off x="2724655" y="3270820"/>
            <a:ext cx="440810" cy="470768"/>
            <a:chOff x="5368865" y="3346868"/>
            <a:chExt cx="546339" cy="532544"/>
          </a:xfrm>
        </p:grpSpPr>
        <p:sp>
          <p:nvSpPr>
            <p:cNvPr id="235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3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37" name="CuadroTexto 236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238" name="CuadroTexto 237"/>
          <p:cNvSpPr txBox="1"/>
          <p:nvPr/>
        </p:nvSpPr>
        <p:spPr>
          <a:xfrm>
            <a:off x="1970734" y="3698083"/>
            <a:ext cx="773560" cy="33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master</a:t>
            </a:r>
          </a:p>
        </p:txBody>
      </p:sp>
      <p:sp>
        <p:nvSpPr>
          <p:cNvPr id="240" name="Rectángulo 239"/>
          <p:cNvSpPr/>
          <p:nvPr/>
        </p:nvSpPr>
        <p:spPr>
          <a:xfrm>
            <a:off x="3501915" y="2960503"/>
            <a:ext cx="1202321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80" name="Grupo 279"/>
          <p:cNvGrpSpPr/>
          <p:nvPr/>
        </p:nvGrpSpPr>
        <p:grpSpPr>
          <a:xfrm>
            <a:off x="3618417" y="3266497"/>
            <a:ext cx="440810" cy="470768"/>
            <a:chOff x="5368865" y="3346868"/>
            <a:chExt cx="546339" cy="532544"/>
          </a:xfrm>
        </p:grpSpPr>
        <p:sp>
          <p:nvSpPr>
            <p:cNvPr id="281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82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284" name="CuadroTexto 283"/>
          <p:cNvSpPr txBox="1"/>
          <p:nvPr/>
        </p:nvSpPr>
        <p:spPr>
          <a:xfrm>
            <a:off x="3858455" y="3680448"/>
            <a:ext cx="57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infra</a:t>
            </a:r>
          </a:p>
        </p:txBody>
      </p:sp>
      <p:grpSp>
        <p:nvGrpSpPr>
          <p:cNvPr id="287" name="Grupo 286"/>
          <p:cNvGrpSpPr/>
          <p:nvPr/>
        </p:nvGrpSpPr>
        <p:grpSpPr>
          <a:xfrm>
            <a:off x="4216121" y="3273110"/>
            <a:ext cx="440810" cy="470768"/>
            <a:chOff x="5368865" y="3346868"/>
            <a:chExt cx="546339" cy="532544"/>
          </a:xfrm>
        </p:grpSpPr>
        <p:sp>
          <p:nvSpPr>
            <p:cNvPr id="288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89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91" name="CuadroTexto 290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292" name="Rectángulo 291"/>
          <p:cNvSpPr/>
          <p:nvPr/>
        </p:nvSpPr>
        <p:spPr>
          <a:xfrm>
            <a:off x="5053784" y="2955140"/>
            <a:ext cx="1363687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93" name="Grupo 292"/>
          <p:cNvGrpSpPr/>
          <p:nvPr/>
        </p:nvGrpSpPr>
        <p:grpSpPr>
          <a:xfrm>
            <a:off x="5250287" y="3261140"/>
            <a:ext cx="440810" cy="470768"/>
            <a:chOff x="5368865" y="3346868"/>
            <a:chExt cx="546339" cy="532543"/>
          </a:xfrm>
        </p:grpSpPr>
        <p:sp>
          <p:nvSpPr>
            <p:cNvPr id="294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95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96" name="CuadroTexto 295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6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297" name="CuadroTexto 296"/>
          <p:cNvSpPr txBox="1"/>
          <p:nvPr/>
        </p:nvSpPr>
        <p:spPr>
          <a:xfrm>
            <a:off x="5217734" y="3668946"/>
            <a:ext cx="107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node-cnt</a:t>
            </a:r>
            <a:endParaRPr lang="es-PE" sz="1600" dirty="0"/>
          </a:p>
        </p:txBody>
      </p:sp>
      <p:grpSp>
        <p:nvGrpSpPr>
          <p:cNvPr id="298" name="Grupo 297"/>
          <p:cNvGrpSpPr/>
          <p:nvPr/>
        </p:nvGrpSpPr>
        <p:grpSpPr>
          <a:xfrm>
            <a:off x="5780409" y="3267747"/>
            <a:ext cx="440810" cy="470768"/>
            <a:chOff x="5368865" y="3346868"/>
            <a:chExt cx="546339" cy="532544"/>
          </a:xfrm>
        </p:grpSpPr>
        <p:sp>
          <p:nvSpPr>
            <p:cNvPr id="299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00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01" name="CuadroTexto 300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312" name="Rectángulo 311"/>
          <p:cNvSpPr/>
          <p:nvPr/>
        </p:nvSpPr>
        <p:spPr>
          <a:xfrm>
            <a:off x="1394084" y="4543493"/>
            <a:ext cx="7428055" cy="12394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13" name="Grupo 312"/>
          <p:cNvGrpSpPr/>
          <p:nvPr/>
        </p:nvGrpSpPr>
        <p:grpSpPr>
          <a:xfrm>
            <a:off x="1417049" y="4389861"/>
            <a:ext cx="406247" cy="347698"/>
            <a:chOff x="905344" y="2757448"/>
            <a:chExt cx="406247" cy="347698"/>
          </a:xfrm>
        </p:grpSpPr>
        <p:pic>
          <p:nvPicPr>
            <p:cNvPr id="314" name="Imagen 3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315" name="CuadroTexto 314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319" name="Grupo 318"/>
          <p:cNvGrpSpPr/>
          <p:nvPr/>
        </p:nvGrpSpPr>
        <p:grpSpPr>
          <a:xfrm>
            <a:off x="1374728" y="2726367"/>
            <a:ext cx="406247" cy="347698"/>
            <a:chOff x="905344" y="2757448"/>
            <a:chExt cx="406247" cy="347698"/>
          </a:xfrm>
        </p:grpSpPr>
        <p:pic>
          <p:nvPicPr>
            <p:cNvPr id="320" name="Imagen 3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321" name="CuadroTexto 320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322" name="Grupo 321"/>
          <p:cNvGrpSpPr/>
          <p:nvPr/>
        </p:nvGrpSpPr>
        <p:grpSpPr>
          <a:xfrm>
            <a:off x="3520962" y="2738697"/>
            <a:ext cx="406247" cy="347698"/>
            <a:chOff x="905344" y="2757448"/>
            <a:chExt cx="406247" cy="347698"/>
          </a:xfrm>
        </p:grpSpPr>
        <p:pic>
          <p:nvPicPr>
            <p:cNvPr id="323" name="Imagen 3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324" name="CuadroTexto 323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325" name="Grupo 324"/>
          <p:cNvGrpSpPr/>
          <p:nvPr/>
        </p:nvGrpSpPr>
        <p:grpSpPr>
          <a:xfrm>
            <a:off x="5109438" y="2755841"/>
            <a:ext cx="406247" cy="347698"/>
            <a:chOff x="905344" y="2757448"/>
            <a:chExt cx="406247" cy="347698"/>
          </a:xfrm>
        </p:grpSpPr>
        <p:pic>
          <p:nvPicPr>
            <p:cNvPr id="326" name="Imagen 3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327" name="CuadroTexto 326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328" name="Grupo 327"/>
          <p:cNvGrpSpPr/>
          <p:nvPr/>
        </p:nvGrpSpPr>
        <p:grpSpPr>
          <a:xfrm>
            <a:off x="1838518" y="4912550"/>
            <a:ext cx="2276250" cy="774551"/>
            <a:chOff x="1084766" y="4912550"/>
            <a:chExt cx="2276250" cy="774551"/>
          </a:xfrm>
        </p:grpSpPr>
        <p:pic>
          <p:nvPicPr>
            <p:cNvPr id="329" name="Picture 2" descr="Resultado de imagen para folder ope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433" y="5197837"/>
              <a:ext cx="460064" cy="46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0" name="Grupo 329"/>
            <p:cNvGrpSpPr/>
            <p:nvPr/>
          </p:nvGrpSpPr>
          <p:grpSpPr>
            <a:xfrm>
              <a:off x="1225956" y="4912550"/>
              <a:ext cx="546339" cy="565828"/>
              <a:chOff x="5368865" y="3346868"/>
              <a:chExt cx="546339" cy="565828"/>
            </a:xfrm>
          </p:grpSpPr>
          <p:sp>
            <p:nvSpPr>
              <p:cNvPr id="333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34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335" name="CuadroTexto 334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12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  <p:sp>
          <p:nvSpPr>
            <p:cNvPr id="331" name="CuadroTexto 330"/>
            <p:cNvSpPr txBox="1"/>
            <p:nvPr/>
          </p:nvSpPr>
          <p:spPr>
            <a:xfrm>
              <a:off x="1084766" y="5410102"/>
              <a:ext cx="909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gluster-01</a:t>
              </a:r>
            </a:p>
          </p:txBody>
        </p:sp>
        <p:sp>
          <p:nvSpPr>
            <p:cNvPr id="332" name="CuadroTexto 331"/>
            <p:cNvSpPr txBox="1"/>
            <p:nvPr/>
          </p:nvSpPr>
          <p:spPr>
            <a:xfrm>
              <a:off x="2225943" y="5345750"/>
              <a:ext cx="1135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err="1"/>
                <a:t>DiskDato</a:t>
              </a:r>
              <a:r>
                <a:rPr lang="es-PE" sz="1000" dirty="0"/>
                <a:t> = 1 TB</a:t>
              </a:r>
              <a:endParaRPr lang="es-PE" sz="1200" dirty="0"/>
            </a:p>
          </p:txBody>
        </p:sp>
      </p:grpSp>
      <p:grpSp>
        <p:nvGrpSpPr>
          <p:cNvPr id="336" name="Grupo 335"/>
          <p:cNvGrpSpPr/>
          <p:nvPr/>
        </p:nvGrpSpPr>
        <p:grpSpPr>
          <a:xfrm>
            <a:off x="4165937" y="4912144"/>
            <a:ext cx="2276250" cy="774551"/>
            <a:chOff x="3499111" y="4842014"/>
            <a:chExt cx="2276250" cy="774551"/>
          </a:xfrm>
        </p:grpSpPr>
        <p:pic>
          <p:nvPicPr>
            <p:cNvPr id="337" name="Picture 2" descr="Resultado de imagen para folder ope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9778" y="5127301"/>
              <a:ext cx="460064" cy="46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8" name="Grupo 337"/>
            <p:cNvGrpSpPr/>
            <p:nvPr/>
          </p:nvGrpSpPr>
          <p:grpSpPr>
            <a:xfrm>
              <a:off x="3640301" y="4842014"/>
              <a:ext cx="546339" cy="565828"/>
              <a:chOff x="5368865" y="3346868"/>
              <a:chExt cx="546339" cy="565828"/>
            </a:xfrm>
          </p:grpSpPr>
          <p:sp>
            <p:nvSpPr>
              <p:cNvPr id="341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71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372" name="CuadroTexto 371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12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  <p:sp>
          <p:nvSpPr>
            <p:cNvPr id="339" name="CuadroTexto 338"/>
            <p:cNvSpPr txBox="1"/>
            <p:nvPr/>
          </p:nvSpPr>
          <p:spPr>
            <a:xfrm>
              <a:off x="3499111" y="5339566"/>
              <a:ext cx="909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gluster-02</a:t>
              </a:r>
            </a:p>
          </p:txBody>
        </p:sp>
        <p:sp>
          <p:nvSpPr>
            <p:cNvPr id="340" name="CuadroTexto 339"/>
            <p:cNvSpPr txBox="1"/>
            <p:nvPr/>
          </p:nvSpPr>
          <p:spPr>
            <a:xfrm>
              <a:off x="4640288" y="5275214"/>
              <a:ext cx="1135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err="1"/>
                <a:t>DiskDato</a:t>
              </a:r>
              <a:r>
                <a:rPr lang="es-PE" sz="1000" dirty="0"/>
                <a:t> = 1 TB</a:t>
              </a:r>
              <a:endParaRPr lang="es-PE" sz="1200" dirty="0"/>
            </a:p>
          </p:txBody>
        </p:sp>
      </p:grpSp>
      <p:grpSp>
        <p:nvGrpSpPr>
          <p:cNvPr id="373" name="Grupo 372"/>
          <p:cNvGrpSpPr/>
          <p:nvPr/>
        </p:nvGrpSpPr>
        <p:grpSpPr>
          <a:xfrm>
            <a:off x="6442187" y="4914908"/>
            <a:ext cx="2276250" cy="774551"/>
            <a:chOff x="5688435" y="4806620"/>
            <a:chExt cx="2276250" cy="774551"/>
          </a:xfrm>
        </p:grpSpPr>
        <p:pic>
          <p:nvPicPr>
            <p:cNvPr id="374" name="Picture 2" descr="Resultado de imagen para folder ope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9102" y="5091907"/>
              <a:ext cx="460064" cy="46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5" name="Grupo 374"/>
            <p:cNvGrpSpPr/>
            <p:nvPr/>
          </p:nvGrpSpPr>
          <p:grpSpPr>
            <a:xfrm>
              <a:off x="5829625" y="4806620"/>
              <a:ext cx="546339" cy="565828"/>
              <a:chOff x="5368865" y="3346868"/>
              <a:chExt cx="546339" cy="565828"/>
            </a:xfrm>
          </p:grpSpPr>
          <p:sp>
            <p:nvSpPr>
              <p:cNvPr id="378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79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380" name="CuadroTexto 379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12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  <p:sp>
          <p:nvSpPr>
            <p:cNvPr id="376" name="CuadroTexto 375"/>
            <p:cNvSpPr txBox="1"/>
            <p:nvPr/>
          </p:nvSpPr>
          <p:spPr>
            <a:xfrm>
              <a:off x="5688435" y="5304172"/>
              <a:ext cx="909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gluster-03</a:t>
              </a:r>
            </a:p>
          </p:txBody>
        </p:sp>
        <p:sp>
          <p:nvSpPr>
            <p:cNvPr id="377" name="CuadroTexto 376"/>
            <p:cNvSpPr txBox="1"/>
            <p:nvPr/>
          </p:nvSpPr>
          <p:spPr>
            <a:xfrm>
              <a:off x="6829612" y="5239820"/>
              <a:ext cx="1135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err="1"/>
                <a:t>DiskDato</a:t>
              </a:r>
              <a:r>
                <a:rPr lang="es-PE" sz="1000" dirty="0"/>
                <a:t> = 1 TB</a:t>
              </a:r>
              <a:endParaRPr lang="es-PE" sz="1200" dirty="0"/>
            </a:p>
          </p:txBody>
        </p:sp>
      </p:grpSp>
      <p:cxnSp>
        <p:nvCxnSpPr>
          <p:cNvPr id="381" name="Conector recto 380"/>
          <p:cNvCxnSpPr/>
          <p:nvPr/>
        </p:nvCxnSpPr>
        <p:spPr>
          <a:xfrm>
            <a:off x="1976450" y="4000679"/>
            <a:ext cx="0" cy="54281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ctor recto 381"/>
          <p:cNvCxnSpPr/>
          <p:nvPr/>
        </p:nvCxnSpPr>
        <p:spPr>
          <a:xfrm>
            <a:off x="3773131" y="4000679"/>
            <a:ext cx="0" cy="54281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recto 382"/>
          <p:cNvCxnSpPr/>
          <p:nvPr/>
        </p:nvCxnSpPr>
        <p:spPr>
          <a:xfrm>
            <a:off x="5595733" y="4000679"/>
            <a:ext cx="0" cy="54281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recto 383"/>
          <p:cNvCxnSpPr/>
          <p:nvPr/>
        </p:nvCxnSpPr>
        <p:spPr>
          <a:xfrm>
            <a:off x="7324161" y="4000679"/>
            <a:ext cx="0" cy="54281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384"/>
          <p:cNvCxnSpPr/>
          <p:nvPr/>
        </p:nvCxnSpPr>
        <p:spPr>
          <a:xfrm>
            <a:off x="2919952" y="2712597"/>
            <a:ext cx="273217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uadroTexto 385"/>
          <p:cNvSpPr txBox="1"/>
          <p:nvPr/>
        </p:nvSpPr>
        <p:spPr>
          <a:xfrm>
            <a:off x="3797930" y="2477833"/>
            <a:ext cx="159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/>
              <a:t>OpenShift</a:t>
            </a:r>
            <a:r>
              <a:rPr lang="es-PE" sz="1200" dirty="0"/>
              <a:t> SDN</a:t>
            </a:r>
          </a:p>
        </p:txBody>
      </p:sp>
      <p:cxnSp>
        <p:nvCxnSpPr>
          <p:cNvPr id="387" name="Conector recto 386"/>
          <p:cNvCxnSpPr/>
          <p:nvPr/>
        </p:nvCxnSpPr>
        <p:spPr>
          <a:xfrm>
            <a:off x="2922085" y="2712597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>
            <a:off x="3958612" y="2710003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388"/>
          <p:cNvCxnSpPr/>
          <p:nvPr/>
        </p:nvCxnSpPr>
        <p:spPr>
          <a:xfrm>
            <a:off x="5652123" y="2709616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uadroTexto 389"/>
          <p:cNvSpPr txBox="1"/>
          <p:nvPr/>
        </p:nvSpPr>
        <p:spPr>
          <a:xfrm>
            <a:off x="1526233" y="5823934"/>
            <a:ext cx="18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OPENSHIFT 3.11</a:t>
            </a:r>
          </a:p>
        </p:txBody>
      </p:sp>
      <p:cxnSp>
        <p:nvCxnSpPr>
          <p:cNvPr id="132" name="Conector recto 131"/>
          <p:cNvCxnSpPr/>
          <p:nvPr/>
        </p:nvCxnSpPr>
        <p:spPr>
          <a:xfrm flipV="1">
            <a:off x="8877907" y="2238685"/>
            <a:ext cx="2696045" cy="40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D6A58EA-1B42-4FBD-A0AE-AB25A345E90D}"/>
              </a:ext>
            </a:extLst>
          </p:cNvPr>
          <p:cNvSpPr txBox="1"/>
          <p:nvPr/>
        </p:nvSpPr>
        <p:spPr>
          <a:xfrm>
            <a:off x="8966317" y="1901768"/>
            <a:ext cx="263621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PRIVADA: 10.100.1.4/24</a:t>
            </a:r>
          </a:p>
        </p:txBody>
      </p:sp>
      <p:sp>
        <p:nvSpPr>
          <p:cNvPr id="134" name="Rectángulo 133"/>
          <p:cNvSpPr/>
          <p:nvPr/>
        </p:nvSpPr>
        <p:spPr>
          <a:xfrm>
            <a:off x="10726962" y="2561497"/>
            <a:ext cx="716982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35" name="Grupo 134"/>
          <p:cNvGrpSpPr/>
          <p:nvPr/>
        </p:nvGrpSpPr>
        <p:grpSpPr>
          <a:xfrm>
            <a:off x="10877785" y="2764518"/>
            <a:ext cx="440810" cy="470768"/>
            <a:chOff x="5368865" y="3346868"/>
            <a:chExt cx="546339" cy="532544"/>
          </a:xfrm>
        </p:grpSpPr>
        <p:sp>
          <p:nvSpPr>
            <p:cNvPr id="136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39" name="CuadroTexto 138"/>
          <p:cNvSpPr txBox="1"/>
          <p:nvPr/>
        </p:nvSpPr>
        <p:spPr>
          <a:xfrm>
            <a:off x="10781554" y="3199602"/>
            <a:ext cx="64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nginx</a:t>
            </a:r>
            <a:endParaRPr lang="es-PE" sz="1600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10728765" y="2371322"/>
            <a:ext cx="406247" cy="347698"/>
            <a:chOff x="905344" y="2757448"/>
            <a:chExt cx="406247" cy="347698"/>
          </a:xfrm>
        </p:grpSpPr>
        <p:pic>
          <p:nvPicPr>
            <p:cNvPr id="141" name="Imagen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142" name="CuadroTexto 141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cxnSp>
        <p:nvCxnSpPr>
          <p:cNvPr id="143" name="Conector recto 142"/>
          <p:cNvCxnSpPr/>
          <p:nvPr/>
        </p:nvCxnSpPr>
        <p:spPr>
          <a:xfrm>
            <a:off x="11240580" y="2243582"/>
            <a:ext cx="0" cy="3141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8975689" y="1110615"/>
            <a:ext cx="0" cy="11367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9946719" y="2327388"/>
            <a:ext cx="1627233" cy="141725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6" name="CuadroTexto 145"/>
          <p:cNvSpPr txBox="1"/>
          <p:nvPr/>
        </p:nvSpPr>
        <p:spPr>
          <a:xfrm>
            <a:off x="10009961" y="2861297"/>
            <a:ext cx="70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DMZ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DD8B557A-E348-4E43-9996-060F39CFF5B1}"/>
              </a:ext>
            </a:extLst>
          </p:cNvPr>
          <p:cNvSpPr/>
          <p:nvPr/>
        </p:nvSpPr>
        <p:spPr>
          <a:xfrm>
            <a:off x="6737480" y="2954906"/>
            <a:ext cx="1202321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9762885A-0578-4680-8DDB-F5553F053A55}"/>
              </a:ext>
            </a:extLst>
          </p:cNvPr>
          <p:cNvGrpSpPr/>
          <p:nvPr/>
        </p:nvGrpSpPr>
        <p:grpSpPr>
          <a:xfrm>
            <a:off x="6849388" y="3273110"/>
            <a:ext cx="440810" cy="470768"/>
            <a:chOff x="958150" y="3273110"/>
            <a:chExt cx="546339" cy="532544"/>
          </a:xfrm>
        </p:grpSpPr>
        <p:sp>
          <p:nvSpPr>
            <p:cNvPr id="149" name="Rectángulo: esquinas redondeadas 148">
              <a:extLst>
                <a:ext uri="{FF2B5EF4-FFF2-40B4-BE49-F238E27FC236}">
                  <a16:creationId xmlns:a16="http://schemas.microsoft.com/office/drawing/2014/main" id="{3BA90E94-FB1C-4017-A395-3AF17FFAC9CE}"/>
                </a:ext>
              </a:extLst>
            </p:cNvPr>
            <p:cNvSpPr/>
            <p:nvPr/>
          </p:nvSpPr>
          <p:spPr>
            <a:xfrm>
              <a:off x="958150" y="3273110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150" name="Imagen 149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B891D91C-9D72-42A2-8A32-0A140037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861" y="3302046"/>
              <a:ext cx="339486" cy="349011"/>
            </a:xfrm>
            <a:prstGeom prst="rect">
              <a:avLst/>
            </a:prstGeom>
          </p:spPr>
        </p:pic>
        <p:sp>
          <p:nvSpPr>
            <p:cNvPr id="151" name="CuadroTexto 5">
              <a:extLst>
                <a:ext uri="{FF2B5EF4-FFF2-40B4-BE49-F238E27FC236}">
                  <a16:creationId xmlns:a16="http://schemas.microsoft.com/office/drawing/2014/main" id="{EE421C1A-D7E0-4234-82CF-55BB8348F2D6}"/>
                </a:ext>
              </a:extLst>
            </p:cNvPr>
            <p:cNvSpPr txBox="1"/>
            <p:nvPr/>
          </p:nvSpPr>
          <p:spPr>
            <a:xfrm>
              <a:off x="1041291" y="3561939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52" name="CuadroTexto 6">
            <a:extLst>
              <a:ext uri="{FF2B5EF4-FFF2-40B4-BE49-F238E27FC236}">
                <a16:creationId xmlns:a16="http://schemas.microsoft.com/office/drawing/2014/main" id="{E0736583-BA94-4C3F-AF58-B1DCC0AF9CA3}"/>
              </a:ext>
            </a:extLst>
          </p:cNvPr>
          <p:cNvSpPr txBox="1"/>
          <p:nvPr/>
        </p:nvSpPr>
        <p:spPr>
          <a:xfrm>
            <a:off x="6972071" y="3719145"/>
            <a:ext cx="75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3Scale</a:t>
            </a:r>
          </a:p>
        </p:txBody>
      </p: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C3D6D635-0CFB-4B74-A5C4-5720203155F0}"/>
              </a:ext>
            </a:extLst>
          </p:cNvPr>
          <p:cNvGrpSpPr/>
          <p:nvPr/>
        </p:nvGrpSpPr>
        <p:grpSpPr>
          <a:xfrm>
            <a:off x="6742835" y="2762088"/>
            <a:ext cx="406247" cy="347698"/>
            <a:chOff x="851597" y="2762088"/>
            <a:chExt cx="406247" cy="347698"/>
          </a:xfrm>
        </p:grpSpPr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9A64E826-6EE2-4288-A07C-CB2207DBD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7" y="2762088"/>
              <a:ext cx="251457" cy="307266"/>
            </a:xfrm>
            <a:prstGeom prst="rect">
              <a:avLst/>
            </a:prstGeom>
          </p:spPr>
        </p:pic>
        <p:sp>
          <p:nvSpPr>
            <p:cNvPr id="155" name="CuadroTexto 9">
              <a:extLst>
                <a:ext uri="{FF2B5EF4-FFF2-40B4-BE49-F238E27FC236}">
                  <a16:creationId xmlns:a16="http://schemas.microsoft.com/office/drawing/2014/main" id="{9E1781C4-6F34-4392-B57C-8DEEAC106AD5}"/>
                </a:ext>
              </a:extLst>
            </p:cNvPr>
            <p:cNvSpPr txBox="1"/>
            <p:nvPr/>
          </p:nvSpPr>
          <p:spPr>
            <a:xfrm>
              <a:off x="851597" y="287895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8FE4E3D7-98B8-4C40-ADDC-6351B06DCB69}"/>
              </a:ext>
            </a:extLst>
          </p:cNvPr>
          <p:cNvGrpSpPr/>
          <p:nvPr/>
        </p:nvGrpSpPr>
        <p:grpSpPr>
          <a:xfrm>
            <a:off x="7419522" y="3269093"/>
            <a:ext cx="440810" cy="470768"/>
            <a:chOff x="1528284" y="3269093"/>
            <a:chExt cx="546339" cy="53254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FB927FD7-8ADF-426E-A0EC-D2694ABDF44F}"/>
                </a:ext>
              </a:extLst>
            </p:cNvPr>
            <p:cNvSpPr/>
            <p:nvPr/>
          </p:nvSpPr>
          <p:spPr>
            <a:xfrm>
              <a:off x="1528284" y="3269093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158" name="Imagen 157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6A9BCF12-EB95-4CAD-A7ED-8053D5BDE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5995" y="3298029"/>
              <a:ext cx="339486" cy="349011"/>
            </a:xfrm>
            <a:prstGeom prst="rect">
              <a:avLst/>
            </a:prstGeom>
          </p:spPr>
        </p:pic>
        <p:sp>
          <p:nvSpPr>
            <p:cNvPr id="159" name="CuadroTexto 13">
              <a:extLst>
                <a:ext uri="{FF2B5EF4-FFF2-40B4-BE49-F238E27FC236}">
                  <a16:creationId xmlns:a16="http://schemas.microsoft.com/office/drawing/2014/main" id="{FDB37994-7F09-4439-815A-5770FD4D5800}"/>
                </a:ext>
              </a:extLst>
            </p:cNvPr>
            <p:cNvSpPr txBox="1"/>
            <p:nvPr/>
          </p:nvSpPr>
          <p:spPr>
            <a:xfrm>
              <a:off x="1611425" y="3557922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BEBCF683-44DB-46F4-9B5C-8CB63F41C070}"/>
              </a:ext>
            </a:extLst>
          </p:cNvPr>
          <p:cNvSpPr/>
          <p:nvPr/>
        </p:nvSpPr>
        <p:spPr>
          <a:xfrm>
            <a:off x="4942478" y="2641888"/>
            <a:ext cx="3130832" cy="170390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225910E4-3359-4494-8C74-754C3B412135}"/>
              </a:ext>
            </a:extLst>
          </p:cNvPr>
          <p:cNvSpPr txBox="1"/>
          <p:nvPr/>
        </p:nvSpPr>
        <p:spPr>
          <a:xfrm>
            <a:off x="5778608" y="3975134"/>
            <a:ext cx="165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App </a:t>
            </a:r>
            <a:r>
              <a:rPr lang="es-PE" dirty="0" err="1"/>
              <a:t>nodes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1680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262</Words>
  <Application>Microsoft Office PowerPoint</Application>
  <PresentationFormat>Panorámica</PresentationFormat>
  <Paragraphs>180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Alexander Romero</cp:lastModifiedBy>
  <cp:revision>249</cp:revision>
  <dcterms:created xsi:type="dcterms:W3CDTF">2019-11-25T14:34:04Z</dcterms:created>
  <dcterms:modified xsi:type="dcterms:W3CDTF">2020-09-11T15:56:52Z</dcterms:modified>
</cp:coreProperties>
</file>