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verag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Average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e7b9dddf_1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e7b9dddf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446d20fc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446d20f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8f9d2e75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8f9d2e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e7b9ddd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e7b9dd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f9d2e7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f9d2e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8f9d2e7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8f9d2e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8f9d2e75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8f9d2e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8f9d2e7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8f9d2e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8f9d2e7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8f9d2e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f9d2e7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f9d2e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7b9ddd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e7b9ddd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8f9d2e75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8f9d2e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torque, integrate the torsional stress over the triangular cross-section area, which gives you this equation.  Theta and G are given, so all we need is J, which is the polar moment of inertia of an isosceles triangle.  Torque is 4.125 Meganewton-meters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46d20fc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446d20f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6d20fc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6d20f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7b9dddf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e7b9ddd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warping function is independent from theta (angle of twist)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is asking us to find the warping function, torsional shear stresses, applied torque, and plot for the warping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general summary of St. Venant’s torsion theory, and the condition of the angle of twist and G, we can derive and calculate the requested parameters.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7b9ddd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7b9ddd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e7b9dddf_1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e7b9ddd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46d20fc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46d20f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4.gif"/><Relationship Id="rId5" Type="http://schemas.openxmlformats.org/officeDocument/2006/relationships/image" Target="../media/image33.gif"/><Relationship Id="rId6" Type="http://schemas.openxmlformats.org/officeDocument/2006/relationships/image" Target="../media/image27.gif"/><Relationship Id="rId7" Type="http://schemas.openxmlformats.org/officeDocument/2006/relationships/image" Target="../media/image2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13" Type="http://schemas.openxmlformats.org/officeDocument/2006/relationships/image" Target="../media/image1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5" Type="http://schemas.openxmlformats.org/officeDocument/2006/relationships/image" Target="../media/image30.png"/><Relationship Id="rId1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732750" y="1438775"/>
            <a:ext cx="52167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Project V: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FEM Calculation of Warping (Saint-Venant Torsion)</a:t>
            </a:r>
            <a:endParaRPr sz="3000"/>
          </a:p>
        </p:txBody>
      </p:sp>
      <p:sp>
        <p:nvSpPr>
          <p:cNvPr id="79" name="Google Shape;79;p12"/>
          <p:cNvSpPr txBox="1"/>
          <p:nvPr/>
        </p:nvSpPr>
        <p:spPr>
          <a:xfrm>
            <a:off x="732750" y="3525350"/>
            <a:ext cx="66468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Group II:</a:t>
            </a:r>
            <a:endParaRPr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Andy Nguyen, Brian Tam , Jannette Choi, Chris Chin, </a:t>
            </a:r>
            <a:endParaRPr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Matthew Yeung, </a:t>
            </a: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Sam Liu, </a:t>
            </a: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Celina Shaw, &amp; Sean Yen</a:t>
            </a:r>
            <a:endParaRPr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825" y="717575"/>
            <a:ext cx="2547395" cy="26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893700" y="56490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Constraints and Boundary Condition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893700" y="1707900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Constraints:</a:t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Boundary condition: </a:t>
            </a:r>
            <a:r>
              <a:rPr lang="en" sz="2400">
                <a:solidFill>
                  <a:srgbClr val="FF0000"/>
                </a:solidFill>
              </a:rPr>
              <a:t>Fixed in the middle!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88" y="2431400"/>
            <a:ext cx="56464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2607175" y="3865425"/>
            <a:ext cx="43641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ctrTitle"/>
          </p:nvPr>
        </p:nvSpPr>
        <p:spPr>
          <a:xfrm>
            <a:off x="685800" y="1877951"/>
            <a:ext cx="7772400" cy="24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3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Making our Shape Functions and K Matrix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93700" y="41280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Making our Shape Functions and K Matrix</a:t>
            </a:r>
            <a:endParaRPr/>
          </a:p>
        </p:txBody>
      </p:sp>
      <p:pic>
        <p:nvPicPr>
          <p:cNvPr descr="130n.JPG"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25" y="1555800"/>
            <a:ext cx="4547525" cy="431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62" y="2189700"/>
            <a:ext cx="1046200" cy="887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1).gif"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313" y="2308625"/>
            <a:ext cx="1492300" cy="53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2).gif"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9922" y="2133597"/>
            <a:ext cx="380255" cy="88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3).gif" id="180" name="Google Shape;1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5575" y="4208525"/>
            <a:ext cx="3671175" cy="13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4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Theory to Matlab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Matlab - pmesh plot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2208650" y="2505825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575" y="20978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1626650" y="2340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								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                                              </a:t>
            </a: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17                         15         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               18                                   14        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        19                                                  13    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20                                                                  12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21                                                                                  11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22                                                                                                  10        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                                                          1         2            3            4           5           6            7             8           9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838700" y="2282125"/>
            <a:ext cx="852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16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93700" y="1303600"/>
            <a:ext cx="30000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Boundary node matrix: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Matlab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1571794"/>
            <a:ext cx="5459876" cy="41867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3600793" y="3872190"/>
            <a:ext cx="252600" cy="284100"/>
          </a:xfrm>
          <a:prstGeom prst="ellipse">
            <a:avLst/>
          </a:prstGeom>
          <a:noFill/>
          <a:ln cap="flat" cmpd="sng" w="38100">
            <a:solidFill>
              <a:srgbClr val="F202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6"/>
          <p:cNvCxnSpPr>
            <a:stCxn id="202" idx="7"/>
          </p:cNvCxnSpPr>
          <p:nvPr/>
        </p:nvCxnSpPr>
        <p:spPr>
          <a:xfrm flipH="1" rot="10800000">
            <a:off x="3816401" y="2399395"/>
            <a:ext cx="1649100" cy="1514400"/>
          </a:xfrm>
          <a:prstGeom prst="straightConnector1">
            <a:avLst/>
          </a:prstGeom>
          <a:noFill/>
          <a:ln cap="flat" cmpd="sng" w="38100">
            <a:solidFill>
              <a:srgbClr val="F202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6"/>
          <p:cNvSpPr txBox="1"/>
          <p:nvPr/>
        </p:nvSpPr>
        <p:spPr>
          <a:xfrm>
            <a:off x="5465393" y="1314925"/>
            <a:ext cx="31836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Node 23 - This point remains fixed. Doesn’t displace due to torsion.</a:t>
            </a:r>
            <a:endParaRPr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Matlab - fempoi function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893700" y="1360250"/>
            <a:ext cx="6837000" cy="54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 u = fempoi(p,t,e)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 size of the system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 = size(p,1); T = size(t,1);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 matrix allocation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 = sparse(N,N); b= zeros(N,1);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Ak = zeros(3,3); bk = zeros(3,1);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theta = 0.2;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 i = 1:T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x1 = p(t(i,1),1);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x2 = p(t(i,2),1);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x3 = p(t(i,3),1);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y1 = p(t(i,1),2);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y2 = p(t(i,2),2);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y3 = p(t(i,3),2);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% get the node coordinates of triangle k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 = [1,x1,y1;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1, x2,y2;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1, x3,y3];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% area of the triangle(area = 1/2*|a x b|)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%area = 0.5*abs((V(2,2)-V(1,2))*(V(3,3)-V(1,3))-(V(2,3)-V(1,3))*(V(3,2)-V(1,2)));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area = 0.5*abs(det(V));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% coefficients of the shape functions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C = inv(V);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% element stiffness matrix and force vector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for ik = 1:3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for jk = 1:3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Ak(ik,jk) = C(2,ik)*C(2,jk) + C(3,ik)*C(3,jk);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bk(ik) = area/3;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613550" y="1360250"/>
            <a:ext cx="41262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 assembly, global stiffness and force vector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A(t(i,:),t(i,:)) = A(t(i,:),t(i,:)) + Ak*area;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b(t(i,:)) = b(t(i,:)) + bk;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 i = 1:length(e)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for j = 1:N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A(23,j) = 0; A(j,23) = 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A(e(i),e(i)) = 1; b(e(i)) = 1;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 solve the system;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u = A\b;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Matlab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100" y="90675"/>
            <a:ext cx="4409525" cy="33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893700" y="192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 Triangle, all Dirichlet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a= sqrt(2)/2;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pv=[-a,0;a,0;0,1;-a,0];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[p,t,e]=pmesh(pv,0.2,0);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u=fempoi(p,t,e);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figure; tplot(p,t,u)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450" y="3346575"/>
            <a:ext cx="4482175" cy="33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5715275" y="179500"/>
            <a:ext cx="88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Psi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Matlab - Error Plot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01000" y="1893725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544125" y="2098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 all; clear all; clc;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hmax=0.2;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pv={[-sqrt(2)/2,0;sqrt(2)/2,0;0,1;-sqrt(2)/2,0]}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errors=poiconv(pv{1},hmax,3)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loglog(hmax./2.^(0:2),errors), grid;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rate=log2(errors(end-1))-log2(errors(end))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xlabel('Size of Elements')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ylabel('Error')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125" y="153617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ctrTitle"/>
          </p:nvPr>
        </p:nvSpPr>
        <p:spPr>
          <a:xfrm>
            <a:off x="685800" y="1031502"/>
            <a:ext cx="7772400" cy="32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5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for T and shear stresses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949200" y="-177350"/>
            <a:ext cx="7245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0253"/>
                </a:solidFill>
              </a:rPr>
              <a:t>St. Venant Torsion Problem</a:t>
            </a:r>
            <a:endParaRPr>
              <a:solidFill>
                <a:srgbClr val="F20253"/>
              </a:solidFill>
            </a:endParaRPr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1037675" y="1312450"/>
            <a:ext cx="69651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ECEFD"/>
                </a:solidFill>
              </a:rPr>
              <a:t>Prismatic non-circular bar elastic potential energy:</a:t>
            </a:r>
            <a:endParaRPr sz="2400">
              <a:solidFill>
                <a:srgbClr val="7ECEFD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51" y="1904039"/>
            <a:ext cx="5982058" cy="98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88" y="2892000"/>
            <a:ext cx="6702426" cy="26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Solving for T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485900"/>
            <a:ext cx="69723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Calculating shear stresses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75" y="1864016"/>
            <a:ext cx="6060430" cy="31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6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ctrTitle"/>
          </p:nvPr>
        </p:nvSpPr>
        <p:spPr>
          <a:xfrm>
            <a:off x="949200" y="-177350"/>
            <a:ext cx="7245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0253"/>
                </a:solidFill>
              </a:rPr>
              <a:t>St. Venant Torsion Problem</a:t>
            </a:r>
            <a:endParaRPr>
              <a:solidFill>
                <a:srgbClr val="F20253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subTitle"/>
          </p:nvPr>
        </p:nvSpPr>
        <p:spPr>
          <a:xfrm>
            <a:off x="1037675" y="1312450"/>
            <a:ext cx="68646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ECEFD"/>
                </a:solidFill>
              </a:rPr>
              <a:t>Solving for: </a:t>
            </a:r>
            <a:endParaRPr sz="2400"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ECEFD"/>
                </a:solidFill>
              </a:rPr>
              <a:t>Given: </a:t>
            </a:r>
            <a:endParaRPr sz="2400">
              <a:solidFill>
                <a:srgbClr val="7ECEFD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5006" l="11731" r="3865" t="15132"/>
          <a:stretch/>
        </p:blipFill>
        <p:spPr>
          <a:xfrm>
            <a:off x="2033750" y="1982600"/>
            <a:ext cx="6161050" cy="37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2033750" y="4473575"/>
            <a:ext cx="2475300" cy="299400"/>
          </a:xfrm>
          <a:prstGeom prst="rect">
            <a:avLst/>
          </a:prstGeom>
          <a:noFill/>
          <a:ln cap="flat" cmpd="sng" w="38100">
            <a:solidFill>
              <a:srgbClr val="F202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0253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300" y="1504425"/>
            <a:ext cx="31813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ctrTitle"/>
          </p:nvPr>
        </p:nvSpPr>
        <p:spPr>
          <a:xfrm>
            <a:off x="916025" y="0"/>
            <a:ext cx="7245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Overview of Steps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subTitle"/>
          </p:nvPr>
        </p:nvSpPr>
        <p:spPr>
          <a:xfrm>
            <a:off x="1176725" y="1546500"/>
            <a:ext cx="62595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Derive the weak form</a:t>
            </a:r>
            <a:endParaRPr b="1" sz="3200">
              <a:solidFill>
                <a:srgbClr val="2185C5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Constraints and Boundary Condition</a:t>
            </a:r>
            <a:endParaRPr b="1" sz="3200">
              <a:solidFill>
                <a:srgbClr val="2185C5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Making our Shape Functions and K Matrix</a:t>
            </a:r>
            <a:endParaRPr b="1" sz="3200">
              <a:solidFill>
                <a:srgbClr val="2185C5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From Theory to Matlab</a:t>
            </a:r>
            <a:endParaRPr b="1" sz="3200">
              <a:solidFill>
                <a:srgbClr val="2185C5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Solving T and shear stresses</a:t>
            </a:r>
            <a:endParaRPr b="1" sz="3200">
              <a:solidFill>
                <a:srgbClr val="2185C5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200"/>
              <a:buAutoNum type="arabicPeriod"/>
            </a:pPr>
            <a:r>
              <a:rPr b="1" lang="en" sz="3200">
                <a:solidFill>
                  <a:srgbClr val="2185C5"/>
                </a:solidFill>
              </a:rPr>
              <a:t>Question and Answer</a:t>
            </a:r>
            <a:endParaRPr b="1" sz="3200">
              <a:solidFill>
                <a:srgbClr val="2185C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 the weak 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Derive the weak form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93700" y="1417650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Starting with the potential energy equation of a prismatic non-circular bar</a:t>
            </a:r>
            <a:r>
              <a:rPr lang="en">
                <a:solidFill>
                  <a:srgbClr val="7ECEFD"/>
                </a:solidFill>
              </a:rPr>
              <a:t>:</a:t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Using the </a:t>
            </a:r>
            <a:r>
              <a:rPr lang="en">
                <a:solidFill>
                  <a:srgbClr val="7ECEFD"/>
                </a:solidFill>
              </a:rPr>
              <a:t>variational</a:t>
            </a:r>
            <a:r>
              <a:rPr lang="en">
                <a:solidFill>
                  <a:srgbClr val="7ECEFD"/>
                </a:solidFill>
              </a:rPr>
              <a:t> derivative to get the weak form:</a:t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900" y="4704250"/>
            <a:ext cx="6520199" cy="14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276" y="2540264"/>
            <a:ext cx="5982058" cy="987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1728275" y="5418350"/>
            <a:ext cx="5895900" cy="7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538125" y="4862950"/>
            <a:ext cx="172200" cy="4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8125" y="4778700"/>
            <a:ext cx="702800" cy="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Derive the weak form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1417650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Integrating by parts</a:t>
            </a:r>
            <a:r>
              <a:rPr lang="en">
                <a:solidFill>
                  <a:srgbClr val="7ECEFD"/>
                </a:solidFill>
              </a:rPr>
              <a:t>:</a:t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00" y="2375000"/>
            <a:ext cx="1304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950" y="2403575"/>
            <a:ext cx="1457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413" y="2546450"/>
            <a:ext cx="9620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5900" y="2370237"/>
            <a:ext cx="107001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6113" y="1417650"/>
            <a:ext cx="3781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3700" y="3221900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1188" y="3179025"/>
            <a:ext cx="50577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8899" y="4078325"/>
            <a:ext cx="1304925" cy="7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69050" y="4106875"/>
            <a:ext cx="1482900" cy="62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7175" y="4149275"/>
            <a:ext cx="11525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95900" y="4027653"/>
            <a:ext cx="1304925" cy="7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65125" y="4692188"/>
            <a:ext cx="29146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41663" y="4692188"/>
            <a:ext cx="50768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Derive the weak form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93700" y="1417650"/>
            <a:ext cx="76512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Continued:</a:t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EFD"/>
                </a:solidFill>
              </a:rPr>
              <a:t>Divergence theorem: </a:t>
            </a:r>
            <a:endParaRPr>
              <a:solidFill>
                <a:srgbClr val="7ECEFD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25" y="1959100"/>
            <a:ext cx="5983549" cy="1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950" y="4404475"/>
            <a:ext cx="5062700" cy="1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48" y="3661538"/>
            <a:ext cx="2341704" cy="6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2561825" y="3117275"/>
            <a:ext cx="4688700" cy="6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118725" y="2697850"/>
            <a:ext cx="132000" cy="2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322600" y="5562575"/>
            <a:ext cx="4793400" cy="6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725" y="2624199"/>
            <a:ext cx="578100" cy="4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9575" y="5011650"/>
            <a:ext cx="578100" cy="4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685800" y="1885500"/>
            <a:ext cx="7772400" cy="26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and Boundary Condition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