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ae35b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ae35b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2ae35b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2ae35b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2ae35b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2ae35b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7aa2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7aa2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87aa27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87aa27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87aa27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87aa27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7aa27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7aa27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FEM Calculation of Warping (Saint-Venant Torsion)</a:t>
            </a:r>
            <a:endParaRPr sz="1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Andy Nguyen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Brian Tam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 Chin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Jannette Choi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Matthew Yeung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Sam Liu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Celina Shaw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Sean Yen</a:t>
            </a:r>
            <a:endParaRPr sz="1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750" y="374525"/>
            <a:ext cx="20955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41225" y="7311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*I switched to the other slides*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92075"/>
            <a:ext cx="6612450" cy="4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859" l="-566" r="-576" t="-2002"/>
          <a:stretch/>
        </p:blipFill>
        <p:spPr>
          <a:xfrm>
            <a:off x="1164788" y="0"/>
            <a:ext cx="6814425" cy="50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391350"/>
            <a:ext cx="8817301" cy="37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625" y="1009625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Boundary node Matrix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5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</a:t>
            </a:r>
            <a:r>
              <a:rPr lang="en" sz="3000">
                <a:solidFill>
                  <a:srgbClr val="000000"/>
                </a:solidFill>
              </a:rPr>
              <a:t>e</a:t>
            </a:r>
            <a:r>
              <a:rPr lang="en" sz="1200">
                <a:solidFill>
                  <a:srgbClr val="000000"/>
                </a:solidFill>
              </a:rPr>
              <a:t>                    17                         15       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                                18                                   14      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                         19                                                  13  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                 20                                                                  12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         21                                                                                  11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22                                                                                                  10 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1         2            3            4           5           6            7             8           9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lang="en" sz="3000">
                <a:solidFill>
                  <a:srgbClr val="000000"/>
                </a:solidFill>
              </a:rPr>
              <a:t>        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433075" y="1189600"/>
            <a:ext cx="852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02" y="258012"/>
            <a:ext cx="5028661" cy="41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643425" y="628925"/>
            <a:ext cx="21078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Node 23 - This point remains fixed. Doesn’t displace due to torsion.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