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217DA8-AA17-457D-AB49-8FD5C77FECB5}">
  <a:tblStyle styleId="{BD217DA8-AA17-457D-AB49-8FD5C77FEC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694cd56_0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43b3862eb_156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43b3862eb_156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Lato:400,700,400italic,700italic%7CRaleway:400,700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93700" y="1305125"/>
            <a:ext cx="3094800" cy="8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93700" y="2362200"/>
            <a:ext cx="3094800" cy="2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1536" l="27897" r="6026" t="0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0" y="4285725"/>
            <a:ext cx="7352400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924125" y="4514325"/>
            <a:ext cx="57960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5" name="Google Shape;155;p22"/>
          <p:cNvSpPr/>
          <p:nvPr/>
        </p:nvSpPr>
        <p:spPr>
          <a:xfrm>
            <a:off x="3675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5514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838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{BD217DA8-AA17-457D-AB49-8FD5C77FECB5}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b="1" sz="180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EC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185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tramalineas_blanco_50-01.png"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4294967295"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 rot="8100000">
            <a:off x="3818435" y="29389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28575">
            <a:solidFill>
              <a:srgbClr val="FF9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 rot="8100000">
            <a:off x="730835" y="30151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28575">
            <a:solidFill>
              <a:srgbClr val="FF9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 rot="8100000">
            <a:off x="2325810" y="53960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28575">
            <a:solidFill>
              <a:srgbClr val="FF9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 rot="8100000">
            <a:off x="4136785" y="3983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28575">
            <a:solidFill>
              <a:srgbClr val="FF9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28575">
            <a:solidFill>
              <a:srgbClr val="FF9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28575">
            <a:solidFill>
              <a:srgbClr val="FF97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1553175" y="2715650"/>
            <a:ext cx="762000" cy="400500"/>
          </a:xfrm>
          <a:prstGeom prst="downArrowCallout">
            <a:avLst>
              <a:gd fmla="val 16192" name="adj1"/>
              <a:gd fmla="val 18214" name="adj2"/>
              <a:gd fmla="val 17015" name="adj3"/>
              <a:gd fmla="val 64977" name="adj4"/>
            </a:avLst>
          </a:prstGeom>
          <a:solidFill>
            <a:srgbClr val="FF971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4294967295" type="ctrTitle"/>
          </p:nvPr>
        </p:nvSpPr>
        <p:spPr>
          <a:xfrm>
            <a:off x="940350" y="2881050"/>
            <a:ext cx="6444600" cy="10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6"/>
          <p:cNvSpPr txBox="1"/>
          <p:nvPr>
            <p:ph idx="4294967295" type="subTitle"/>
          </p:nvPr>
        </p:nvSpPr>
        <p:spPr>
          <a:xfrm>
            <a:off x="940350" y="4015350"/>
            <a:ext cx="6444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0" y="2881050"/>
            <a:ext cx="940500" cy="891600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4294967295" type="ctrTitle"/>
          </p:nvPr>
        </p:nvSpPr>
        <p:spPr>
          <a:xfrm>
            <a:off x="940500" y="711600"/>
            <a:ext cx="75177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b="1" sz="7200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7"/>
          <p:cNvSpPr txBox="1"/>
          <p:nvPr>
            <p:ph idx="4294967295" type="subTitle"/>
          </p:nvPr>
        </p:nvSpPr>
        <p:spPr>
          <a:xfrm>
            <a:off x="940500" y="1729346"/>
            <a:ext cx="7517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99" name="Google Shape;199;p27"/>
          <p:cNvSpPr txBox="1"/>
          <p:nvPr>
            <p:ph idx="4294967295" type="ctrTitle"/>
          </p:nvPr>
        </p:nvSpPr>
        <p:spPr>
          <a:xfrm>
            <a:off x="940500" y="4521603"/>
            <a:ext cx="75177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b="1" sz="7200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7"/>
          <p:cNvSpPr txBox="1"/>
          <p:nvPr>
            <p:ph idx="4294967295" type="subTitle"/>
          </p:nvPr>
        </p:nvSpPr>
        <p:spPr>
          <a:xfrm>
            <a:off x="940500" y="5539350"/>
            <a:ext cx="7517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01" name="Google Shape;201;p27"/>
          <p:cNvSpPr txBox="1"/>
          <p:nvPr>
            <p:ph idx="4294967295" type="ctrTitle"/>
          </p:nvPr>
        </p:nvSpPr>
        <p:spPr>
          <a:xfrm>
            <a:off x="940500" y="2616602"/>
            <a:ext cx="75177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b="1" lang="en" sz="48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b="1" sz="48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>
            <p:ph idx="4294967295" type="subTitle"/>
          </p:nvPr>
        </p:nvSpPr>
        <p:spPr>
          <a:xfrm>
            <a:off x="940500" y="3634348"/>
            <a:ext cx="7517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03" name="Google Shape;203;p27"/>
          <p:cNvSpPr/>
          <p:nvPr/>
        </p:nvSpPr>
        <p:spPr>
          <a:xfrm>
            <a:off x="0" y="862500"/>
            <a:ext cx="940500" cy="891600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0" y="2767500"/>
            <a:ext cx="940500" cy="891600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0" y="4672500"/>
            <a:ext cx="940500" cy="891600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11" name="Google Shape;211;p28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7ECEFD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2185C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FF971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F20253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15" name="Google Shape;215;p28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  <a:endParaRPr b="1"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  <a:endParaRPr b="1"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  <a:endParaRPr b="1"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93700" y="2514600"/>
            <a:ext cx="24912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3512560" y="2514600"/>
            <a:ext cx="24912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5" name="Google Shape;225;p29"/>
          <p:cNvSpPr txBox="1"/>
          <p:nvPr>
            <p:ph idx="3" type="body"/>
          </p:nvPr>
        </p:nvSpPr>
        <p:spPr>
          <a:xfrm>
            <a:off x="6131420" y="2514600"/>
            <a:ext cx="24912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893700" y="4876800"/>
            <a:ext cx="24912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7" name="Google Shape;227;p29"/>
          <p:cNvSpPr txBox="1"/>
          <p:nvPr>
            <p:ph idx="2" type="body"/>
          </p:nvPr>
        </p:nvSpPr>
        <p:spPr>
          <a:xfrm>
            <a:off x="3512560" y="4876800"/>
            <a:ext cx="24912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8" name="Google Shape;228;p29"/>
          <p:cNvSpPr txBox="1"/>
          <p:nvPr>
            <p:ph idx="3" type="body"/>
          </p:nvPr>
        </p:nvSpPr>
        <p:spPr>
          <a:xfrm>
            <a:off x="6131420" y="4876800"/>
            <a:ext cx="24912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3608154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3608154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3786407" y="2044356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9"/>
          <p:cNvGrpSpPr/>
          <p:nvPr/>
        </p:nvGrpSpPr>
        <p:grpSpPr>
          <a:xfrm>
            <a:off x="6399585" y="2039471"/>
            <a:ext cx="358351" cy="381822"/>
            <a:chOff x="5970800" y="1619250"/>
            <a:chExt cx="428650" cy="456725"/>
          </a:xfrm>
        </p:grpSpPr>
        <p:sp>
          <p:nvSpPr>
            <p:cNvPr id="237" name="Google Shape;237;p2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9"/>
          <p:cNvGrpSpPr/>
          <p:nvPr/>
        </p:nvGrpSpPr>
        <p:grpSpPr>
          <a:xfrm>
            <a:off x="1148234" y="4403368"/>
            <a:ext cx="351204" cy="324661"/>
            <a:chOff x="5975075" y="2327500"/>
            <a:chExt cx="420100" cy="388350"/>
          </a:xfrm>
        </p:grpSpPr>
        <p:sp>
          <p:nvSpPr>
            <p:cNvPr id="243" name="Google Shape;243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3740456" y="4407454"/>
            <a:ext cx="427781" cy="316489"/>
            <a:chOff x="5255200" y="3006475"/>
            <a:chExt cx="511700" cy="378575"/>
          </a:xfrm>
        </p:grpSpPr>
        <p:sp>
          <p:nvSpPr>
            <p:cNvPr id="246" name="Google Shape;246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1138523" y="2045067"/>
            <a:ext cx="370599" cy="370620"/>
            <a:chOff x="570875" y="4322250"/>
            <a:chExt cx="443300" cy="443325"/>
          </a:xfrm>
        </p:grpSpPr>
        <p:sp>
          <p:nvSpPr>
            <p:cNvPr id="249" name="Google Shape;249;p2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6409284" y="4394685"/>
            <a:ext cx="342008" cy="342029"/>
            <a:chOff x="6654650" y="3665275"/>
            <a:chExt cx="409100" cy="409125"/>
          </a:xfrm>
        </p:grpSpPr>
        <p:sp>
          <p:nvSpPr>
            <p:cNvPr id="254" name="Google Shape;254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Instructions for use</a:t>
            </a:r>
            <a:endParaRPr sz="6000"/>
          </a:p>
        </p:txBody>
      </p:sp>
      <p:sp>
        <p:nvSpPr>
          <p:cNvPr id="84" name="Google Shape;84;p13"/>
          <p:cNvSpPr txBox="1"/>
          <p:nvPr/>
        </p:nvSpPr>
        <p:spPr>
          <a:xfrm>
            <a:off x="893700" y="1757898"/>
            <a:ext cx="7793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Open this document in Google Slides (if you are at slidescarnival.com use the button below this presentation)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have to be signed in to your Google account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93700" y="2897898"/>
            <a:ext cx="3576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GOOGLE SLIDES</a:t>
            </a:r>
            <a:endParaRPr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Go to the </a:t>
            </a:r>
            <a:r>
              <a:rPr b="1" i="1"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menu and select </a:t>
            </a:r>
            <a:r>
              <a:rPr b="1" i="1"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Make a copy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will get a copy of this document on your Google Drive and will be able to edit, add or delete slides.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954050" y="2897898"/>
            <a:ext cx="3732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EDIT IN POWERPOINT®</a:t>
            </a:r>
            <a:endParaRPr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Go to the </a:t>
            </a:r>
            <a:r>
              <a:rPr b="1" i="1"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menu and select </a:t>
            </a:r>
            <a:r>
              <a:rPr b="1" i="1"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Download as Microsoft PowerPoint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You will get a .pptx file that you can edit in PowerPoint. 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93700" y="5301873"/>
            <a:ext cx="7793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More info on how to use this template at </a:t>
            </a:r>
            <a:r>
              <a:rPr b="1" lang="en" sz="1200" u="sng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This template is free to use under </a:t>
            </a:r>
            <a:r>
              <a:rPr lang="en" sz="12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5385337" y="653100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4294967295" type="body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68" name="Google Shape;268;p3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5546605" y="843075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75" name="Google Shape;275;p32"/>
          <p:cNvSpPr txBox="1"/>
          <p:nvPr>
            <p:ph idx="4294967295" type="body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81" name="Google Shape;281;p33"/>
          <p:cNvSpPr txBox="1"/>
          <p:nvPr>
            <p:ph idx="4294967295" type="body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2" name="Google Shape;282;p33"/>
          <p:cNvSpPr/>
          <p:nvPr/>
        </p:nvSpPr>
        <p:spPr>
          <a:xfrm>
            <a:off x="4787663" y="719305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/>
          <p:nvPr/>
        </p:nvSpPr>
        <p:spPr>
          <a:xfrm>
            <a:off x="916025" y="669775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89" name="Google Shape;289;p34"/>
          <p:cNvSpPr txBox="1"/>
          <p:nvPr>
            <p:ph idx="4294967295" type="body"/>
          </p:nvPr>
        </p:nvSpPr>
        <p:spPr>
          <a:xfrm>
            <a:off x="916025" y="4889775"/>
            <a:ext cx="64608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295" name="Google Shape;295;p35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Any questions?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b="1" lang="en" sz="1400"/>
              <a:t>Raleway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b="1" lang="en" sz="1400"/>
              <a:t>Lato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185C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https://www.google.com/fonts#UsePlace:use/Collection:Lato:400,700,400italic,700italic|Raleway:400,700</a:t>
            </a:r>
            <a:endParaRPr sz="1400">
              <a:solidFill>
                <a:srgbClr val="2185C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Dark blue </a:t>
            </a:r>
            <a:r>
              <a:rPr b="1" lang="en" sz="1400">
                <a:solidFill>
                  <a:srgbClr val="2185C5"/>
                </a:solidFill>
              </a:rPr>
              <a:t>#2185c5</a:t>
            </a:r>
            <a:endParaRPr b="1" sz="1400">
              <a:solidFill>
                <a:srgbClr val="2185C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Light blue </a:t>
            </a:r>
            <a:r>
              <a:rPr b="1" lang="en" sz="1400">
                <a:solidFill>
                  <a:srgbClr val="7ECEFD"/>
                </a:solidFill>
              </a:rPr>
              <a:t>#7ecefd</a:t>
            </a:r>
            <a:endParaRPr b="1" sz="1400">
              <a:solidFill>
                <a:srgbClr val="7ECEFD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Yellow </a:t>
            </a:r>
            <a:r>
              <a:rPr b="1" lang="en" sz="1400">
                <a:solidFill>
                  <a:srgbClr val="FF9715"/>
                </a:solidFill>
              </a:rPr>
              <a:t>#ff9715</a:t>
            </a:r>
            <a:endParaRPr b="1" sz="1400">
              <a:solidFill>
                <a:srgbClr val="FF971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Magenta </a:t>
            </a:r>
            <a:r>
              <a:rPr b="1" lang="en" sz="1400">
                <a:solidFill>
                  <a:srgbClr val="F20253"/>
                </a:solidFill>
              </a:rPr>
              <a:t>#f20253</a:t>
            </a:r>
            <a:endParaRPr b="1" sz="1400">
              <a:solidFill>
                <a:srgbClr val="F2025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Dark gray </a:t>
            </a:r>
            <a:r>
              <a:rPr b="1" lang="en" sz="1400"/>
              <a:t>#677480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Light gray </a:t>
            </a:r>
            <a:r>
              <a:rPr b="1" lang="en" sz="1400">
                <a:solidFill>
                  <a:srgbClr val="97ABBC"/>
                </a:solidFill>
              </a:rPr>
              <a:t>#97abbc</a:t>
            </a:r>
            <a:endParaRPr b="1" sz="1400">
              <a:solidFill>
                <a:srgbClr val="97ABBC"/>
              </a:solidFill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316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CEFD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8"/>
          <p:cNvGrpSpPr/>
          <p:nvPr/>
        </p:nvGrpSpPr>
        <p:grpSpPr>
          <a:xfrm>
            <a:off x="358968" y="1254338"/>
            <a:ext cx="347107" cy="438984"/>
            <a:chOff x="584925" y="238125"/>
            <a:chExt cx="415200" cy="525100"/>
          </a:xfrm>
        </p:grpSpPr>
        <p:sp>
          <p:nvSpPr>
            <p:cNvPr id="316" name="Google Shape;316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8"/>
          <p:cNvGrpSpPr/>
          <p:nvPr/>
        </p:nvGrpSpPr>
        <p:grpSpPr>
          <a:xfrm>
            <a:off x="910227" y="1318125"/>
            <a:ext cx="371623" cy="309362"/>
            <a:chOff x="1244325" y="314425"/>
            <a:chExt cx="444525" cy="370050"/>
          </a:xfrm>
        </p:grpSpPr>
        <p:sp>
          <p:nvSpPr>
            <p:cNvPr id="323" name="Google Shape;323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38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Google Shape;326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8"/>
          <p:cNvSpPr/>
          <p:nvPr/>
        </p:nvSpPr>
        <p:spPr>
          <a:xfrm>
            <a:off x="2077702" y="1305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2661148" y="1306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8"/>
          <p:cNvGrpSpPr/>
          <p:nvPr/>
        </p:nvGrpSpPr>
        <p:grpSpPr>
          <a:xfrm>
            <a:off x="3145963" y="1300276"/>
            <a:ext cx="408386" cy="345080"/>
            <a:chOff x="3918650" y="293075"/>
            <a:chExt cx="488500" cy="412775"/>
          </a:xfrm>
        </p:grpSpPr>
        <p:sp>
          <p:nvSpPr>
            <p:cNvPr id="331" name="Google Shape;331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8"/>
          <p:cNvGrpSpPr/>
          <p:nvPr/>
        </p:nvGrpSpPr>
        <p:grpSpPr>
          <a:xfrm>
            <a:off x="3745730" y="1274235"/>
            <a:ext cx="335905" cy="397142"/>
            <a:chOff x="4636075" y="261925"/>
            <a:chExt cx="401800" cy="475050"/>
          </a:xfrm>
        </p:grpSpPr>
        <p:sp>
          <p:nvSpPr>
            <p:cNvPr id="335" name="Google Shape;335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8"/>
          <p:cNvSpPr/>
          <p:nvPr/>
        </p:nvSpPr>
        <p:spPr>
          <a:xfrm>
            <a:off x="4284931" y="1304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8"/>
          <p:cNvGrpSpPr/>
          <p:nvPr/>
        </p:nvGrpSpPr>
        <p:grpSpPr>
          <a:xfrm>
            <a:off x="4872282" y="1307424"/>
            <a:ext cx="336908" cy="330262"/>
            <a:chOff x="5983625" y="301625"/>
            <a:chExt cx="403000" cy="395050"/>
          </a:xfrm>
        </p:grpSpPr>
        <p:sp>
          <p:nvSpPr>
            <p:cNvPr id="341" name="Google Shape;341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8"/>
          <p:cNvGrpSpPr/>
          <p:nvPr/>
        </p:nvGrpSpPr>
        <p:grpSpPr>
          <a:xfrm>
            <a:off x="5438358" y="1304853"/>
            <a:ext cx="331808" cy="331307"/>
            <a:chOff x="6660750" y="298550"/>
            <a:chExt cx="396900" cy="396300"/>
          </a:xfrm>
        </p:grpSpPr>
        <p:sp>
          <p:nvSpPr>
            <p:cNvPr id="362" name="Google Shape;362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358968" y="1826538"/>
            <a:ext cx="347107" cy="420111"/>
            <a:chOff x="584925" y="922575"/>
            <a:chExt cx="415200" cy="502525"/>
          </a:xfrm>
        </p:grpSpPr>
        <p:sp>
          <p:nvSpPr>
            <p:cNvPr id="365" name="Google Shape;365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8"/>
          <p:cNvGrpSpPr/>
          <p:nvPr/>
        </p:nvGrpSpPr>
        <p:grpSpPr>
          <a:xfrm>
            <a:off x="912275" y="1816841"/>
            <a:ext cx="367547" cy="437980"/>
            <a:chOff x="1246775" y="910975"/>
            <a:chExt cx="439650" cy="523900"/>
          </a:xfrm>
        </p:grpSpPr>
        <p:sp>
          <p:nvSpPr>
            <p:cNvPr id="369" name="Google Shape;369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1480400" y="1887274"/>
            <a:ext cx="358351" cy="298118"/>
            <a:chOff x="1926350" y="995225"/>
            <a:chExt cx="428650" cy="356600"/>
          </a:xfrm>
        </p:grpSpPr>
        <p:sp>
          <p:nvSpPr>
            <p:cNvPr id="373" name="Google Shape;373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2048085" y="1862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612156" y="1879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3180804" y="1882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755576" y="1885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8"/>
          <p:cNvGrpSpPr/>
          <p:nvPr/>
        </p:nvGrpSpPr>
        <p:grpSpPr>
          <a:xfrm>
            <a:off x="4302631" y="1864827"/>
            <a:ext cx="349155" cy="349657"/>
            <a:chOff x="5302225" y="968375"/>
            <a:chExt cx="417650" cy="418250"/>
          </a:xfrm>
        </p:grpSpPr>
        <p:sp>
          <p:nvSpPr>
            <p:cNvPr id="382" name="Google Shape;382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8"/>
          <p:cNvGrpSpPr/>
          <p:nvPr/>
        </p:nvGrpSpPr>
        <p:grpSpPr>
          <a:xfrm>
            <a:off x="4824295" y="1825514"/>
            <a:ext cx="432881" cy="421637"/>
            <a:chOff x="5926225" y="921350"/>
            <a:chExt cx="517800" cy="504350"/>
          </a:xfrm>
        </p:grpSpPr>
        <p:sp>
          <p:nvSpPr>
            <p:cNvPr id="385" name="Google Shape;38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8"/>
          <p:cNvGrpSpPr/>
          <p:nvPr/>
        </p:nvGrpSpPr>
        <p:grpSpPr>
          <a:xfrm>
            <a:off x="5402118" y="1833686"/>
            <a:ext cx="404290" cy="405314"/>
            <a:chOff x="6617400" y="931125"/>
            <a:chExt cx="483600" cy="484825"/>
          </a:xfrm>
        </p:grpSpPr>
        <p:sp>
          <p:nvSpPr>
            <p:cNvPr id="388" name="Google Shape;388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8"/>
          <p:cNvGrpSpPr/>
          <p:nvPr/>
        </p:nvGrpSpPr>
        <p:grpSpPr>
          <a:xfrm>
            <a:off x="337525" y="2463048"/>
            <a:ext cx="389994" cy="273623"/>
            <a:chOff x="559275" y="1683950"/>
            <a:chExt cx="466500" cy="327300"/>
          </a:xfrm>
        </p:grpSpPr>
        <p:sp>
          <p:nvSpPr>
            <p:cNvPr id="391" name="Google Shape;391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8"/>
          <p:cNvGrpSpPr/>
          <p:nvPr/>
        </p:nvGrpSpPr>
        <p:grpSpPr>
          <a:xfrm>
            <a:off x="901052" y="2408958"/>
            <a:ext cx="389994" cy="381822"/>
            <a:chOff x="1233350" y="1619250"/>
            <a:chExt cx="466500" cy="456725"/>
          </a:xfrm>
        </p:grpSpPr>
        <p:sp>
          <p:nvSpPr>
            <p:cNvPr id="394" name="Google Shape;394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1476826" y="2417109"/>
            <a:ext cx="365499" cy="365499"/>
            <a:chOff x="1922075" y="1629000"/>
            <a:chExt cx="437200" cy="437200"/>
          </a:xfrm>
        </p:grpSpPr>
        <p:sp>
          <p:nvSpPr>
            <p:cNvPr id="399" name="Google Shape;399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2038827" y="2415584"/>
            <a:ext cx="368551" cy="368551"/>
            <a:chOff x="2594325" y="1627175"/>
            <a:chExt cx="440850" cy="440850"/>
          </a:xfrm>
        </p:grpSpPr>
        <p:sp>
          <p:nvSpPr>
            <p:cNvPr id="402" name="Google Shape;402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8"/>
          <p:cNvSpPr/>
          <p:nvPr/>
        </p:nvSpPr>
        <p:spPr>
          <a:xfrm>
            <a:off x="2618782" y="2431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8"/>
          <p:cNvGrpSpPr/>
          <p:nvPr/>
        </p:nvGrpSpPr>
        <p:grpSpPr>
          <a:xfrm>
            <a:off x="3200595" y="2388017"/>
            <a:ext cx="299121" cy="423685"/>
            <a:chOff x="3984000" y="1594200"/>
            <a:chExt cx="357800" cy="506800"/>
          </a:xfrm>
        </p:grpSpPr>
        <p:sp>
          <p:nvSpPr>
            <p:cNvPr id="407" name="Google Shape;407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716637" y="2478869"/>
            <a:ext cx="394090" cy="241980"/>
            <a:chOff x="4601275" y="1702875"/>
            <a:chExt cx="471400" cy="289450"/>
          </a:xfrm>
        </p:grpSpPr>
        <p:sp>
          <p:nvSpPr>
            <p:cNvPr id="410" name="Google Shape;410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299057" y="2419659"/>
            <a:ext cx="356303" cy="360400"/>
            <a:chOff x="5297950" y="1632050"/>
            <a:chExt cx="426200" cy="431100"/>
          </a:xfrm>
        </p:grpSpPr>
        <p:sp>
          <p:nvSpPr>
            <p:cNvPr id="416" name="Google Shape;416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Google Shape;419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8"/>
          <p:cNvGrpSpPr/>
          <p:nvPr/>
        </p:nvGrpSpPr>
        <p:grpSpPr>
          <a:xfrm>
            <a:off x="5408764" y="2404360"/>
            <a:ext cx="401719" cy="366502"/>
            <a:chOff x="6625350" y="1613750"/>
            <a:chExt cx="480525" cy="438400"/>
          </a:xfrm>
        </p:grpSpPr>
        <p:sp>
          <p:nvSpPr>
            <p:cNvPr id="425" name="Google Shape;425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8"/>
          <p:cNvGrpSpPr/>
          <p:nvPr/>
        </p:nvGrpSpPr>
        <p:grpSpPr>
          <a:xfrm>
            <a:off x="380913" y="3000554"/>
            <a:ext cx="303217" cy="325685"/>
            <a:chOff x="611175" y="2326900"/>
            <a:chExt cx="362700" cy="389575"/>
          </a:xfrm>
        </p:grpSpPr>
        <p:sp>
          <p:nvSpPr>
            <p:cNvPr id="431" name="Google Shape;431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8"/>
          <p:cNvSpPr/>
          <p:nvPr/>
        </p:nvSpPr>
        <p:spPr>
          <a:xfrm>
            <a:off x="936309" y="3003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>
            <a:off x="1499857" y="3003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2063406" y="3003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2701378" y="2948492"/>
            <a:ext cx="170502" cy="425733"/>
            <a:chOff x="3386850" y="2264625"/>
            <a:chExt cx="203950" cy="509250"/>
          </a:xfrm>
        </p:grpSpPr>
        <p:sp>
          <p:nvSpPr>
            <p:cNvPr id="439" name="Google Shape;439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8"/>
          <p:cNvGrpSpPr/>
          <p:nvPr/>
        </p:nvGrpSpPr>
        <p:grpSpPr>
          <a:xfrm>
            <a:off x="3843751" y="3002602"/>
            <a:ext cx="139863" cy="317513"/>
            <a:chOff x="4753325" y="2329350"/>
            <a:chExt cx="167300" cy="379800"/>
          </a:xfrm>
        </p:grpSpPr>
        <p:sp>
          <p:nvSpPr>
            <p:cNvPr id="442" name="Google Shape;442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8"/>
          <p:cNvGrpSpPr/>
          <p:nvPr/>
        </p:nvGrpSpPr>
        <p:grpSpPr>
          <a:xfrm>
            <a:off x="3277654" y="2950519"/>
            <a:ext cx="145004" cy="421658"/>
            <a:chOff x="4076175" y="2267050"/>
            <a:chExt cx="173450" cy="504375"/>
          </a:xfrm>
        </p:grpSpPr>
        <p:sp>
          <p:nvSpPr>
            <p:cNvPr id="445" name="Google Shape;445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4317599" y="2995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4865134" y="3001055"/>
            <a:ext cx="351204" cy="324661"/>
            <a:chOff x="5975075" y="2327500"/>
            <a:chExt cx="420100" cy="388350"/>
          </a:xfrm>
        </p:grpSpPr>
        <p:sp>
          <p:nvSpPr>
            <p:cNvPr id="449" name="Google Shape;449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5496544" y="2991358"/>
            <a:ext cx="215437" cy="351204"/>
            <a:chOff x="6730350" y="2315900"/>
            <a:chExt cx="257700" cy="420100"/>
          </a:xfrm>
        </p:grpSpPr>
        <p:sp>
          <p:nvSpPr>
            <p:cNvPr id="452" name="Google Shape;452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7889" y="3527840"/>
            <a:ext cx="109265" cy="398166"/>
            <a:chOff x="727175" y="2957625"/>
            <a:chExt cx="130700" cy="476275"/>
          </a:xfrm>
        </p:grpSpPr>
        <p:sp>
          <p:nvSpPr>
            <p:cNvPr id="458" name="Google Shape;458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8"/>
          <p:cNvSpPr/>
          <p:nvPr/>
        </p:nvSpPr>
        <p:spPr>
          <a:xfrm>
            <a:off x="1492208" y="3512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972049" y="3512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8"/>
          <p:cNvGrpSpPr/>
          <p:nvPr/>
        </p:nvGrpSpPr>
        <p:grpSpPr>
          <a:xfrm>
            <a:off x="2029631" y="3540589"/>
            <a:ext cx="386943" cy="372647"/>
            <a:chOff x="2583325" y="2972875"/>
            <a:chExt cx="462850" cy="445750"/>
          </a:xfrm>
        </p:grpSpPr>
        <p:sp>
          <p:nvSpPr>
            <p:cNvPr id="463" name="Google Shape;463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2579886" y="3596246"/>
            <a:ext cx="413486" cy="261355"/>
            <a:chOff x="3241525" y="3039450"/>
            <a:chExt cx="494600" cy="312625"/>
          </a:xfrm>
        </p:grpSpPr>
        <p:sp>
          <p:nvSpPr>
            <p:cNvPr id="466" name="Google Shape;466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8"/>
          <p:cNvSpPr/>
          <p:nvPr/>
        </p:nvSpPr>
        <p:spPr>
          <a:xfrm>
            <a:off x="3736180" y="3549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8"/>
          <p:cNvGrpSpPr/>
          <p:nvPr/>
        </p:nvGrpSpPr>
        <p:grpSpPr>
          <a:xfrm>
            <a:off x="4263318" y="3568679"/>
            <a:ext cx="427781" cy="316489"/>
            <a:chOff x="5255200" y="3006475"/>
            <a:chExt cx="511700" cy="378575"/>
          </a:xfrm>
        </p:grpSpPr>
        <p:sp>
          <p:nvSpPr>
            <p:cNvPr id="470" name="Google Shape;470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3177104" y="3550308"/>
            <a:ext cx="346104" cy="353231"/>
            <a:chOff x="3955900" y="2984500"/>
            <a:chExt cx="414000" cy="422525"/>
          </a:xfrm>
        </p:grpSpPr>
        <p:sp>
          <p:nvSpPr>
            <p:cNvPr id="473" name="Google Shape;473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8"/>
          <p:cNvSpPr/>
          <p:nvPr/>
        </p:nvSpPr>
        <p:spPr>
          <a:xfrm>
            <a:off x="341117" y="41384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4906165" y="3533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8"/>
          <p:cNvGrpSpPr/>
          <p:nvPr/>
        </p:nvGrpSpPr>
        <p:grpSpPr>
          <a:xfrm>
            <a:off x="5472049" y="3545187"/>
            <a:ext cx="264427" cy="375719"/>
            <a:chOff x="6701050" y="2978375"/>
            <a:chExt cx="316300" cy="449425"/>
          </a:xfrm>
        </p:grpSpPr>
        <p:sp>
          <p:nvSpPr>
            <p:cNvPr id="479" name="Google Shape;479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907677" y="4163848"/>
            <a:ext cx="376743" cy="253204"/>
            <a:chOff x="1241275" y="3718400"/>
            <a:chExt cx="450650" cy="302875"/>
          </a:xfrm>
        </p:grpSpPr>
        <p:sp>
          <p:nvSpPr>
            <p:cNvPr id="482" name="Google Shape;482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1476324" y="4144453"/>
            <a:ext cx="366502" cy="292496"/>
            <a:chOff x="1921475" y="3695200"/>
            <a:chExt cx="438400" cy="349875"/>
          </a:xfrm>
        </p:grpSpPr>
        <p:sp>
          <p:nvSpPr>
            <p:cNvPr id="487" name="Google Shape;487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2043425" y="4139855"/>
            <a:ext cx="359355" cy="301190"/>
            <a:chOff x="2599825" y="3689700"/>
            <a:chExt cx="429850" cy="360275"/>
          </a:xfrm>
        </p:grpSpPr>
        <p:sp>
          <p:nvSpPr>
            <p:cNvPr id="491" name="Google Shape;491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2624299" y="4108714"/>
            <a:ext cx="324661" cy="338956"/>
            <a:chOff x="3294650" y="3652450"/>
            <a:chExt cx="388350" cy="405450"/>
          </a:xfrm>
        </p:grpSpPr>
        <p:sp>
          <p:nvSpPr>
            <p:cNvPr id="494" name="Google Shape;494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3160781" y="4151601"/>
            <a:ext cx="378750" cy="277698"/>
            <a:chOff x="3936375" y="3703750"/>
            <a:chExt cx="453050" cy="332175"/>
          </a:xfrm>
        </p:grpSpPr>
        <p:sp>
          <p:nvSpPr>
            <p:cNvPr id="498" name="Google Shape;498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3724307" y="4151601"/>
            <a:ext cx="378750" cy="277698"/>
            <a:chOff x="4610450" y="3703750"/>
            <a:chExt cx="453050" cy="332175"/>
          </a:xfrm>
        </p:grpSpPr>
        <p:sp>
          <p:nvSpPr>
            <p:cNvPr id="504" name="Google Shape;504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8"/>
          <p:cNvGrpSpPr/>
          <p:nvPr/>
        </p:nvGrpSpPr>
        <p:grpSpPr>
          <a:xfrm>
            <a:off x="4301106" y="4123532"/>
            <a:ext cx="352207" cy="333836"/>
            <a:chOff x="5300400" y="3670175"/>
            <a:chExt cx="421300" cy="399325"/>
          </a:xfrm>
        </p:grpSpPr>
        <p:sp>
          <p:nvSpPr>
            <p:cNvPr id="507" name="Google Shape;507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8"/>
          <p:cNvSpPr/>
          <p:nvPr/>
        </p:nvSpPr>
        <p:spPr>
          <a:xfrm>
            <a:off x="4844905" y="4094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5433259" y="4119435"/>
            <a:ext cx="342008" cy="342029"/>
            <a:chOff x="6654650" y="3665275"/>
            <a:chExt cx="409100" cy="409125"/>
          </a:xfrm>
        </p:grpSpPr>
        <p:sp>
          <p:nvSpPr>
            <p:cNvPr id="514" name="Google Shape;514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47223" y="4668667"/>
            <a:ext cx="370599" cy="370620"/>
            <a:chOff x="570875" y="4322250"/>
            <a:chExt cx="443300" cy="443325"/>
          </a:xfrm>
        </p:grpSpPr>
        <p:sp>
          <p:nvSpPr>
            <p:cNvPr id="517" name="Google Shape;517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8"/>
          <p:cNvSpPr/>
          <p:nvPr/>
        </p:nvSpPr>
        <p:spPr>
          <a:xfrm>
            <a:off x="895469" y="4740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Google Shape;523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2064346" y="4646722"/>
            <a:ext cx="318014" cy="414510"/>
            <a:chOff x="2624850" y="4296000"/>
            <a:chExt cx="380400" cy="495825"/>
          </a:xfrm>
        </p:grpSpPr>
        <p:sp>
          <p:nvSpPr>
            <p:cNvPr id="527" name="Google Shape;527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8"/>
          <p:cNvSpPr/>
          <p:nvPr/>
        </p:nvSpPr>
        <p:spPr>
          <a:xfrm>
            <a:off x="3180303" y="4684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2616754" y="4705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3742304" y="4682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38"/>
          <p:cNvGrpSpPr/>
          <p:nvPr/>
        </p:nvGrpSpPr>
        <p:grpSpPr>
          <a:xfrm>
            <a:off x="4280686" y="4687560"/>
            <a:ext cx="393045" cy="332833"/>
            <a:chOff x="5275975" y="4344850"/>
            <a:chExt cx="470150" cy="398125"/>
          </a:xfrm>
        </p:grpSpPr>
        <p:sp>
          <p:nvSpPr>
            <p:cNvPr id="534" name="Google Shape;534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8"/>
          <p:cNvSpPr/>
          <p:nvPr/>
        </p:nvSpPr>
        <p:spPr>
          <a:xfrm>
            <a:off x="4864301" y="4677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8"/>
          <p:cNvGrpSpPr/>
          <p:nvPr/>
        </p:nvGrpSpPr>
        <p:grpSpPr>
          <a:xfrm>
            <a:off x="5423039" y="4660516"/>
            <a:ext cx="362448" cy="386922"/>
            <a:chOff x="6642425" y="4312500"/>
            <a:chExt cx="433550" cy="462825"/>
          </a:xfrm>
        </p:grpSpPr>
        <p:sp>
          <p:nvSpPr>
            <p:cNvPr id="539" name="Google Shape;539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8"/>
          <p:cNvSpPr/>
          <p:nvPr/>
        </p:nvSpPr>
        <p:spPr>
          <a:xfrm>
            <a:off x="299775" y="5280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8"/>
          <p:cNvGrpSpPr/>
          <p:nvPr/>
        </p:nvGrpSpPr>
        <p:grpSpPr>
          <a:xfrm>
            <a:off x="910227" y="5234764"/>
            <a:ext cx="371623" cy="365499"/>
            <a:chOff x="1244325" y="4999400"/>
            <a:chExt cx="444525" cy="437200"/>
          </a:xfrm>
        </p:grpSpPr>
        <p:sp>
          <p:nvSpPr>
            <p:cNvPr id="544" name="Google Shape;544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1506943" y="5223018"/>
            <a:ext cx="305265" cy="388970"/>
            <a:chOff x="1958100" y="4985350"/>
            <a:chExt cx="365150" cy="465275"/>
          </a:xfrm>
        </p:grpSpPr>
        <p:sp>
          <p:nvSpPr>
            <p:cNvPr id="550" name="Google Shape;550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Google Shape;554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8"/>
          <p:cNvGrpSpPr/>
          <p:nvPr/>
        </p:nvGrpSpPr>
        <p:grpSpPr>
          <a:xfrm>
            <a:off x="2577336" y="5245486"/>
            <a:ext cx="418585" cy="344056"/>
            <a:chOff x="3238475" y="5012225"/>
            <a:chExt cx="500700" cy="411550"/>
          </a:xfrm>
        </p:grpSpPr>
        <p:sp>
          <p:nvSpPr>
            <p:cNvPr id="558" name="Google Shape;558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683970" y="5208723"/>
            <a:ext cx="459424" cy="417561"/>
            <a:chOff x="4562200" y="4968250"/>
            <a:chExt cx="549550" cy="499475"/>
          </a:xfrm>
        </p:grpSpPr>
        <p:sp>
          <p:nvSpPr>
            <p:cNvPr id="564" name="Google Shape;564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3190898" y="5232214"/>
            <a:ext cx="318516" cy="370076"/>
            <a:chOff x="3972400" y="4996350"/>
            <a:chExt cx="381000" cy="442675"/>
          </a:xfrm>
        </p:grpSpPr>
        <p:sp>
          <p:nvSpPr>
            <p:cNvPr id="570" name="Google Shape;570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4251594" y="5201073"/>
            <a:ext cx="451252" cy="432860"/>
            <a:chOff x="5241175" y="4959100"/>
            <a:chExt cx="539775" cy="517775"/>
          </a:xfrm>
        </p:grpSpPr>
        <p:sp>
          <p:nvSpPr>
            <p:cNvPr id="573" name="Google Shape;573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38"/>
          <p:cNvSpPr/>
          <p:nvPr/>
        </p:nvSpPr>
        <p:spPr>
          <a:xfrm>
            <a:off x="4842355" y="5307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38"/>
          <p:cNvGrpSpPr/>
          <p:nvPr/>
        </p:nvGrpSpPr>
        <p:grpSpPr>
          <a:xfrm>
            <a:off x="5458778" y="5265382"/>
            <a:ext cx="289444" cy="332833"/>
            <a:chOff x="6685175" y="5036025"/>
            <a:chExt cx="346225" cy="398125"/>
          </a:xfrm>
        </p:grpSpPr>
        <p:sp>
          <p:nvSpPr>
            <p:cNvPr id="581" name="Google Shape;581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6359617" y="2789599"/>
            <a:ext cx="432570" cy="421334"/>
            <a:chOff x="5926225" y="921350"/>
            <a:chExt cx="517800" cy="504350"/>
          </a:xfrm>
        </p:grpSpPr>
        <p:sp>
          <p:nvSpPr>
            <p:cNvPr id="587" name="Google Shape;587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Google Shape;589;p38"/>
          <p:cNvSpPr/>
          <p:nvPr/>
        </p:nvSpPr>
        <p:spPr>
          <a:xfrm>
            <a:off x="6553538" y="3025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38"/>
          <p:cNvGrpSpPr/>
          <p:nvPr/>
        </p:nvGrpSpPr>
        <p:grpSpPr>
          <a:xfrm>
            <a:off x="7244605" y="2768979"/>
            <a:ext cx="432570" cy="421334"/>
            <a:chOff x="5926225" y="921350"/>
            <a:chExt cx="517800" cy="504350"/>
          </a:xfrm>
        </p:grpSpPr>
        <p:sp>
          <p:nvSpPr>
            <p:cNvPr id="591" name="Google Shape;59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8"/>
          <p:cNvSpPr/>
          <p:nvPr/>
        </p:nvSpPr>
        <p:spPr>
          <a:xfrm>
            <a:off x="7438526" y="3005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38"/>
          <p:cNvGrpSpPr/>
          <p:nvPr/>
        </p:nvGrpSpPr>
        <p:grpSpPr>
          <a:xfrm>
            <a:off x="6359885" y="3518021"/>
            <a:ext cx="1075937" cy="1047989"/>
            <a:chOff x="5926225" y="921350"/>
            <a:chExt cx="517800" cy="504350"/>
          </a:xfrm>
        </p:grpSpPr>
        <p:sp>
          <p:nvSpPr>
            <p:cNvPr id="595" name="Google Shape;59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6842198" y="4105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 txBox="1"/>
          <p:nvPr/>
        </p:nvSpPr>
        <p:spPr>
          <a:xfrm>
            <a:off x="6248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2185C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9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  <a:endParaRPr sz="9600">
              <a:solidFill>
                <a:srgbClr val="FF971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ECEFD"/>
                </a:solidFill>
              </a:rPr>
              <a:t>Hello!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185C5"/>
                </a:solidFill>
              </a:rPr>
              <a:t>I am Jayden Smith</a:t>
            </a:r>
            <a:endParaRPr b="1" sz="4800">
              <a:solidFill>
                <a:srgbClr val="2185C5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descr="cat_bn.jpg" id="95" name="Google Shape;95;p14"/>
          <p:cNvPicPr preferRelativeResize="0"/>
          <p:nvPr/>
        </p:nvPicPr>
        <p:blipFill rotWithShape="1">
          <a:blip r:embed="rId3">
            <a:alphaModFix/>
          </a:blip>
          <a:srcRect b="1419" l="41832" r="32044" t="0"/>
          <a:stretch/>
        </p:blipFill>
        <p:spPr>
          <a:xfrm>
            <a:off x="7352500" y="0"/>
            <a:ext cx="1791500" cy="67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ECEFD"/>
                </a:solidFill>
              </a:rPr>
              <a:t>1.</a:t>
            </a:r>
            <a:endParaRPr sz="7200">
              <a:solidFill>
                <a:srgbClr val="7ECEF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93625" y="2286000"/>
            <a:ext cx="3136800" cy="22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219453" y="2286000"/>
            <a:ext cx="3136800" cy="22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893700" y="2133600"/>
            <a:ext cx="23712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386401" y="2133600"/>
            <a:ext cx="23712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5879102" y="2133600"/>
            <a:ext cx="23712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