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1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7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512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45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00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7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0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4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2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1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A2ED-8151-4043-9B34-E4EA4301E85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0912E1-637F-458D-B690-E7284A23D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3CFE3-8BCC-8132-E0A9-09B7F8589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电子电路仿真程序设计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AF0481-2B9E-163C-CB24-F106A6749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ourCircuit</a:t>
            </a:r>
            <a:r>
              <a:rPr lang="en-US" altLang="zh-CN" dirty="0"/>
              <a:t>-Simulator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8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49065-3E1E-65C1-B058-2287ED20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一、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项目概述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A1FB4-FED0-45A2-3490-0B1F6148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名称：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ourCircuit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Simulator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（教学用电子电路仿真器）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目标：开发一款支持基础电路仿真与交互式学习的软件，通过项目实践培养团队协作、软件工程和电路知识应用能力。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65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3AF43-34FF-C2B6-BB71-7A42F82F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二、技术架构</a:t>
            </a:r>
            <a:b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D0F55-782A-AD06-5A8E-51BF04A6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核心语言：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 3.12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GUI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框架：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TKinter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仿真引擎：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（数学计算）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 Matplotlib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（可视化）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辅助：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Deepseek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（主要使用）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/ChatGPT o3-mini/ Gemini 2.0 / Claude 3.7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版本控制：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Git + GitHub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25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A33AF-281D-CD0C-00E2-B5E178E2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三、功能模块与团队合作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9262F-88BA-A000-68F2-0DEC564E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核心算法组</a:t>
            </a:r>
          </a:p>
          <a:p>
            <a:pPr marL="4572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核心算法与功能，搭建基本框架，按照课程相应内容逐渐添加器件或功能。</a:t>
            </a:r>
          </a:p>
          <a:p>
            <a:pPr marL="0" lv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GUI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开发组</a:t>
            </a:r>
          </a:p>
          <a:p>
            <a:pPr marL="4572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GUI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部分，电路的可视化与具体操作，简洁美观。</a:t>
            </a:r>
          </a:p>
          <a:p>
            <a:pPr marL="0" lv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测试协调组</a:t>
            </a:r>
          </a:p>
          <a:p>
            <a:pPr marL="4572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测试各板块的协调性与准确性，反馈程序可能出现的问题并提出优化建议。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20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B55D-920A-E839-29D3-6071F9C4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四、具体方案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4EE8A-B276-6A52-232D-4D291502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共同部分：</a:t>
            </a:r>
          </a:p>
          <a:p>
            <a:pPr marL="50292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进行开发流程的规划讲解与基本工具的使用教程，确保简洁易懂，具有可操作性。</a:t>
            </a:r>
          </a:p>
          <a:p>
            <a:pPr marL="0" lv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分组部分：</a:t>
            </a:r>
          </a:p>
          <a:p>
            <a:pPr marL="50292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适当对班上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余名同学进行分组，可进行大小组的分组方案（三个大组，每个大组分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个小组完成不同任务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完成相同任务然后总合择优）</a:t>
            </a:r>
          </a:p>
          <a:p>
            <a:pPr marL="0" lv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任务布置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完成奖励：</a:t>
            </a:r>
          </a:p>
          <a:p>
            <a:pPr marL="50292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每节课余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20-30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分钟选取上次程序的贡献者进行简要讲解，同时提出相应新的编写任务，召集小组讨论，听取想法与提出建议。</a:t>
            </a:r>
          </a:p>
          <a:p>
            <a:pPr marL="50292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每次任务完成提交至指定平台，由测试协调组的同学进行下载与测试，反馈相应模块运行情况。</a:t>
            </a:r>
          </a:p>
          <a:p>
            <a:pPr marL="50292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程序贡献者可请求老师合理加平时分，学期结束赠送礼品（实体礼品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虚拟礼品）。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29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1F9C8-913C-7516-D001-257A4A6A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EF768-B492-EF28-69DD-7DC77680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5846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322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Trebuchet MS</vt:lpstr>
      <vt:lpstr>Wingdings 3</vt:lpstr>
      <vt:lpstr>平面</vt:lpstr>
      <vt:lpstr>电子电路仿真程序设计</vt:lpstr>
      <vt:lpstr>一、项目概述 </vt:lpstr>
      <vt:lpstr>二、技术架构 </vt:lpstr>
      <vt:lpstr>三、功能模块与团队合作</vt:lpstr>
      <vt:lpstr>四、具体方案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28 asddddd</dc:creator>
  <cp:lastModifiedBy>28 asddddd</cp:lastModifiedBy>
  <cp:revision>3</cp:revision>
  <dcterms:created xsi:type="dcterms:W3CDTF">2025-03-08T16:48:46Z</dcterms:created>
  <dcterms:modified xsi:type="dcterms:W3CDTF">2025-03-08T16:56:00Z</dcterms:modified>
</cp:coreProperties>
</file>