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8.png" ContentType="image/png"/>
  <Override PartName="/ppt/media/image7.png" ContentType="image/png"/>
  <Override PartName="/ppt/media/image6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913680" y="609480"/>
            <a:ext cx="10353240" cy="970200"/>
          </a:xfrm>
          <a:prstGeom prst="rect">
            <a:avLst/>
          </a:prstGeom>
        </p:spPr>
        <p:txBody>
          <a:bodyPr lIns="0" rIns="0" tIns="0" bIns="0" anchor="ctr"/>
          <a:p>
            <a:endParaRPr b="0" lang="ca-E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sto MT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913680" y="1732320"/>
            <a:ext cx="10353240" cy="1935720"/>
          </a:xfrm>
          <a:prstGeom prst="rect">
            <a:avLst/>
          </a:prstGeom>
        </p:spPr>
        <p:txBody>
          <a:bodyPr lIns="0" rIns="0" tIns="0" bIns="0"/>
          <a:p>
            <a:endParaRPr b="0" lang="ca-ES" sz="2000" spc="-1" strike="noStrike">
              <a:solidFill>
                <a:srgbClr val="e3e3e3"/>
              </a:solidFill>
              <a:uFill>
                <a:solidFill>
                  <a:srgbClr val="ffffff"/>
                </a:solidFill>
              </a:uFill>
              <a:latin typeface="Calisto MT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913680" y="3852360"/>
            <a:ext cx="10353240" cy="1935720"/>
          </a:xfrm>
          <a:prstGeom prst="rect">
            <a:avLst/>
          </a:prstGeom>
        </p:spPr>
        <p:txBody>
          <a:bodyPr lIns="0" rIns="0" tIns="0" bIns="0"/>
          <a:p>
            <a:endParaRPr b="0" lang="ca-ES" sz="2000" spc="-1" strike="noStrike">
              <a:solidFill>
                <a:srgbClr val="e3e3e3"/>
              </a:solidFill>
              <a:uFill>
                <a:solidFill>
                  <a:srgbClr val="ffffff"/>
                </a:solidFill>
              </a:uFill>
              <a:latin typeface="Calisto MT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913680" y="609480"/>
            <a:ext cx="10353240" cy="970200"/>
          </a:xfrm>
          <a:prstGeom prst="rect">
            <a:avLst/>
          </a:prstGeom>
        </p:spPr>
        <p:txBody>
          <a:bodyPr lIns="0" rIns="0" tIns="0" bIns="0" anchor="ctr"/>
          <a:p>
            <a:endParaRPr b="0" lang="ca-E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sto MT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913680" y="1732320"/>
            <a:ext cx="5052240" cy="1935720"/>
          </a:xfrm>
          <a:prstGeom prst="rect">
            <a:avLst/>
          </a:prstGeom>
        </p:spPr>
        <p:txBody>
          <a:bodyPr lIns="0" rIns="0" tIns="0" bIns="0"/>
          <a:p>
            <a:endParaRPr b="0" lang="ca-ES" sz="2000" spc="-1" strike="noStrike">
              <a:solidFill>
                <a:srgbClr val="e3e3e3"/>
              </a:solidFill>
              <a:uFill>
                <a:solidFill>
                  <a:srgbClr val="ffffff"/>
                </a:solidFill>
              </a:uFill>
              <a:latin typeface="Calisto MT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19000" y="1732320"/>
            <a:ext cx="5052240" cy="1935720"/>
          </a:xfrm>
          <a:prstGeom prst="rect">
            <a:avLst/>
          </a:prstGeom>
        </p:spPr>
        <p:txBody>
          <a:bodyPr lIns="0" rIns="0" tIns="0" bIns="0"/>
          <a:p>
            <a:endParaRPr b="0" lang="ca-ES" sz="2000" spc="-1" strike="noStrike">
              <a:solidFill>
                <a:srgbClr val="e3e3e3"/>
              </a:solidFill>
              <a:uFill>
                <a:solidFill>
                  <a:srgbClr val="ffffff"/>
                </a:solidFill>
              </a:uFill>
              <a:latin typeface="Calisto MT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19000" y="3852360"/>
            <a:ext cx="5052240" cy="1935720"/>
          </a:xfrm>
          <a:prstGeom prst="rect">
            <a:avLst/>
          </a:prstGeom>
        </p:spPr>
        <p:txBody>
          <a:bodyPr lIns="0" rIns="0" tIns="0" bIns="0"/>
          <a:p>
            <a:endParaRPr b="0" lang="ca-ES" sz="2000" spc="-1" strike="noStrike">
              <a:solidFill>
                <a:srgbClr val="e3e3e3"/>
              </a:solidFill>
              <a:uFill>
                <a:solidFill>
                  <a:srgbClr val="ffffff"/>
                </a:solidFill>
              </a:uFill>
              <a:latin typeface="Calisto MT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913680" y="3852360"/>
            <a:ext cx="5052240" cy="1935720"/>
          </a:xfrm>
          <a:prstGeom prst="rect">
            <a:avLst/>
          </a:prstGeom>
        </p:spPr>
        <p:txBody>
          <a:bodyPr lIns="0" rIns="0" tIns="0" bIns="0"/>
          <a:p>
            <a:endParaRPr b="0" lang="ca-ES" sz="2000" spc="-1" strike="noStrike">
              <a:solidFill>
                <a:srgbClr val="e3e3e3"/>
              </a:solidFill>
              <a:uFill>
                <a:solidFill>
                  <a:srgbClr val="ffffff"/>
                </a:solidFill>
              </a:uFill>
              <a:latin typeface="Calisto MT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913680" y="609480"/>
            <a:ext cx="10353240" cy="970200"/>
          </a:xfrm>
          <a:prstGeom prst="rect">
            <a:avLst/>
          </a:prstGeom>
        </p:spPr>
        <p:txBody>
          <a:bodyPr lIns="0" rIns="0" tIns="0" bIns="0" anchor="ctr"/>
          <a:p>
            <a:endParaRPr b="0" lang="ca-E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sto MT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913680" y="1732320"/>
            <a:ext cx="10353240" cy="4058280"/>
          </a:xfrm>
          <a:prstGeom prst="rect">
            <a:avLst/>
          </a:prstGeom>
        </p:spPr>
        <p:txBody>
          <a:bodyPr lIns="0" rIns="0" tIns="0" bIns="0"/>
          <a:p>
            <a:endParaRPr b="0" lang="ca-ES" sz="2000" spc="-1" strike="noStrike">
              <a:solidFill>
                <a:srgbClr val="e3e3e3"/>
              </a:solidFill>
              <a:uFill>
                <a:solidFill>
                  <a:srgbClr val="ffffff"/>
                </a:solidFill>
              </a:uFill>
              <a:latin typeface="Calisto MT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913680" y="1732320"/>
            <a:ext cx="10353240" cy="4058280"/>
          </a:xfrm>
          <a:prstGeom prst="rect">
            <a:avLst/>
          </a:prstGeom>
        </p:spPr>
        <p:txBody>
          <a:bodyPr lIns="0" rIns="0" tIns="0" bIns="0"/>
          <a:p>
            <a:endParaRPr b="0" lang="ca-ES" sz="2000" spc="-1" strike="noStrike">
              <a:solidFill>
                <a:srgbClr val="e3e3e3"/>
              </a:solidFill>
              <a:uFill>
                <a:solidFill>
                  <a:srgbClr val="ffffff"/>
                </a:solidFill>
              </a:uFill>
              <a:latin typeface="Calisto MT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3546720" y="1731960"/>
            <a:ext cx="5086440" cy="405828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3546720" y="1731960"/>
            <a:ext cx="5086440" cy="4058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913680" y="609480"/>
            <a:ext cx="10353240" cy="970200"/>
          </a:xfrm>
          <a:prstGeom prst="rect">
            <a:avLst/>
          </a:prstGeom>
        </p:spPr>
        <p:txBody>
          <a:bodyPr lIns="0" rIns="0" tIns="0" bIns="0" anchor="ctr"/>
          <a:p>
            <a:endParaRPr b="0" lang="ca-E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sto MT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913680" y="1732320"/>
            <a:ext cx="10353240" cy="405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a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913680" y="609480"/>
            <a:ext cx="10353240" cy="970200"/>
          </a:xfrm>
          <a:prstGeom prst="rect">
            <a:avLst/>
          </a:prstGeom>
        </p:spPr>
        <p:txBody>
          <a:bodyPr lIns="0" rIns="0" tIns="0" bIns="0" anchor="ctr"/>
          <a:p>
            <a:endParaRPr b="0" lang="ca-E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sto MT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913680" y="1732320"/>
            <a:ext cx="10353240" cy="4058280"/>
          </a:xfrm>
          <a:prstGeom prst="rect">
            <a:avLst/>
          </a:prstGeom>
        </p:spPr>
        <p:txBody>
          <a:bodyPr lIns="0" rIns="0" tIns="0" bIns="0"/>
          <a:p>
            <a:endParaRPr b="0" lang="ca-ES" sz="2000" spc="-1" strike="noStrike">
              <a:solidFill>
                <a:srgbClr val="e3e3e3"/>
              </a:solidFill>
              <a:uFill>
                <a:solidFill>
                  <a:srgbClr val="ffffff"/>
                </a:solidFill>
              </a:uFill>
              <a:latin typeface="Calisto MT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913680" y="609480"/>
            <a:ext cx="10353240" cy="970200"/>
          </a:xfrm>
          <a:prstGeom prst="rect">
            <a:avLst/>
          </a:prstGeom>
        </p:spPr>
        <p:txBody>
          <a:bodyPr lIns="0" rIns="0" tIns="0" bIns="0" anchor="ctr"/>
          <a:p>
            <a:endParaRPr b="0" lang="ca-E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sto MT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913680" y="1732320"/>
            <a:ext cx="5052240" cy="4058280"/>
          </a:xfrm>
          <a:prstGeom prst="rect">
            <a:avLst/>
          </a:prstGeom>
        </p:spPr>
        <p:txBody>
          <a:bodyPr lIns="0" rIns="0" tIns="0" bIns="0"/>
          <a:p>
            <a:endParaRPr b="0" lang="ca-ES" sz="2000" spc="-1" strike="noStrike">
              <a:solidFill>
                <a:srgbClr val="e3e3e3"/>
              </a:solidFill>
              <a:uFill>
                <a:solidFill>
                  <a:srgbClr val="ffffff"/>
                </a:solidFill>
              </a:uFill>
              <a:latin typeface="Calisto MT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19000" y="1732320"/>
            <a:ext cx="5052240" cy="4058280"/>
          </a:xfrm>
          <a:prstGeom prst="rect">
            <a:avLst/>
          </a:prstGeom>
        </p:spPr>
        <p:txBody>
          <a:bodyPr lIns="0" rIns="0" tIns="0" bIns="0"/>
          <a:p>
            <a:endParaRPr b="0" lang="ca-ES" sz="2000" spc="-1" strike="noStrike">
              <a:solidFill>
                <a:srgbClr val="e3e3e3"/>
              </a:solidFill>
              <a:uFill>
                <a:solidFill>
                  <a:srgbClr val="ffffff"/>
                </a:solidFill>
              </a:uFill>
              <a:latin typeface="Calisto MT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913680" y="609480"/>
            <a:ext cx="10353240" cy="970200"/>
          </a:xfrm>
          <a:prstGeom prst="rect">
            <a:avLst/>
          </a:prstGeom>
        </p:spPr>
        <p:txBody>
          <a:bodyPr lIns="0" rIns="0" tIns="0" bIns="0" anchor="ctr"/>
          <a:p>
            <a:endParaRPr b="0" lang="ca-E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sto MT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913680" y="609480"/>
            <a:ext cx="10353240" cy="449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a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913680" y="609480"/>
            <a:ext cx="10353240" cy="970200"/>
          </a:xfrm>
          <a:prstGeom prst="rect">
            <a:avLst/>
          </a:prstGeom>
        </p:spPr>
        <p:txBody>
          <a:bodyPr lIns="0" rIns="0" tIns="0" bIns="0" anchor="ctr"/>
          <a:p>
            <a:endParaRPr b="0" lang="ca-E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sto MT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913680" y="1732320"/>
            <a:ext cx="5052240" cy="1935720"/>
          </a:xfrm>
          <a:prstGeom prst="rect">
            <a:avLst/>
          </a:prstGeom>
        </p:spPr>
        <p:txBody>
          <a:bodyPr lIns="0" rIns="0" tIns="0" bIns="0"/>
          <a:p>
            <a:endParaRPr b="0" lang="ca-ES" sz="2000" spc="-1" strike="noStrike">
              <a:solidFill>
                <a:srgbClr val="e3e3e3"/>
              </a:solidFill>
              <a:uFill>
                <a:solidFill>
                  <a:srgbClr val="ffffff"/>
                </a:solidFill>
              </a:uFill>
              <a:latin typeface="Calisto MT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913680" y="3852360"/>
            <a:ext cx="5052240" cy="1935720"/>
          </a:xfrm>
          <a:prstGeom prst="rect">
            <a:avLst/>
          </a:prstGeom>
        </p:spPr>
        <p:txBody>
          <a:bodyPr lIns="0" rIns="0" tIns="0" bIns="0"/>
          <a:p>
            <a:endParaRPr b="0" lang="ca-ES" sz="2000" spc="-1" strike="noStrike">
              <a:solidFill>
                <a:srgbClr val="e3e3e3"/>
              </a:solidFill>
              <a:uFill>
                <a:solidFill>
                  <a:srgbClr val="ffffff"/>
                </a:solidFill>
              </a:uFill>
              <a:latin typeface="Calisto MT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19000" y="1732320"/>
            <a:ext cx="5052240" cy="4058280"/>
          </a:xfrm>
          <a:prstGeom prst="rect">
            <a:avLst/>
          </a:prstGeom>
        </p:spPr>
        <p:txBody>
          <a:bodyPr lIns="0" rIns="0" tIns="0" bIns="0"/>
          <a:p>
            <a:endParaRPr b="0" lang="ca-ES" sz="2000" spc="-1" strike="noStrike">
              <a:solidFill>
                <a:srgbClr val="e3e3e3"/>
              </a:solidFill>
              <a:uFill>
                <a:solidFill>
                  <a:srgbClr val="ffffff"/>
                </a:solidFill>
              </a:uFill>
              <a:latin typeface="Calisto MT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913680" y="609480"/>
            <a:ext cx="10353240" cy="970200"/>
          </a:xfrm>
          <a:prstGeom prst="rect">
            <a:avLst/>
          </a:prstGeom>
        </p:spPr>
        <p:txBody>
          <a:bodyPr lIns="0" rIns="0" tIns="0" bIns="0" anchor="ctr"/>
          <a:p>
            <a:endParaRPr b="0" lang="ca-E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sto MT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913680" y="1732320"/>
            <a:ext cx="10353240" cy="405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a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913680" y="609480"/>
            <a:ext cx="10353240" cy="970200"/>
          </a:xfrm>
          <a:prstGeom prst="rect">
            <a:avLst/>
          </a:prstGeom>
        </p:spPr>
        <p:txBody>
          <a:bodyPr lIns="0" rIns="0" tIns="0" bIns="0" anchor="ctr"/>
          <a:p>
            <a:endParaRPr b="0" lang="ca-E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sto MT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913680" y="1732320"/>
            <a:ext cx="5052240" cy="4058280"/>
          </a:xfrm>
          <a:prstGeom prst="rect">
            <a:avLst/>
          </a:prstGeom>
        </p:spPr>
        <p:txBody>
          <a:bodyPr lIns="0" rIns="0" tIns="0" bIns="0"/>
          <a:p>
            <a:endParaRPr b="0" lang="ca-ES" sz="2000" spc="-1" strike="noStrike">
              <a:solidFill>
                <a:srgbClr val="e3e3e3"/>
              </a:solidFill>
              <a:uFill>
                <a:solidFill>
                  <a:srgbClr val="ffffff"/>
                </a:solidFill>
              </a:uFill>
              <a:latin typeface="Calisto MT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19000" y="1732320"/>
            <a:ext cx="5052240" cy="1935720"/>
          </a:xfrm>
          <a:prstGeom prst="rect">
            <a:avLst/>
          </a:prstGeom>
        </p:spPr>
        <p:txBody>
          <a:bodyPr lIns="0" rIns="0" tIns="0" bIns="0"/>
          <a:p>
            <a:endParaRPr b="0" lang="ca-ES" sz="2000" spc="-1" strike="noStrike">
              <a:solidFill>
                <a:srgbClr val="e3e3e3"/>
              </a:solidFill>
              <a:uFill>
                <a:solidFill>
                  <a:srgbClr val="ffffff"/>
                </a:solidFill>
              </a:uFill>
              <a:latin typeface="Calisto MT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19000" y="3852360"/>
            <a:ext cx="5052240" cy="1935720"/>
          </a:xfrm>
          <a:prstGeom prst="rect">
            <a:avLst/>
          </a:prstGeom>
        </p:spPr>
        <p:txBody>
          <a:bodyPr lIns="0" rIns="0" tIns="0" bIns="0"/>
          <a:p>
            <a:endParaRPr b="0" lang="ca-ES" sz="2000" spc="-1" strike="noStrike">
              <a:solidFill>
                <a:srgbClr val="e3e3e3"/>
              </a:solidFill>
              <a:uFill>
                <a:solidFill>
                  <a:srgbClr val="ffffff"/>
                </a:solidFill>
              </a:uFill>
              <a:latin typeface="Calisto MT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913680" y="609480"/>
            <a:ext cx="10353240" cy="970200"/>
          </a:xfrm>
          <a:prstGeom prst="rect">
            <a:avLst/>
          </a:prstGeom>
        </p:spPr>
        <p:txBody>
          <a:bodyPr lIns="0" rIns="0" tIns="0" bIns="0" anchor="ctr"/>
          <a:p>
            <a:endParaRPr b="0" lang="ca-E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sto MT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913680" y="1732320"/>
            <a:ext cx="5052240" cy="1935720"/>
          </a:xfrm>
          <a:prstGeom prst="rect">
            <a:avLst/>
          </a:prstGeom>
        </p:spPr>
        <p:txBody>
          <a:bodyPr lIns="0" rIns="0" tIns="0" bIns="0"/>
          <a:p>
            <a:endParaRPr b="0" lang="ca-ES" sz="2000" spc="-1" strike="noStrike">
              <a:solidFill>
                <a:srgbClr val="e3e3e3"/>
              </a:solidFill>
              <a:uFill>
                <a:solidFill>
                  <a:srgbClr val="ffffff"/>
                </a:solidFill>
              </a:uFill>
              <a:latin typeface="Calisto MT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19000" y="1732320"/>
            <a:ext cx="5052240" cy="1935720"/>
          </a:xfrm>
          <a:prstGeom prst="rect">
            <a:avLst/>
          </a:prstGeom>
        </p:spPr>
        <p:txBody>
          <a:bodyPr lIns="0" rIns="0" tIns="0" bIns="0"/>
          <a:p>
            <a:endParaRPr b="0" lang="ca-ES" sz="2000" spc="-1" strike="noStrike">
              <a:solidFill>
                <a:srgbClr val="e3e3e3"/>
              </a:solidFill>
              <a:uFill>
                <a:solidFill>
                  <a:srgbClr val="ffffff"/>
                </a:solidFill>
              </a:uFill>
              <a:latin typeface="Calisto MT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913680" y="3852360"/>
            <a:ext cx="10353240" cy="1935720"/>
          </a:xfrm>
          <a:prstGeom prst="rect">
            <a:avLst/>
          </a:prstGeom>
        </p:spPr>
        <p:txBody>
          <a:bodyPr lIns="0" rIns="0" tIns="0" bIns="0"/>
          <a:p>
            <a:endParaRPr b="0" lang="ca-ES" sz="2000" spc="-1" strike="noStrike">
              <a:solidFill>
                <a:srgbClr val="e3e3e3"/>
              </a:solidFill>
              <a:uFill>
                <a:solidFill>
                  <a:srgbClr val="ffffff"/>
                </a:solidFill>
              </a:uFill>
              <a:latin typeface="Calisto MT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913680" y="609480"/>
            <a:ext cx="10353240" cy="970200"/>
          </a:xfrm>
          <a:prstGeom prst="rect">
            <a:avLst/>
          </a:prstGeom>
        </p:spPr>
        <p:txBody>
          <a:bodyPr lIns="0" rIns="0" tIns="0" bIns="0" anchor="ctr"/>
          <a:p>
            <a:endParaRPr b="0" lang="ca-E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sto MT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913680" y="1732320"/>
            <a:ext cx="10353240" cy="1935720"/>
          </a:xfrm>
          <a:prstGeom prst="rect">
            <a:avLst/>
          </a:prstGeom>
        </p:spPr>
        <p:txBody>
          <a:bodyPr lIns="0" rIns="0" tIns="0" bIns="0"/>
          <a:p>
            <a:endParaRPr b="0" lang="ca-ES" sz="2000" spc="-1" strike="noStrike">
              <a:solidFill>
                <a:srgbClr val="e3e3e3"/>
              </a:solidFill>
              <a:uFill>
                <a:solidFill>
                  <a:srgbClr val="ffffff"/>
                </a:solidFill>
              </a:uFill>
              <a:latin typeface="Calisto MT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913680" y="3852360"/>
            <a:ext cx="10353240" cy="1935720"/>
          </a:xfrm>
          <a:prstGeom prst="rect">
            <a:avLst/>
          </a:prstGeom>
        </p:spPr>
        <p:txBody>
          <a:bodyPr lIns="0" rIns="0" tIns="0" bIns="0"/>
          <a:p>
            <a:endParaRPr b="0" lang="ca-ES" sz="2000" spc="-1" strike="noStrike">
              <a:solidFill>
                <a:srgbClr val="e3e3e3"/>
              </a:solidFill>
              <a:uFill>
                <a:solidFill>
                  <a:srgbClr val="ffffff"/>
                </a:solidFill>
              </a:uFill>
              <a:latin typeface="Calisto MT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913680" y="609480"/>
            <a:ext cx="10353240" cy="970200"/>
          </a:xfrm>
          <a:prstGeom prst="rect">
            <a:avLst/>
          </a:prstGeom>
        </p:spPr>
        <p:txBody>
          <a:bodyPr lIns="0" rIns="0" tIns="0" bIns="0" anchor="ctr"/>
          <a:p>
            <a:endParaRPr b="0" lang="ca-E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sto MT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913680" y="1732320"/>
            <a:ext cx="5052240" cy="1935720"/>
          </a:xfrm>
          <a:prstGeom prst="rect">
            <a:avLst/>
          </a:prstGeom>
        </p:spPr>
        <p:txBody>
          <a:bodyPr lIns="0" rIns="0" tIns="0" bIns="0"/>
          <a:p>
            <a:endParaRPr b="0" lang="ca-ES" sz="2000" spc="-1" strike="noStrike">
              <a:solidFill>
                <a:srgbClr val="e3e3e3"/>
              </a:solidFill>
              <a:uFill>
                <a:solidFill>
                  <a:srgbClr val="ffffff"/>
                </a:solidFill>
              </a:uFill>
              <a:latin typeface="Calisto MT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19000" y="1732320"/>
            <a:ext cx="5052240" cy="1935720"/>
          </a:xfrm>
          <a:prstGeom prst="rect">
            <a:avLst/>
          </a:prstGeom>
        </p:spPr>
        <p:txBody>
          <a:bodyPr lIns="0" rIns="0" tIns="0" bIns="0"/>
          <a:p>
            <a:endParaRPr b="0" lang="ca-ES" sz="2000" spc="-1" strike="noStrike">
              <a:solidFill>
                <a:srgbClr val="e3e3e3"/>
              </a:solidFill>
              <a:uFill>
                <a:solidFill>
                  <a:srgbClr val="ffffff"/>
                </a:solidFill>
              </a:uFill>
              <a:latin typeface="Calisto MT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19000" y="3852360"/>
            <a:ext cx="5052240" cy="1935720"/>
          </a:xfrm>
          <a:prstGeom prst="rect">
            <a:avLst/>
          </a:prstGeom>
        </p:spPr>
        <p:txBody>
          <a:bodyPr lIns="0" rIns="0" tIns="0" bIns="0"/>
          <a:p>
            <a:endParaRPr b="0" lang="ca-ES" sz="2000" spc="-1" strike="noStrike">
              <a:solidFill>
                <a:srgbClr val="e3e3e3"/>
              </a:solidFill>
              <a:uFill>
                <a:solidFill>
                  <a:srgbClr val="ffffff"/>
                </a:solidFill>
              </a:uFill>
              <a:latin typeface="Calisto MT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913680" y="3852360"/>
            <a:ext cx="5052240" cy="1935720"/>
          </a:xfrm>
          <a:prstGeom prst="rect">
            <a:avLst/>
          </a:prstGeom>
        </p:spPr>
        <p:txBody>
          <a:bodyPr lIns="0" rIns="0" tIns="0" bIns="0"/>
          <a:p>
            <a:endParaRPr b="0" lang="ca-ES" sz="2000" spc="-1" strike="noStrike">
              <a:solidFill>
                <a:srgbClr val="e3e3e3"/>
              </a:solidFill>
              <a:uFill>
                <a:solidFill>
                  <a:srgbClr val="ffffff"/>
                </a:solidFill>
              </a:uFill>
              <a:latin typeface="Calisto MT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913680" y="609480"/>
            <a:ext cx="10353240" cy="970200"/>
          </a:xfrm>
          <a:prstGeom prst="rect">
            <a:avLst/>
          </a:prstGeom>
        </p:spPr>
        <p:txBody>
          <a:bodyPr lIns="0" rIns="0" tIns="0" bIns="0" anchor="ctr"/>
          <a:p>
            <a:endParaRPr b="0" lang="ca-E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sto MT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913680" y="1732320"/>
            <a:ext cx="10353240" cy="4058280"/>
          </a:xfrm>
          <a:prstGeom prst="rect">
            <a:avLst/>
          </a:prstGeom>
        </p:spPr>
        <p:txBody>
          <a:bodyPr lIns="0" rIns="0" tIns="0" bIns="0"/>
          <a:p>
            <a:endParaRPr b="0" lang="ca-ES" sz="2000" spc="-1" strike="noStrike">
              <a:solidFill>
                <a:srgbClr val="e3e3e3"/>
              </a:solidFill>
              <a:uFill>
                <a:solidFill>
                  <a:srgbClr val="ffffff"/>
                </a:solidFill>
              </a:uFill>
              <a:latin typeface="Calisto MT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913680" y="1732320"/>
            <a:ext cx="10353240" cy="4058280"/>
          </a:xfrm>
          <a:prstGeom prst="rect">
            <a:avLst/>
          </a:prstGeom>
        </p:spPr>
        <p:txBody>
          <a:bodyPr lIns="0" rIns="0" tIns="0" bIns="0"/>
          <a:p>
            <a:endParaRPr b="0" lang="ca-ES" sz="2000" spc="-1" strike="noStrike">
              <a:solidFill>
                <a:srgbClr val="e3e3e3"/>
              </a:solidFill>
              <a:uFill>
                <a:solidFill>
                  <a:srgbClr val="ffffff"/>
                </a:solidFill>
              </a:uFill>
              <a:latin typeface="Calisto MT"/>
            </a:endParaRPr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3546720" y="1731960"/>
            <a:ext cx="5086440" cy="405828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3546720" y="1731960"/>
            <a:ext cx="5086440" cy="4058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913680" y="609480"/>
            <a:ext cx="10353240" cy="970200"/>
          </a:xfrm>
          <a:prstGeom prst="rect">
            <a:avLst/>
          </a:prstGeom>
        </p:spPr>
        <p:txBody>
          <a:bodyPr lIns="0" rIns="0" tIns="0" bIns="0" anchor="ctr"/>
          <a:p>
            <a:endParaRPr b="0" lang="ca-E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sto MT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913680" y="1732320"/>
            <a:ext cx="10353240" cy="4058280"/>
          </a:xfrm>
          <a:prstGeom prst="rect">
            <a:avLst/>
          </a:prstGeom>
        </p:spPr>
        <p:txBody>
          <a:bodyPr lIns="0" rIns="0" tIns="0" bIns="0"/>
          <a:p>
            <a:endParaRPr b="0" lang="ca-ES" sz="2000" spc="-1" strike="noStrike">
              <a:solidFill>
                <a:srgbClr val="e3e3e3"/>
              </a:solidFill>
              <a:uFill>
                <a:solidFill>
                  <a:srgbClr val="ffffff"/>
                </a:solidFill>
              </a:uFill>
              <a:latin typeface="Calisto MT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913680" y="609480"/>
            <a:ext cx="10353240" cy="970200"/>
          </a:xfrm>
          <a:prstGeom prst="rect">
            <a:avLst/>
          </a:prstGeom>
        </p:spPr>
        <p:txBody>
          <a:bodyPr lIns="0" rIns="0" tIns="0" bIns="0" anchor="ctr"/>
          <a:p>
            <a:endParaRPr b="0" lang="ca-E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sto MT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913680" y="1732320"/>
            <a:ext cx="5052240" cy="4058280"/>
          </a:xfrm>
          <a:prstGeom prst="rect">
            <a:avLst/>
          </a:prstGeom>
        </p:spPr>
        <p:txBody>
          <a:bodyPr lIns="0" rIns="0" tIns="0" bIns="0"/>
          <a:p>
            <a:endParaRPr b="0" lang="ca-ES" sz="2000" spc="-1" strike="noStrike">
              <a:solidFill>
                <a:srgbClr val="e3e3e3"/>
              </a:solidFill>
              <a:uFill>
                <a:solidFill>
                  <a:srgbClr val="ffffff"/>
                </a:solidFill>
              </a:uFill>
              <a:latin typeface="Calisto MT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19000" y="1732320"/>
            <a:ext cx="5052240" cy="4058280"/>
          </a:xfrm>
          <a:prstGeom prst="rect">
            <a:avLst/>
          </a:prstGeom>
        </p:spPr>
        <p:txBody>
          <a:bodyPr lIns="0" rIns="0" tIns="0" bIns="0"/>
          <a:p>
            <a:endParaRPr b="0" lang="ca-ES" sz="2000" spc="-1" strike="noStrike">
              <a:solidFill>
                <a:srgbClr val="e3e3e3"/>
              </a:solidFill>
              <a:uFill>
                <a:solidFill>
                  <a:srgbClr val="ffffff"/>
                </a:solidFill>
              </a:uFill>
              <a:latin typeface="Calisto MT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913680" y="609480"/>
            <a:ext cx="10353240" cy="970200"/>
          </a:xfrm>
          <a:prstGeom prst="rect">
            <a:avLst/>
          </a:prstGeom>
        </p:spPr>
        <p:txBody>
          <a:bodyPr lIns="0" rIns="0" tIns="0" bIns="0" anchor="ctr"/>
          <a:p>
            <a:endParaRPr b="0" lang="ca-E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sto MT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913680" y="609480"/>
            <a:ext cx="10353240" cy="449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a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913680" y="609480"/>
            <a:ext cx="10353240" cy="970200"/>
          </a:xfrm>
          <a:prstGeom prst="rect">
            <a:avLst/>
          </a:prstGeom>
        </p:spPr>
        <p:txBody>
          <a:bodyPr lIns="0" rIns="0" tIns="0" bIns="0" anchor="ctr"/>
          <a:p>
            <a:endParaRPr b="0" lang="ca-E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sto MT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913680" y="1732320"/>
            <a:ext cx="5052240" cy="1935720"/>
          </a:xfrm>
          <a:prstGeom prst="rect">
            <a:avLst/>
          </a:prstGeom>
        </p:spPr>
        <p:txBody>
          <a:bodyPr lIns="0" rIns="0" tIns="0" bIns="0"/>
          <a:p>
            <a:endParaRPr b="0" lang="ca-ES" sz="2000" spc="-1" strike="noStrike">
              <a:solidFill>
                <a:srgbClr val="e3e3e3"/>
              </a:solidFill>
              <a:uFill>
                <a:solidFill>
                  <a:srgbClr val="ffffff"/>
                </a:solidFill>
              </a:uFill>
              <a:latin typeface="Calisto MT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913680" y="3852360"/>
            <a:ext cx="5052240" cy="1935720"/>
          </a:xfrm>
          <a:prstGeom prst="rect">
            <a:avLst/>
          </a:prstGeom>
        </p:spPr>
        <p:txBody>
          <a:bodyPr lIns="0" rIns="0" tIns="0" bIns="0"/>
          <a:p>
            <a:endParaRPr b="0" lang="ca-ES" sz="2000" spc="-1" strike="noStrike">
              <a:solidFill>
                <a:srgbClr val="e3e3e3"/>
              </a:solidFill>
              <a:uFill>
                <a:solidFill>
                  <a:srgbClr val="ffffff"/>
                </a:solidFill>
              </a:uFill>
              <a:latin typeface="Calisto MT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19000" y="1732320"/>
            <a:ext cx="5052240" cy="4058280"/>
          </a:xfrm>
          <a:prstGeom prst="rect">
            <a:avLst/>
          </a:prstGeom>
        </p:spPr>
        <p:txBody>
          <a:bodyPr lIns="0" rIns="0" tIns="0" bIns="0"/>
          <a:p>
            <a:endParaRPr b="0" lang="ca-ES" sz="2000" spc="-1" strike="noStrike">
              <a:solidFill>
                <a:srgbClr val="e3e3e3"/>
              </a:solidFill>
              <a:uFill>
                <a:solidFill>
                  <a:srgbClr val="ffffff"/>
                </a:solidFill>
              </a:uFill>
              <a:latin typeface="Calisto MT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913680" y="609480"/>
            <a:ext cx="10353240" cy="970200"/>
          </a:xfrm>
          <a:prstGeom prst="rect">
            <a:avLst/>
          </a:prstGeom>
        </p:spPr>
        <p:txBody>
          <a:bodyPr lIns="0" rIns="0" tIns="0" bIns="0" anchor="ctr"/>
          <a:p>
            <a:endParaRPr b="0" lang="ca-E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sto MT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913680" y="1732320"/>
            <a:ext cx="5052240" cy="4058280"/>
          </a:xfrm>
          <a:prstGeom prst="rect">
            <a:avLst/>
          </a:prstGeom>
        </p:spPr>
        <p:txBody>
          <a:bodyPr lIns="0" rIns="0" tIns="0" bIns="0"/>
          <a:p>
            <a:endParaRPr b="0" lang="ca-ES" sz="2000" spc="-1" strike="noStrike">
              <a:solidFill>
                <a:srgbClr val="e3e3e3"/>
              </a:solidFill>
              <a:uFill>
                <a:solidFill>
                  <a:srgbClr val="ffffff"/>
                </a:solidFill>
              </a:uFill>
              <a:latin typeface="Calisto MT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19000" y="1732320"/>
            <a:ext cx="5052240" cy="1935720"/>
          </a:xfrm>
          <a:prstGeom prst="rect">
            <a:avLst/>
          </a:prstGeom>
        </p:spPr>
        <p:txBody>
          <a:bodyPr lIns="0" rIns="0" tIns="0" bIns="0"/>
          <a:p>
            <a:endParaRPr b="0" lang="ca-ES" sz="2000" spc="-1" strike="noStrike">
              <a:solidFill>
                <a:srgbClr val="e3e3e3"/>
              </a:solidFill>
              <a:uFill>
                <a:solidFill>
                  <a:srgbClr val="ffffff"/>
                </a:solidFill>
              </a:uFill>
              <a:latin typeface="Calisto MT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19000" y="3852360"/>
            <a:ext cx="5052240" cy="1935720"/>
          </a:xfrm>
          <a:prstGeom prst="rect">
            <a:avLst/>
          </a:prstGeom>
        </p:spPr>
        <p:txBody>
          <a:bodyPr lIns="0" rIns="0" tIns="0" bIns="0"/>
          <a:p>
            <a:endParaRPr b="0" lang="ca-ES" sz="2000" spc="-1" strike="noStrike">
              <a:solidFill>
                <a:srgbClr val="e3e3e3"/>
              </a:solidFill>
              <a:uFill>
                <a:solidFill>
                  <a:srgbClr val="ffffff"/>
                </a:solidFill>
              </a:uFill>
              <a:latin typeface="Calisto MT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913680" y="609480"/>
            <a:ext cx="10353240" cy="970200"/>
          </a:xfrm>
          <a:prstGeom prst="rect">
            <a:avLst/>
          </a:prstGeom>
        </p:spPr>
        <p:txBody>
          <a:bodyPr lIns="0" rIns="0" tIns="0" bIns="0" anchor="ctr"/>
          <a:p>
            <a:endParaRPr b="0" lang="ca-E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sto MT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913680" y="1732320"/>
            <a:ext cx="5052240" cy="1935720"/>
          </a:xfrm>
          <a:prstGeom prst="rect">
            <a:avLst/>
          </a:prstGeom>
        </p:spPr>
        <p:txBody>
          <a:bodyPr lIns="0" rIns="0" tIns="0" bIns="0"/>
          <a:p>
            <a:endParaRPr b="0" lang="ca-ES" sz="2000" spc="-1" strike="noStrike">
              <a:solidFill>
                <a:srgbClr val="e3e3e3"/>
              </a:solidFill>
              <a:uFill>
                <a:solidFill>
                  <a:srgbClr val="ffffff"/>
                </a:solidFill>
              </a:uFill>
              <a:latin typeface="Calisto MT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19000" y="1732320"/>
            <a:ext cx="5052240" cy="1935720"/>
          </a:xfrm>
          <a:prstGeom prst="rect">
            <a:avLst/>
          </a:prstGeom>
        </p:spPr>
        <p:txBody>
          <a:bodyPr lIns="0" rIns="0" tIns="0" bIns="0"/>
          <a:p>
            <a:endParaRPr b="0" lang="ca-ES" sz="2000" spc="-1" strike="noStrike">
              <a:solidFill>
                <a:srgbClr val="e3e3e3"/>
              </a:solidFill>
              <a:uFill>
                <a:solidFill>
                  <a:srgbClr val="ffffff"/>
                </a:solidFill>
              </a:uFill>
              <a:latin typeface="Calisto MT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913680" y="3852360"/>
            <a:ext cx="10353240" cy="1935720"/>
          </a:xfrm>
          <a:prstGeom prst="rect">
            <a:avLst/>
          </a:prstGeom>
        </p:spPr>
        <p:txBody>
          <a:bodyPr lIns="0" rIns="0" tIns="0" bIns="0"/>
          <a:p>
            <a:endParaRPr b="0" lang="ca-ES" sz="2000" spc="-1" strike="noStrike">
              <a:solidFill>
                <a:srgbClr val="e3e3e3"/>
              </a:solidFill>
              <a:uFill>
                <a:solidFill>
                  <a:srgbClr val="ffffff"/>
                </a:solidFill>
              </a:uFill>
              <a:latin typeface="Calisto MT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370520" y="1769400"/>
            <a:ext cx="9439560" cy="182844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ca-ES" sz="5400" spc="-1" strike="noStrike">
                <a:solidFill>
                  <a:srgbClr val="e3e3e3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Ha</a:t>
            </a:r>
            <a:r>
              <a:rPr b="0" lang="ca-ES" sz="5400" spc="-1" strike="noStrike">
                <a:solidFill>
                  <a:srgbClr val="e3e3e3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ga </a:t>
            </a:r>
            <a:r>
              <a:rPr b="0" lang="ca-ES" sz="5400" spc="-1" strike="noStrike">
                <a:solidFill>
                  <a:srgbClr val="e3e3e3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clic </a:t>
            </a:r>
            <a:r>
              <a:rPr b="0" lang="ca-ES" sz="5400" spc="-1" strike="noStrike">
                <a:solidFill>
                  <a:srgbClr val="e3e3e3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par</a:t>
            </a:r>
            <a:r>
              <a:rPr b="0" lang="ca-ES" sz="5400" spc="-1" strike="noStrike">
                <a:solidFill>
                  <a:srgbClr val="e3e3e3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a </a:t>
            </a:r>
            <a:r>
              <a:rPr b="0" lang="ca-ES" sz="5400" spc="-1" strike="noStrike">
                <a:solidFill>
                  <a:srgbClr val="e3e3e3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mo</a:t>
            </a:r>
            <a:r>
              <a:rPr b="0" lang="ca-ES" sz="5400" spc="-1" strike="noStrike">
                <a:solidFill>
                  <a:srgbClr val="e3e3e3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difi</a:t>
            </a:r>
            <a:r>
              <a:rPr b="0" lang="ca-ES" sz="5400" spc="-1" strike="noStrike">
                <a:solidFill>
                  <a:srgbClr val="e3e3e3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car </a:t>
            </a:r>
            <a:r>
              <a:rPr b="0" lang="ca-ES" sz="5400" spc="-1" strike="noStrike">
                <a:solidFill>
                  <a:srgbClr val="e3e3e3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el </a:t>
            </a:r>
            <a:r>
              <a:rPr b="0" lang="ca-ES" sz="5400" spc="-1" strike="noStrike">
                <a:solidFill>
                  <a:srgbClr val="e3e3e3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esti</a:t>
            </a:r>
            <a:r>
              <a:rPr b="0" lang="ca-ES" sz="5400" spc="-1" strike="noStrike">
                <a:solidFill>
                  <a:srgbClr val="e3e3e3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lo </a:t>
            </a:r>
            <a:r>
              <a:rPr b="0" lang="ca-ES" sz="5400" spc="-1" strike="noStrike">
                <a:solidFill>
                  <a:srgbClr val="e3e3e3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de </a:t>
            </a:r>
            <a:r>
              <a:rPr b="0" lang="ca-ES" sz="5400" spc="-1" strike="noStrike">
                <a:solidFill>
                  <a:srgbClr val="e3e3e3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títu</a:t>
            </a:r>
            <a:r>
              <a:rPr b="0" lang="ca-ES" sz="5400" spc="-1" strike="noStrike">
                <a:solidFill>
                  <a:srgbClr val="e3e3e3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lo </a:t>
            </a:r>
            <a:r>
              <a:rPr b="0" lang="ca-ES" sz="5400" spc="-1" strike="noStrike">
                <a:solidFill>
                  <a:srgbClr val="e3e3e3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del </a:t>
            </a:r>
            <a:r>
              <a:rPr b="0" lang="ca-ES" sz="5400" spc="-1" strike="noStrike">
                <a:solidFill>
                  <a:srgbClr val="e3e3e3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pat</a:t>
            </a:r>
            <a:r>
              <a:rPr b="0" lang="ca-ES" sz="5400" spc="-1" strike="noStrike">
                <a:solidFill>
                  <a:srgbClr val="e3e3e3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rón</a:t>
            </a:r>
            <a:endParaRPr b="0" lang="ca-E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sto MT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7678800" y="58831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ca-ES" sz="10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27/06/17</a:t>
            </a:r>
            <a:endParaRPr b="0" lang="ca-ES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913680" y="5883120"/>
            <a:ext cx="6672600" cy="364680"/>
          </a:xfrm>
          <a:prstGeom prst="rect">
            <a:avLst/>
          </a:prstGeom>
        </p:spPr>
        <p:txBody>
          <a:bodyPr anchor="ctr"/>
          <a:p>
            <a:endParaRPr b="0" lang="ca-E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10514160" y="5883120"/>
            <a:ext cx="7531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67FA0EAD-9952-40A1-B5DD-E479341C0DC1}" type="slidenum">
              <a:rPr b="0" lang="ca-ES" sz="10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&lt;número&gt;</a:t>
            </a:fld>
            <a:endParaRPr b="0" lang="ca-ES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ca-ES" sz="2000" spc="-1" strike="noStrike">
                <a:solidFill>
                  <a:srgbClr val="e3e3e3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Feu clic per editar el format del text de l'esquema</a:t>
            </a:r>
            <a:endParaRPr b="0" lang="ca-ES" sz="2000" spc="-1" strike="noStrike">
              <a:solidFill>
                <a:srgbClr val="e3e3e3"/>
              </a:solidFill>
              <a:uFill>
                <a:solidFill>
                  <a:srgbClr val="ffffff"/>
                </a:solidFill>
              </a:uFill>
              <a:latin typeface="Calisto MT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ca-ES" sz="1600" spc="-1" strike="noStrike">
                <a:solidFill>
                  <a:srgbClr val="e3e3e3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Segon nivell d'esquema</a:t>
            </a:r>
            <a:endParaRPr b="0" lang="ca-ES" sz="1600" spc="-1" strike="noStrike">
              <a:solidFill>
                <a:srgbClr val="e3e3e3"/>
              </a:solidFill>
              <a:uFill>
                <a:solidFill>
                  <a:srgbClr val="ffffff"/>
                </a:solidFill>
              </a:uFill>
              <a:latin typeface="Calisto MT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ca-ES" sz="1400" spc="-1" strike="noStrike">
                <a:solidFill>
                  <a:srgbClr val="e3e3e3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Tercer nivell d'esquema</a:t>
            </a:r>
            <a:endParaRPr b="0" lang="ca-ES" sz="1400" spc="-1" strike="noStrike">
              <a:solidFill>
                <a:srgbClr val="e3e3e3"/>
              </a:solidFill>
              <a:uFill>
                <a:solidFill>
                  <a:srgbClr val="ffffff"/>
                </a:solidFill>
              </a:uFill>
              <a:latin typeface="Calisto MT"/>
            </a:endParaRPr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ca-ES" sz="1400" spc="-1" strike="noStrike">
                <a:solidFill>
                  <a:srgbClr val="e3e3e3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Quart nivell d'esquema</a:t>
            </a:r>
            <a:endParaRPr b="0" lang="ca-ES" sz="1400" spc="-1" strike="noStrike">
              <a:solidFill>
                <a:srgbClr val="e3e3e3"/>
              </a:solidFill>
              <a:uFill>
                <a:solidFill>
                  <a:srgbClr val="ffffff"/>
                </a:solidFill>
              </a:uFill>
              <a:latin typeface="Calisto MT"/>
            </a:endParaRPr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ca-ES" sz="2000" spc="-1" strike="noStrike">
                <a:solidFill>
                  <a:srgbClr val="e3e3e3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Cinquè nivell d'esquema</a:t>
            </a:r>
            <a:endParaRPr b="0" lang="ca-ES" sz="2000" spc="-1" strike="noStrike">
              <a:solidFill>
                <a:srgbClr val="e3e3e3"/>
              </a:solidFill>
              <a:uFill>
                <a:solidFill>
                  <a:srgbClr val="ffffff"/>
                </a:solidFill>
              </a:uFill>
              <a:latin typeface="Calisto MT"/>
            </a:endParaRPr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ca-ES" sz="2000" spc="-1" strike="noStrike">
                <a:solidFill>
                  <a:srgbClr val="e3e3e3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Sisè nivell d'esquema</a:t>
            </a:r>
            <a:endParaRPr b="0" lang="ca-ES" sz="2000" spc="-1" strike="noStrike">
              <a:solidFill>
                <a:srgbClr val="e3e3e3"/>
              </a:solidFill>
              <a:uFill>
                <a:solidFill>
                  <a:srgbClr val="ffffff"/>
                </a:solidFill>
              </a:uFill>
              <a:latin typeface="Calisto MT"/>
            </a:endParaRPr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ca-ES" sz="2000" spc="-1" strike="noStrike">
                <a:solidFill>
                  <a:srgbClr val="e3e3e3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Setè nivell d'esquema</a:t>
            </a:r>
            <a:endParaRPr b="0" lang="ca-ES" sz="2000" spc="-1" strike="noStrike">
              <a:solidFill>
                <a:srgbClr val="e3e3e3"/>
              </a:solidFill>
              <a:uFill>
                <a:solidFill>
                  <a:srgbClr val="ffffff"/>
                </a:solidFill>
              </a:uFill>
              <a:latin typeface="Calisto M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913680" y="609480"/>
            <a:ext cx="10353240" cy="97020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ca-ES" sz="4000" spc="-1" strike="noStrike">
                <a:solidFill>
                  <a:srgbClr val="e3e3e3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Haga </a:t>
            </a:r>
            <a:r>
              <a:rPr b="0" lang="ca-ES" sz="4000" spc="-1" strike="noStrike">
                <a:solidFill>
                  <a:srgbClr val="e3e3e3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clic </a:t>
            </a:r>
            <a:r>
              <a:rPr b="0" lang="ca-ES" sz="4000" spc="-1" strike="noStrike">
                <a:solidFill>
                  <a:srgbClr val="e3e3e3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para </a:t>
            </a:r>
            <a:r>
              <a:rPr b="0" lang="ca-ES" sz="4000" spc="-1" strike="noStrike">
                <a:solidFill>
                  <a:srgbClr val="e3e3e3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modif</a:t>
            </a:r>
            <a:r>
              <a:rPr b="0" lang="ca-ES" sz="4000" spc="-1" strike="noStrike">
                <a:solidFill>
                  <a:srgbClr val="e3e3e3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icar </a:t>
            </a:r>
            <a:r>
              <a:rPr b="0" lang="ca-ES" sz="4000" spc="-1" strike="noStrike">
                <a:solidFill>
                  <a:srgbClr val="e3e3e3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el </a:t>
            </a:r>
            <a:r>
              <a:rPr b="0" lang="ca-ES" sz="4000" spc="-1" strike="noStrike">
                <a:solidFill>
                  <a:srgbClr val="e3e3e3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estilo </a:t>
            </a:r>
            <a:r>
              <a:rPr b="0" lang="ca-ES" sz="4000" spc="-1" strike="noStrike">
                <a:solidFill>
                  <a:srgbClr val="e3e3e3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de </a:t>
            </a:r>
            <a:r>
              <a:rPr b="0" lang="ca-ES" sz="4000" spc="-1" strike="noStrike">
                <a:solidFill>
                  <a:srgbClr val="e3e3e3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título </a:t>
            </a:r>
            <a:r>
              <a:rPr b="0" lang="ca-ES" sz="4000" spc="-1" strike="noStrike">
                <a:solidFill>
                  <a:srgbClr val="e3e3e3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del </a:t>
            </a:r>
            <a:r>
              <a:rPr b="0" lang="ca-ES" sz="4000" spc="-1" strike="noStrike">
                <a:solidFill>
                  <a:srgbClr val="e3e3e3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patró</a:t>
            </a:r>
            <a:r>
              <a:rPr b="0" lang="ca-ES" sz="4000" spc="-1" strike="noStrike">
                <a:solidFill>
                  <a:srgbClr val="e3e3e3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n</a:t>
            </a:r>
            <a:endParaRPr b="0" lang="ca-E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sto MT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913680" y="1732320"/>
            <a:ext cx="10353240" cy="405828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ca-ES" sz="2000" spc="-1" strike="noStrike">
                <a:solidFill>
                  <a:srgbClr val="e3e3e3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Feu clic per editar el format del text de l'esquema</a:t>
            </a:r>
            <a:endParaRPr b="0" lang="ca-ES" sz="2000" spc="-1" strike="noStrike">
              <a:solidFill>
                <a:srgbClr val="e3e3e3"/>
              </a:solidFill>
              <a:uFill>
                <a:solidFill>
                  <a:srgbClr val="ffffff"/>
                </a:solidFill>
              </a:uFill>
              <a:latin typeface="Calisto MT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ca-ES" sz="2000" spc="-1" strike="noStrike">
                <a:solidFill>
                  <a:srgbClr val="e3e3e3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Segon nivell d'esquema</a:t>
            </a:r>
            <a:endParaRPr b="0" lang="ca-ES" sz="2000" spc="-1" strike="noStrike">
              <a:solidFill>
                <a:srgbClr val="e3e3e3"/>
              </a:solidFill>
              <a:uFill>
                <a:solidFill>
                  <a:srgbClr val="ffffff"/>
                </a:solidFill>
              </a:uFill>
              <a:latin typeface="Calisto MT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ca-ES" sz="2000" spc="-1" strike="noStrike">
                <a:solidFill>
                  <a:srgbClr val="e3e3e3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Tercer nivell d'esquema</a:t>
            </a:r>
            <a:endParaRPr b="0" lang="ca-ES" sz="2000" spc="-1" strike="noStrike">
              <a:solidFill>
                <a:srgbClr val="e3e3e3"/>
              </a:solidFill>
              <a:uFill>
                <a:solidFill>
                  <a:srgbClr val="ffffff"/>
                </a:solidFill>
              </a:uFill>
              <a:latin typeface="Calisto MT"/>
            </a:endParaRPr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ca-ES" sz="2000" spc="-1" strike="noStrike">
                <a:solidFill>
                  <a:srgbClr val="e3e3e3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Quart nivell d'esquema</a:t>
            </a:r>
            <a:endParaRPr b="0" lang="ca-ES" sz="2000" spc="-1" strike="noStrike">
              <a:solidFill>
                <a:srgbClr val="e3e3e3"/>
              </a:solidFill>
              <a:uFill>
                <a:solidFill>
                  <a:srgbClr val="ffffff"/>
                </a:solidFill>
              </a:uFill>
              <a:latin typeface="Calisto MT"/>
            </a:endParaRPr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ca-ES" sz="2000" spc="-1" strike="noStrike">
                <a:solidFill>
                  <a:srgbClr val="e3e3e3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Cinquè nivell d'esquema</a:t>
            </a:r>
            <a:endParaRPr b="0" lang="ca-ES" sz="2000" spc="-1" strike="noStrike">
              <a:solidFill>
                <a:srgbClr val="e3e3e3"/>
              </a:solidFill>
              <a:uFill>
                <a:solidFill>
                  <a:srgbClr val="ffffff"/>
                </a:solidFill>
              </a:uFill>
              <a:latin typeface="Calisto MT"/>
            </a:endParaRPr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ca-ES" sz="2000" spc="-1" strike="noStrike">
                <a:solidFill>
                  <a:srgbClr val="e3e3e3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Sisè nivell d'esquema</a:t>
            </a:r>
            <a:endParaRPr b="0" lang="ca-ES" sz="2000" spc="-1" strike="noStrike">
              <a:solidFill>
                <a:srgbClr val="e3e3e3"/>
              </a:solidFill>
              <a:uFill>
                <a:solidFill>
                  <a:srgbClr val="ffffff"/>
                </a:solidFill>
              </a:uFill>
              <a:latin typeface="Calisto MT"/>
            </a:endParaRPr>
          </a:p>
          <a:p>
            <a:pPr marL="343080" indent="-305640">
              <a:lnSpc>
                <a:spcPct val="100000"/>
              </a:lnSpc>
              <a:buClr>
                <a:srgbClr val="dadada"/>
              </a:buClr>
              <a:buSzPct val="70000"/>
              <a:buFont typeface="Wingdings 2" charset="2"/>
              <a:buChar char=""/>
            </a:pPr>
            <a:r>
              <a:rPr b="0" lang="ca-ES" sz="2000" spc="-1" strike="noStrike">
                <a:solidFill>
                  <a:srgbClr val="e3e3e3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Setè nivell d'esquemaHaga clic para modificar el estilo de texto del patrón</a:t>
            </a:r>
            <a:endParaRPr b="0" lang="ca-ES" sz="2000" spc="-1" strike="noStrike">
              <a:solidFill>
                <a:srgbClr val="e3e3e3"/>
              </a:solidFill>
              <a:uFill>
                <a:solidFill>
                  <a:srgbClr val="ffffff"/>
                </a:solidFill>
              </a:uFill>
              <a:latin typeface="Calisto MT"/>
            </a:endParaRPr>
          </a:p>
          <a:p>
            <a:pPr lvl="1" marL="720000" indent="-269640">
              <a:lnSpc>
                <a:spcPct val="100000"/>
              </a:lnSpc>
              <a:buClr>
                <a:srgbClr val="dadada"/>
              </a:buClr>
              <a:buSzPct val="70000"/>
              <a:buFont typeface="Wingdings 2" charset="2"/>
              <a:buChar char=""/>
            </a:pPr>
            <a:r>
              <a:rPr b="0" lang="ca-ES" sz="1800" spc="-1" strike="noStrike">
                <a:solidFill>
                  <a:srgbClr val="e3e3e3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Segundo nivel</a:t>
            </a:r>
            <a:endParaRPr b="0" lang="ca-ES" sz="2000" spc="-1" strike="noStrike">
              <a:solidFill>
                <a:srgbClr val="e3e3e3"/>
              </a:solidFill>
              <a:uFill>
                <a:solidFill>
                  <a:srgbClr val="ffffff"/>
                </a:solidFill>
              </a:uFill>
              <a:latin typeface="Calisto MT"/>
            </a:endParaRPr>
          </a:p>
          <a:p>
            <a:pPr lvl="2" marL="1026000" indent="-215640">
              <a:lnSpc>
                <a:spcPct val="100000"/>
              </a:lnSpc>
              <a:buClr>
                <a:srgbClr val="dadada"/>
              </a:buClr>
              <a:buSzPct val="70000"/>
              <a:buFont typeface="Wingdings 2" charset="2"/>
              <a:buChar char=""/>
            </a:pPr>
            <a:r>
              <a:rPr b="0" lang="ca-ES" sz="1600" spc="-1" strike="noStrike">
                <a:solidFill>
                  <a:srgbClr val="e3e3e3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Tercer nivel</a:t>
            </a:r>
            <a:endParaRPr b="0" lang="ca-ES" sz="2000" spc="-1" strike="noStrike">
              <a:solidFill>
                <a:srgbClr val="e3e3e3"/>
              </a:solidFill>
              <a:uFill>
                <a:solidFill>
                  <a:srgbClr val="ffffff"/>
                </a:solidFill>
              </a:uFill>
              <a:latin typeface="Calisto MT"/>
            </a:endParaRPr>
          </a:p>
          <a:p>
            <a:pPr lvl="3" marL="1386000" indent="-215640">
              <a:lnSpc>
                <a:spcPct val="100000"/>
              </a:lnSpc>
              <a:buClr>
                <a:srgbClr val="dadada"/>
              </a:buClr>
              <a:buSzPct val="70000"/>
              <a:buFont typeface="Wingdings 2" charset="2"/>
              <a:buChar char=""/>
            </a:pPr>
            <a:r>
              <a:rPr b="0" lang="ca-ES" sz="1400" spc="-1" strike="noStrike">
                <a:solidFill>
                  <a:srgbClr val="e3e3e3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Cuarto nivel</a:t>
            </a:r>
            <a:endParaRPr b="0" lang="ca-ES" sz="2000" spc="-1" strike="noStrike">
              <a:solidFill>
                <a:srgbClr val="e3e3e3"/>
              </a:solidFill>
              <a:uFill>
                <a:solidFill>
                  <a:srgbClr val="ffffff"/>
                </a:solidFill>
              </a:uFill>
              <a:latin typeface="Calisto MT"/>
            </a:endParaRPr>
          </a:p>
          <a:p>
            <a:pPr lvl="4" marL="1674000" indent="-215640">
              <a:lnSpc>
                <a:spcPct val="100000"/>
              </a:lnSpc>
              <a:buClr>
                <a:srgbClr val="dadada"/>
              </a:buClr>
              <a:buSzPct val="70000"/>
              <a:buFont typeface="Wingdings 2" charset="2"/>
              <a:buChar char=""/>
            </a:pPr>
            <a:r>
              <a:rPr b="0" lang="ca-ES" sz="1400" spc="-1" strike="noStrike">
                <a:solidFill>
                  <a:srgbClr val="e3e3e3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Quinto nivel</a:t>
            </a:r>
            <a:endParaRPr b="0" lang="ca-ES" sz="2000" spc="-1" strike="noStrike">
              <a:solidFill>
                <a:srgbClr val="e3e3e3"/>
              </a:solidFill>
              <a:uFill>
                <a:solidFill>
                  <a:srgbClr val="ffffff"/>
                </a:solidFill>
              </a:uFill>
              <a:latin typeface="Calisto MT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7678800" y="58831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ca-ES" sz="10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27/06/17</a:t>
            </a:r>
            <a:endParaRPr b="0" lang="ca-ES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913680" y="5883120"/>
            <a:ext cx="6672600" cy="364680"/>
          </a:xfrm>
          <a:prstGeom prst="rect">
            <a:avLst/>
          </a:prstGeom>
        </p:spPr>
        <p:txBody>
          <a:bodyPr anchor="ctr"/>
          <a:p>
            <a:endParaRPr b="0" lang="ca-E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10514160" y="5883120"/>
            <a:ext cx="7531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99B76B6E-788E-4165-AA80-36B46E03CFDA}" type="slidenum">
              <a:rPr b="0" lang="ca-ES" sz="10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1</a:t>
            </a:fld>
            <a:endParaRPr b="0" lang="ca-ES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1370520" y="1769400"/>
            <a:ext cx="9439560" cy="1828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ca-ES" sz="5400" spc="-1" strike="noStrike">
                <a:solidFill>
                  <a:srgbClr val="e3e3e3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TimeLess</a:t>
            </a:r>
            <a:endParaRPr b="0" lang="ca-E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sto MT"/>
            </a:endParaRPr>
          </a:p>
        </p:txBody>
      </p:sp>
      <p:sp>
        <p:nvSpPr>
          <p:cNvPr id="79" name="TextShape 2"/>
          <p:cNvSpPr txBox="1"/>
          <p:nvPr/>
        </p:nvSpPr>
        <p:spPr>
          <a:xfrm>
            <a:off x="1370520" y="3598200"/>
            <a:ext cx="9439560" cy="10494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0" lang="ca-E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Marc García i Iñaki Pujol</a:t>
            </a:r>
            <a:endParaRPr b="0" lang="ca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913680" y="609480"/>
            <a:ext cx="10353240" cy="9702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ca-ES" sz="4000" spc="-1" strike="noStrike">
                <a:solidFill>
                  <a:srgbClr val="e3e3e3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Funcionamiento del juego</a:t>
            </a:r>
            <a:endParaRPr b="0" lang="ca-E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sto MT"/>
            </a:endParaRPr>
          </a:p>
        </p:txBody>
      </p:sp>
      <p:sp>
        <p:nvSpPr>
          <p:cNvPr id="81" name="TextShape 2"/>
          <p:cNvSpPr txBox="1"/>
          <p:nvPr/>
        </p:nvSpPr>
        <p:spPr>
          <a:xfrm>
            <a:off x="913680" y="1732320"/>
            <a:ext cx="10353240" cy="4058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05640">
              <a:lnSpc>
                <a:spcPct val="100000"/>
              </a:lnSpc>
              <a:buClr>
                <a:srgbClr val="dadada"/>
              </a:buClr>
              <a:buSzPct val="70000"/>
              <a:buFont typeface="Wingdings 2" charset="2"/>
              <a:buChar char=""/>
            </a:pPr>
            <a:r>
              <a:rPr b="1" lang="ca-ES" sz="2400" spc="-1" strike="noStrike">
                <a:solidFill>
                  <a:srgbClr val="e3e3e3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Menús</a:t>
            </a:r>
            <a:endParaRPr b="0" lang="ca-ES" sz="2000" spc="-1" strike="noStrike">
              <a:solidFill>
                <a:srgbClr val="e3e3e3"/>
              </a:solidFill>
              <a:uFill>
                <a:solidFill>
                  <a:srgbClr val="ffffff"/>
                </a:solidFill>
              </a:uFill>
              <a:latin typeface="Calisto MT"/>
            </a:endParaRPr>
          </a:p>
          <a:p>
            <a:pPr>
              <a:lnSpc>
                <a:spcPct val="100000"/>
              </a:lnSpc>
            </a:pPr>
            <a:endParaRPr b="0" lang="ca-ES" sz="2000" spc="-1" strike="noStrike">
              <a:solidFill>
                <a:srgbClr val="e3e3e3"/>
              </a:solidFill>
              <a:uFill>
                <a:solidFill>
                  <a:srgbClr val="ffffff"/>
                </a:solidFill>
              </a:uFill>
              <a:latin typeface="Calisto MT"/>
            </a:endParaRPr>
          </a:p>
          <a:p>
            <a:pPr>
              <a:lnSpc>
                <a:spcPct val="100000"/>
              </a:lnSpc>
            </a:pPr>
            <a:endParaRPr b="0" lang="ca-ES" sz="2000" spc="-1" strike="noStrike">
              <a:solidFill>
                <a:srgbClr val="e3e3e3"/>
              </a:solidFill>
              <a:uFill>
                <a:solidFill>
                  <a:srgbClr val="ffffff"/>
                </a:solidFill>
              </a:uFill>
              <a:latin typeface="Calisto MT"/>
            </a:endParaRPr>
          </a:p>
          <a:p>
            <a:pPr marL="343080" indent="-305640">
              <a:lnSpc>
                <a:spcPct val="100000"/>
              </a:lnSpc>
              <a:buClr>
                <a:srgbClr val="dadada"/>
              </a:buClr>
              <a:buSzPct val="70000"/>
              <a:buFont typeface="Wingdings 2" charset="2"/>
              <a:buChar char=""/>
            </a:pPr>
            <a:r>
              <a:rPr b="1" lang="ca-ES" sz="2400" spc="-1" strike="noStrike">
                <a:solidFill>
                  <a:srgbClr val="e3e3e3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Jugabilidad</a:t>
            </a:r>
            <a:endParaRPr b="0" lang="ca-ES" sz="2000" spc="-1" strike="noStrike">
              <a:solidFill>
                <a:srgbClr val="e3e3e3"/>
              </a:solidFill>
              <a:uFill>
                <a:solidFill>
                  <a:srgbClr val="ffffff"/>
                </a:solidFill>
              </a:uFill>
              <a:latin typeface="Calisto MT"/>
            </a:endParaRPr>
          </a:p>
        </p:txBody>
      </p:sp>
      <p:sp>
        <p:nvSpPr>
          <p:cNvPr id="82" name="CustomShape 3"/>
          <p:cNvSpPr/>
          <p:nvPr/>
        </p:nvSpPr>
        <p:spPr>
          <a:xfrm>
            <a:off x="7225200" y="3596760"/>
            <a:ext cx="349920" cy="1168920"/>
          </a:xfrm>
          <a:custGeom>
            <a:avLst/>
            <a:gdLst/>
            <a:ahLst/>
            <a:rect l="l" t="t" r="r" b="b"/>
            <a:pathLst>
              <a:path w="310805" h="1169405">
                <a:moveTo>
                  <a:pt x="0" y="0"/>
                </a:moveTo>
                <a:lnTo>
                  <a:pt x="155402" y="0"/>
                </a:lnTo>
                <a:lnTo>
                  <a:pt x="155402" y="1169405"/>
                </a:lnTo>
                <a:lnTo>
                  <a:pt x="310805" y="1169405"/>
                </a:lnTo>
              </a:path>
            </a:pathLst>
          </a:custGeom>
          <a:noFill/>
          <a:ln>
            <a:solidFill>
              <a:schemeClr val="accent1">
                <a:shade val="60000"/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</p:sp>
      <p:sp>
        <p:nvSpPr>
          <p:cNvPr id="83" name="CustomShape 4"/>
          <p:cNvSpPr/>
          <p:nvPr/>
        </p:nvSpPr>
        <p:spPr>
          <a:xfrm>
            <a:off x="9329040" y="4097880"/>
            <a:ext cx="349920" cy="667800"/>
          </a:xfrm>
          <a:custGeom>
            <a:avLst/>
            <a:gdLst/>
            <a:ahLst/>
            <a:rect l="l" t="t" r="r" b="b"/>
            <a:pathLst>
              <a:path w="310805" h="668231">
                <a:moveTo>
                  <a:pt x="0" y="0"/>
                </a:moveTo>
                <a:lnTo>
                  <a:pt x="155402" y="0"/>
                </a:lnTo>
                <a:lnTo>
                  <a:pt x="155402" y="668231"/>
                </a:lnTo>
                <a:lnTo>
                  <a:pt x="310805" y="668231"/>
                </a:lnTo>
              </a:path>
            </a:pathLst>
          </a:custGeom>
          <a:noFill/>
          <a:ln>
            <a:solidFill>
              <a:schemeClr val="accent1">
                <a:shade val="80000"/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</p:sp>
      <p:sp>
        <p:nvSpPr>
          <p:cNvPr id="84" name="CustomShape 5"/>
          <p:cNvSpPr/>
          <p:nvPr/>
        </p:nvSpPr>
        <p:spPr>
          <a:xfrm>
            <a:off x="9329040" y="4052160"/>
            <a:ext cx="349920" cy="91080"/>
          </a:xfrm>
          <a:custGeom>
            <a:avLst/>
            <a:gdLst/>
            <a:ahLst/>
            <a:rect l="l" t="t" r="r" b="b"/>
            <a:pathLst>
              <a:path w="310805" h="0">
                <a:moveTo>
                  <a:pt x="0" y="45720"/>
                </a:moveTo>
                <a:lnTo>
                  <a:pt x="310805" y="45720"/>
                </a:lnTo>
              </a:path>
            </a:pathLst>
          </a:custGeom>
          <a:noFill/>
          <a:ln>
            <a:solidFill>
              <a:schemeClr val="accent1">
                <a:shade val="80000"/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</p:sp>
      <p:sp>
        <p:nvSpPr>
          <p:cNvPr id="85" name="CustomShape 6"/>
          <p:cNvSpPr/>
          <p:nvPr/>
        </p:nvSpPr>
        <p:spPr>
          <a:xfrm>
            <a:off x="9329040" y="3429720"/>
            <a:ext cx="349920" cy="667800"/>
          </a:xfrm>
          <a:custGeom>
            <a:avLst/>
            <a:gdLst/>
            <a:ahLst/>
            <a:rect l="l" t="t" r="r" b="b"/>
            <a:pathLst>
              <a:path w="310805" h="668231">
                <a:moveTo>
                  <a:pt x="0" y="668231"/>
                </a:moveTo>
                <a:lnTo>
                  <a:pt x="155402" y="668231"/>
                </a:lnTo>
                <a:lnTo>
                  <a:pt x="155402" y="0"/>
                </a:lnTo>
                <a:lnTo>
                  <a:pt x="310805" y="0"/>
                </a:lnTo>
              </a:path>
            </a:pathLst>
          </a:custGeom>
          <a:noFill/>
          <a:ln>
            <a:solidFill>
              <a:schemeClr val="accent1">
                <a:shade val="80000"/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</p:sp>
      <p:sp>
        <p:nvSpPr>
          <p:cNvPr id="86" name="CustomShape 7"/>
          <p:cNvSpPr/>
          <p:nvPr/>
        </p:nvSpPr>
        <p:spPr>
          <a:xfrm>
            <a:off x="7225200" y="3596760"/>
            <a:ext cx="349920" cy="500760"/>
          </a:xfrm>
          <a:custGeom>
            <a:avLst/>
            <a:gdLst/>
            <a:ahLst/>
            <a:rect l="l" t="t" r="r" b="b"/>
            <a:pathLst>
              <a:path w="310805" h="501173">
                <a:moveTo>
                  <a:pt x="0" y="0"/>
                </a:moveTo>
                <a:lnTo>
                  <a:pt x="155402" y="0"/>
                </a:lnTo>
                <a:lnTo>
                  <a:pt x="155402" y="501173"/>
                </a:lnTo>
                <a:lnTo>
                  <a:pt x="310805" y="501173"/>
                </a:lnTo>
              </a:path>
            </a:pathLst>
          </a:custGeom>
          <a:noFill/>
          <a:ln>
            <a:solidFill>
              <a:schemeClr val="accent1">
                <a:shade val="60000"/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</p:sp>
      <p:sp>
        <p:nvSpPr>
          <p:cNvPr id="87" name="CustomShape 8"/>
          <p:cNvSpPr/>
          <p:nvPr/>
        </p:nvSpPr>
        <p:spPr>
          <a:xfrm>
            <a:off x="9329040" y="2427480"/>
            <a:ext cx="349920" cy="333720"/>
          </a:xfrm>
          <a:custGeom>
            <a:avLst/>
            <a:gdLst/>
            <a:ahLst/>
            <a:rect l="l" t="t" r="r" b="b"/>
            <a:pathLst>
              <a:path w="310805" h="334115">
                <a:moveTo>
                  <a:pt x="0" y="0"/>
                </a:moveTo>
                <a:lnTo>
                  <a:pt x="155402" y="0"/>
                </a:lnTo>
                <a:lnTo>
                  <a:pt x="155402" y="334115"/>
                </a:lnTo>
                <a:lnTo>
                  <a:pt x="310805" y="334115"/>
                </a:lnTo>
              </a:path>
            </a:pathLst>
          </a:custGeom>
          <a:noFill/>
          <a:ln>
            <a:solidFill>
              <a:schemeClr val="accent1">
                <a:shade val="80000"/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</p:sp>
      <p:sp>
        <p:nvSpPr>
          <p:cNvPr id="88" name="CustomShape 9"/>
          <p:cNvSpPr/>
          <p:nvPr/>
        </p:nvSpPr>
        <p:spPr>
          <a:xfrm>
            <a:off x="9329040" y="2093400"/>
            <a:ext cx="349920" cy="333720"/>
          </a:xfrm>
          <a:custGeom>
            <a:avLst/>
            <a:gdLst/>
            <a:ahLst/>
            <a:rect l="l" t="t" r="r" b="b"/>
            <a:pathLst>
              <a:path w="310805" h="334115">
                <a:moveTo>
                  <a:pt x="0" y="334115"/>
                </a:moveTo>
                <a:lnTo>
                  <a:pt x="155402" y="334115"/>
                </a:lnTo>
                <a:lnTo>
                  <a:pt x="155402" y="0"/>
                </a:lnTo>
                <a:lnTo>
                  <a:pt x="310805" y="0"/>
                </a:lnTo>
              </a:path>
            </a:pathLst>
          </a:custGeom>
          <a:noFill/>
          <a:ln>
            <a:solidFill>
              <a:schemeClr val="accent1">
                <a:shade val="80000"/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</p:sp>
      <p:sp>
        <p:nvSpPr>
          <p:cNvPr id="89" name="CustomShape 10"/>
          <p:cNvSpPr/>
          <p:nvPr/>
        </p:nvSpPr>
        <p:spPr>
          <a:xfrm>
            <a:off x="7225200" y="2427480"/>
            <a:ext cx="349920" cy="1168920"/>
          </a:xfrm>
          <a:custGeom>
            <a:avLst/>
            <a:gdLst/>
            <a:ahLst/>
            <a:rect l="l" t="t" r="r" b="b"/>
            <a:pathLst>
              <a:path w="310805" h="1169405">
                <a:moveTo>
                  <a:pt x="0" y="1169405"/>
                </a:moveTo>
                <a:lnTo>
                  <a:pt x="155402" y="1169405"/>
                </a:lnTo>
                <a:lnTo>
                  <a:pt x="155402" y="0"/>
                </a:lnTo>
                <a:lnTo>
                  <a:pt x="310805" y="0"/>
                </a:lnTo>
              </a:path>
            </a:pathLst>
          </a:custGeom>
          <a:noFill/>
          <a:ln>
            <a:solidFill>
              <a:schemeClr val="accent1">
                <a:shade val="60000"/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</p:sp>
      <p:sp>
        <p:nvSpPr>
          <p:cNvPr id="90" name="CustomShape 11"/>
          <p:cNvSpPr/>
          <p:nvPr/>
        </p:nvSpPr>
        <p:spPr>
          <a:xfrm>
            <a:off x="5472000" y="3359880"/>
            <a:ext cx="1752840" cy="473760"/>
          </a:xfrm>
          <a:prstGeom prst="rect">
            <a:avLst/>
          </a:prstGeom>
          <a:solidFill>
            <a:schemeClr val="accent1">
              <a:hueOff val="0"/>
              <a:satOff val="0"/>
              <a:lumOff val="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14760" rIns="14760" tIns="14760" bIns="14760" anchor="ctr"/>
          <a:p>
            <a:pPr algn="ctr">
              <a:lnSpc>
                <a:spcPct val="90000"/>
              </a:lnSpc>
            </a:pPr>
            <a:r>
              <a:rPr b="0" lang="ca-ES" sz="23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Main Menu</a:t>
            </a:r>
            <a:endParaRPr b="0" lang="ca-E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CustomShape 12"/>
          <p:cNvSpPr/>
          <p:nvPr/>
        </p:nvSpPr>
        <p:spPr>
          <a:xfrm>
            <a:off x="7575480" y="2190600"/>
            <a:ext cx="1753200" cy="473760"/>
          </a:xfrm>
          <a:prstGeom prst="rect">
            <a:avLst/>
          </a:prstGeom>
          <a:solidFill>
            <a:schemeClr val="accent1">
              <a:hueOff val="0"/>
              <a:satOff val="0"/>
              <a:lumOff val="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14760" rIns="14760" tIns="14760" bIns="14760" anchor="ctr"/>
          <a:p>
            <a:pPr algn="ctr">
              <a:lnSpc>
                <a:spcPct val="90000"/>
              </a:lnSpc>
            </a:pPr>
            <a:r>
              <a:rPr b="0" lang="ca-ES" sz="23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Play Game</a:t>
            </a:r>
            <a:endParaRPr b="0" lang="ca-E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13"/>
          <p:cNvSpPr/>
          <p:nvPr/>
        </p:nvSpPr>
        <p:spPr>
          <a:xfrm>
            <a:off x="9679320" y="1856520"/>
            <a:ext cx="1752840" cy="473760"/>
          </a:xfrm>
          <a:prstGeom prst="rect">
            <a:avLst/>
          </a:prstGeom>
          <a:solidFill>
            <a:schemeClr val="accent1">
              <a:hueOff val="0"/>
              <a:satOff val="0"/>
              <a:lumOff val="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14760" rIns="14760" tIns="14760" bIns="14760" anchor="ctr"/>
          <a:p>
            <a:pPr algn="ctr">
              <a:lnSpc>
                <a:spcPct val="90000"/>
              </a:lnSpc>
            </a:pPr>
            <a:r>
              <a:rPr b="0" lang="ca-ES" sz="23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Load Game</a:t>
            </a:r>
            <a:endParaRPr b="0" lang="ca-E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CustomShape 14"/>
          <p:cNvSpPr/>
          <p:nvPr/>
        </p:nvSpPr>
        <p:spPr>
          <a:xfrm>
            <a:off x="9679320" y="2524680"/>
            <a:ext cx="1752840" cy="473760"/>
          </a:xfrm>
          <a:prstGeom prst="rect">
            <a:avLst/>
          </a:prstGeom>
          <a:solidFill>
            <a:schemeClr val="accent1">
              <a:hueOff val="0"/>
              <a:satOff val="0"/>
              <a:lumOff val="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14760" rIns="14760" tIns="14760" bIns="14760" anchor="ctr"/>
          <a:p>
            <a:pPr algn="ctr">
              <a:lnSpc>
                <a:spcPct val="90000"/>
              </a:lnSpc>
            </a:pPr>
            <a:r>
              <a:rPr b="0" lang="ca-ES" sz="23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New Game</a:t>
            </a:r>
            <a:endParaRPr b="0" lang="ca-E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CustomShape 15"/>
          <p:cNvSpPr/>
          <p:nvPr/>
        </p:nvSpPr>
        <p:spPr>
          <a:xfrm>
            <a:off x="7575480" y="3861000"/>
            <a:ext cx="1753200" cy="473760"/>
          </a:xfrm>
          <a:prstGeom prst="rect">
            <a:avLst/>
          </a:prstGeom>
          <a:solidFill>
            <a:schemeClr val="accent1">
              <a:hueOff val="0"/>
              <a:satOff val="0"/>
              <a:lumOff val="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14760" rIns="14760" tIns="14760" bIns="14760" anchor="ctr"/>
          <a:p>
            <a:pPr algn="ctr">
              <a:lnSpc>
                <a:spcPct val="90000"/>
              </a:lnSpc>
            </a:pPr>
            <a:r>
              <a:rPr b="0" lang="ca-ES" sz="23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Options</a:t>
            </a:r>
            <a:endParaRPr b="0" lang="ca-E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16"/>
          <p:cNvSpPr/>
          <p:nvPr/>
        </p:nvSpPr>
        <p:spPr>
          <a:xfrm>
            <a:off x="9679320" y="3192840"/>
            <a:ext cx="1752840" cy="473760"/>
          </a:xfrm>
          <a:prstGeom prst="rect">
            <a:avLst/>
          </a:prstGeom>
          <a:solidFill>
            <a:schemeClr val="accent1">
              <a:hueOff val="0"/>
              <a:satOff val="0"/>
              <a:lumOff val="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14760" rIns="14760" tIns="14760" bIns="14760" anchor="ctr"/>
          <a:p>
            <a:pPr algn="ctr">
              <a:lnSpc>
                <a:spcPct val="90000"/>
              </a:lnSpc>
            </a:pPr>
            <a:r>
              <a:rPr b="0" lang="ca-ES" sz="23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Sound</a:t>
            </a:r>
            <a:endParaRPr b="0" lang="ca-E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17"/>
          <p:cNvSpPr/>
          <p:nvPr/>
        </p:nvSpPr>
        <p:spPr>
          <a:xfrm>
            <a:off x="9679320" y="3861000"/>
            <a:ext cx="1752840" cy="473760"/>
          </a:xfrm>
          <a:prstGeom prst="rect">
            <a:avLst/>
          </a:prstGeom>
          <a:solidFill>
            <a:schemeClr val="accent1">
              <a:hueOff val="0"/>
              <a:satOff val="0"/>
              <a:lumOff val="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14760" rIns="14760" tIns="14760" bIns="14760" anchor="ctr"/>
          <a:p>
            <a:pPr algn="ctr">
              <a:lnSpc>
                <a:spcPct val="90000"/>
              </a:lnSpc>
            </a:pPr>
            <a:r>
              <a:rPr b="0" lang="ca-ES" sz="23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Control</a:t>
            </a:r>
            <a:endParaRPr b="0" lang="ca-E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18"/>
          <p:cNvSpPr/>
          <p:nvPr/>
        </p:nvSpPr>
        <p:spPr>
          <a:xfrm>
            <a:off x="9679320" y="4529160"/>
            <a:ext cx="1752840" cy="473760"/>
          </a:xfrm>
          <a:prstGeom prst="rect">
            <a:avLst/>
          </a:prstGeom>
          <a:solidFill>
            <a:schemeClr val="accent1">
              <a:hueOff val="0"/>
              <a:satOff val="0"/>
              <a:lumOff val="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14760" rIns="14760" tIns="14760" bIns="14760" anchor="ctr"/>
          <a:p>
            <a:pPr algn="ctr">
              <a:lnSpc>
                <a:spcPct val="90000"/>
              </a:lnSpc>
            </a:pPr>
            <a:r>
              <a:rPr b="0" lang="ca-ES" sz="23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Weapons</a:t>
            </a:r>
            <a:endParaRPr b="0" lang="ca-E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CustomShape 19"/>
          <p:cNvSpPr/>
          <p:nvPr/>
        </p:nvSpPr>
        <p:spPr>
          <a:xfrm>
            <a:off x="7575480" y="4529160"/>
            <a:ext cx="1753200" cy="473760"/>
          </a:xfrm>
          <a:prstGeom prst="rect">
            <a:avLst/>
          </a:prstGeom>
          <a:solidFill>
            <a:schemeClr val="accent1">
              <a:hueOff val="0"/>
              <a:satOff val="0"/>
              <a:lumOff val="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14760" rIns="14760" tIns="14760" bIns="14760" anchor="ctr"/>
          <a:p>
            <a:pPr algn="ctr">
              <a:lnSpc>
                <a:spcPct val="90000"/>
              </a:lnSpc>
            </a:pPr>
            <a:r>
              <a:rPr b="0" lang="ca-ES" sz="23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Exit</a:t>
            </a:r>
            <a:endParaRPr b="0" lang="ca-E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CustomShape 20"/>
          <p:cNvSpPr/>
          <p:nvPr/>
        </p:nvSpPr>
        <p:spPr>
          <a:xfrm>
            <a:off x="3485520" y="4730400"/>
            <a:ext cx="255960" cy="1378080"/>
          </a:xfrm>
          <a:custGeom>
            <a:avLst/>
            <a:gdLst/>
            <a:ahLst/>
            <a:rect l="l" t="t" r="r" b="b"/>
            <a:pathLst>
              <a:path w="256422" h="1378272">
                <a:moveTo>
                  <a:pt x="0" y="0"/>
                </a:moveTo>
                <a:lnTo>
                  <a:pt x="128211" y="0"/>
                </a:lnTo>
                <a:lnTo>
                  <a:pt x="128211" y="1378272"/>
                </a:lnTo>
                <a:lnTo>
                  <a:pt x="256422" y="1378272"/>
                </a:lnTo>
              </a:path>
            </a:pathLst>
          </a:custGeom>
          <a:noFill/>
          <a:ln>
            <a:solidFill>
              <a:schemeClr val="accent1">
                <a:shade val="60000"/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</p:sp>
      <p:sp>
        <p:nvSpPr>
          <p:cNvPr id="100" name="CustomShape 21"/>
          <p:cNvSpPr/>
          <p:nvPr/>
        </p:nvSpPr>
        <p:spPr>
          <a:xfrm>
            <a:off x="3485520" y="4730400"/>
            <a:ext cx="255960" cy="826560"/>
          </a:xfrm>
          <a:custGeom>
            <a:avLst/>
            <a:gdLst/>
            <a:ahLst/>
            <a:rect l="l" t="t" r="r" b="b"/>
            <a:pathLst>
              <a:path w="256422" h="826963">
                <a:moveTo>
                  <a:pt x="0" y="0"/>
                </a:moveTo>
                <a:lnTo>
                  <a:pt x="128211" y="0"/>
                </a:lnTo>
                <a:lnTo>
                  <a:pt x="128211" y="826963"/>
                </a:lnTo>
                <a:lnTo>
                  <a:pt x="256422" y="826963"/>
                </a:lnTo>
              </a:path>
            </a:pathLst>
          </a:custGeom>
          <a:noFill/>
          <a:ln>
            <a:solidFill>
              <a:schemeClr val="accent1">
                <a:shade val="60000"/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</p:sp>
      <p:sp>
        <p:nvSpPr>
          <p:cNvPr id="101" name="CustomShape 22"/>
          <p:cNvSpPr/>
          <p:nvPr/>
        </p:nvSpPr>
        <p:spPr>
          <a:xfrm>
            <a:off x="3485520" y="4730400"/>
            <a:ext cx="255960" cy="275400"/>
          </a:xfrm>
          <a:custGeom>
            <a:avLst/>
            <a:gdLst/>
            <a:ahLst/>
            <a:rect l="l" t="t" r="r" b="b"/>
            <a:pathLst>
              <a:path w="256422" h="275654">
                <a:moveTo>
                  <a:pt x="0" y="0"/>
                </a:moveTo>
                <a:lnTo>
                  <a:pt x="128211" y="0"/>
                </a:lnTo>
                <a:lnTo>
                  <a:pt x="128211" y="275654"/>
                </a:lnTo>
                <a:lnTo>
                  <a:pt x="256422" y="275654"/>
                </a:lnTo>
              </a:path>
            </a:pathLst>
          </a:custGeom>
          <a:noFill/>
          <a:ln>
            <a:solidFill>
              <a:schemeClr val="accent1">
                <a:shade val="60000"/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</p:sp>
      <p:sp>
        <p:nvSpPr>
          <p:cNvPr id="102" name="CustomShape 23"/>
          <p:cNvSpPr/>
          <p:nvPr/>
        </p:nvSpPr>
        <p:spPr>
          <a:xfrm>
            <a:off x="3485520" y="4454640"/>
            <a:ext cx="255960" cy="275400"/>
          </a:xfrm>
          <a:custGeom>
            <a:avLst/>
            <a:gdLst/>
            <a:ahLst/>
            <a:rect l="l" t="t" r="r" b="b"/>
            <a:pathLst>
              <a:path w="256422" h="275654">
                <a:moveTo>
                  <a:pt x="0" y="275654"/>
                </a:moveTo>
                <a:lnTo>
                  <a:pt x="128211" y="275654"/>
                </a:lnTo>
                <a:lnTo>
                  <a:pt x="128211" y="0"/>
                </a:lnTo>
                <a:lnTo>
                  <a:pt x="256422" y="0"/>
                </a:lnTo>
              </a:path>
            </a:pathLst>
          </a:custGeom>
          <a:noFill/>
          <a:ln>
            <a:solidFill>
              <a:schemeClr val="accent1">
                <a:shade val="60000"/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</p:sp>
      <p:sp>
        <p:nvSpPr>
          <p:cNvPr id="103" name="CustomShape 24"/>
          <p:cNvSpPr/>
          <p:nvPr/>
        </p:nvSpPr>
        <p:spPr>
          <a:xfrm>
            <a:off x="3485520" y="3903480"/>
            <a:ext cx="255960" cy="826560"/>
          </a:xfrm>
          <a:custGeom>
            <a:avLst/>
            <a:gdLst/>
            <a:ahLst/>
            <a:rect l="l" t="t" r="r" b="b"/>
            <a:pathLst>
              <a:path w="256422" h="826963">
                <a:moveTo>
                  <a:pt x="0" y="826963"/>
                </a:moveTo>
                <a:lnTo>
                  <a:pt x="128211" y="826963"/>
                </a:lnTo>
                <a:lnTo>
                  <a:pt x="128211" y="0"/>
                </a:lnTo>
                <a:lnTo>
                  <a:pt x="256422" y="0"/>
                </a:lnTo>
              </a:path>
            </a:pathLst>
          </a:custGeom>
          <a:noFill/>
          <a:ln>
            <a:solidFill>
              <a:schemeClr val="accent1">
                <a:shade val="60000"/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</p:sp>
      <p:sp>
        <p:nvSpPr>
          <p:cNvPr id="104" name="CustomShape 25"/>
          <p:cNvSpPr/>
          <p:nvPr/>
        </p:nvSpPr>
        <p:spPr>
          <a:xfrm>
            <a:off x="3485520" y="3351960"/>
            <a:ext cx="255960" cy="1378080"/>
          </a:xfrm>
          <a:custGeom>
            <a:avLst/>
            <a:gdLst/>
            <a:ahLst/>
            <a:rect l="l" t="t" r="r" b="b"/>
            <a:pathLst>
              <a:path w="256422" h="1378272">
                <a:moveTo>
                  <a:pt x="0" y="1378272"/>
                </a:moveTo>
                <a:lnTo>
                  <a:pt x="128211" y="1378272"/>
                </a:lnTo>
                <a:lnTo>
                  <a:pt x="128211" y="0"/>
                </a:lnTo>
                <a:lnTo>
                  <a:pt x="256422" y="0"/>
                </a:lnTo>
              </a:path>
            </a:pathLst>
          </a:custGeom>
          <a:noFill/>
          <a:ln>
            <a:solidFill>
              <a:schemeClr val="accent1">
                <a:shade val="60000"/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</p:sp>
      <p:sp>
        <p:nvSpPr>
          <p:cNvPr id="105" name="CustomShape 26"/>
          <p:cNvSpPr/>
          <p:nvPr/>
        </p:nvSpPr>
        <p:spPr>
          <a:xfrm>
            <a:off x="2203560" y="4534920"/>
            <a:ext cx="1281600" cy="390600"/>
          </a:xfrm>
          <a:prstGeom prst="rect">
            <a:avLst/>
          </a:prstGeom>
          <a:solidFill>
            <a:schemeClr val="accent1">
              <a:hueOff val="0"/>
              <a:satOff val="0"/>
              <a:lumOff val="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11520" rIns="11520" tIns="11520" bIns="11520" anchor="ctr"/>
          <a:p>
            <a:pPr algn="ctr">
              <a:lnSpc>
                <a:spcPct val="90000"/>
              </a:lnSpc>
            </a:pPr>
            <a:r>
              <a:rPr b="0" lang="ca-E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Game</a:t>
            </a:r>
            <a:endParaRPr b="0" lang="ca-E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CustomShape 27"/>
          <p:cNvSpPr/>
          <p:nvPr/>
        </p:nvSpPr>
        <p:spPr>
          <a:xfrm>
            <a:off x="3742200" y="3156480"/>
            <a:ext cx="1281600" cy="390600"/>
          </a:xfrm>
          <a:prstGeom prst="rect">
            <a:avLst/>
          </a:prstGeom>
          <a:solidFill>
            <a:schemeClr val="accent1">
              <a:hueOff val="0"/>
              <a:satOff val="0"/>
              <a:lumOff val="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11520" rIns="11520" tIns="11520" bIns="11520" anchor="ctr"/>
          <a:p>
            <a:pPr algn="ctr">
              <a:lnSpc>
                <a:spcPct val="90000"/>
              </a:lnSpc>
            </a:pPr>
            <a:r>
              <a:rPr b="0" lang="ca-E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Continue</a:t>
            </a:r>
            <a:endParaRPr b="0" lang="ca-E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CustomShape 28"/>
          <p:cNvSpPr/>
          <p:nvPr/>
        </p:nvSpPr>
        <p:spPr>
          <a:xfrm>
            <a:off x="3742200" y="3707640"/>
            <a:ext cx="1281600" cy="390600"/>
          </a:xfrm>
          <a:prstGeom prst="rect">
            <a:avLst/>
          </a:prstGeom>
          <a:solidFill>
            <a:schemeClr val="accent1">
              <a:hueOff val="0"/>
              <a:satOff val="0"/>
              <a:lumOff val="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11520" rIns="11520" tIns="11520" bIns="11520" anchor="ctr"/>
          <a:p>
            <a:pPr algn="ctr">
              <a:lnSpc>
                <a:spcPct val="90000"/>
              </a:lnSpc>
            </a:pPr>
            <a:r>
              <a:rPr b="0" lang="ca-E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Save</a:t>
            </a:r>
            <a:endParaRPr b="0" lang="ca-E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CustomShape 29"/>
          <p:cNvSpPr/>
          <p:nvPr/>
        </p:nvSpPr>
        <p:spPr>
          <a:xfrm>
            <a:off x="3742200" y="4259160"/>
            <a:ext cx="1281600" cy="390600"/>
          </a:xfrm>
          <a:prstGeom prst="rect">
            <a:avLst/>
          </a:prstGeom>
          <a:solidFill>
            <a:schemeClr val="accent1">
              <a:hueOff val="0"/>
              <a:satOff val="0"/>
              <a:lumOff val="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11520" rIns="11520" tIns="11520" bIns="11520" anchor="ctr"/>
          <a:p>
            <a:pPr algn="ctr">
              <a:lnSpc>
                <a:spcPct val="90000"/>
              </a:lnSpc>
            </a:pPr>
            <a:r>
              <a:rPr b="0" lang="ca-E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Sound</a:t>
            </a:r>
            <a:endParaRPr b="0" lang="ca-E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CustomShape 30"/>
          <p:cNvSpPr/>
          <p:nvPr/>
        </p:nvSpPr>
        <p:spPr>
          <a:xfrm>
            <a:off x="3742200" y="4810320"/>
            <a:ext cx="1281600" cy="390600"/>
          </a:xfrm>
          <a:prstGeom prst="rect">
            <a:avLst/>
          </a:prstGeom>
          <a:solidFill>
            <a:schemeClr val="accent1">
              <a:hueOff val="0"/>
              <a:satOff val="0"/>
              <a:lumOff val="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11520" rIns="11520" tIns="11520" bIns="11520" anchor="ctr"/>
          <a:p>
            <a:pPr algn="ctr">
              <a:lnSpc>
                <a:spcPct val="90000"/>
              </a:lnSpc>
            </a:pPr>
            <a:r>
              <a:rPr b="0" lang="ca-E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Main Menu</a:t>
            </a:r>
            <a:endParaRPr b="0" lang="ca-E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CustomShape 31"/>
          <p:cNvSpPr/>
          <p:nvPr/>
        </p:nvSpPr>
        <p:spPr>
          <a:xfrm>
            <a:off x="3742200" y="5361840"/>
            <a:ext cx="1281600" cy="390600"/>
          </a:xfrm>
          <a:prstGeom prst="rect">
            <a:avLst/>
          </a:prstGeom>
          <a:solidFill>
            <a:schemeClr val="accent1">
              <a:hueOff val="0"/>
              <a:satOff val="0"/>
              <a:lumOff val="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11520" rIns="11520" tIns="11520" bIns="11520" anchor="ctr"/>
          <a:p>
            <a:pPr algn="ctr">
              <a:lnSpc>
                <a:spcPct val="90000"/>
              </a:lnSpc>
            </a:pPr>
            <a:r>
              <a:rPr b="0" lang="ca-E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Game Menu</a:t>
            </a:r>
            <a:endParaRPr b="0" lang="ca-E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CustomShape 32"/>
          <p:cNvSpPr/>
          <p:nvPr/>
        </p:nvSpPr>
        <p:spPr>
          <a:xfrm>
            <a:off x="3742200" y="5913000"/>
            <a:ext cx="1281600" cy="390600"/>
          </a:xfrm>
          <a:prstGeom prst="rect">
            <a:avLst/>
          </a:prstGeom>
          <a:solidFill>
            <a:schemeClr val="accent1">
              <a:hueOff val="0"/>
              <a:satOff val="0"/>
              <a:lumOff val="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11520" rIns="11520" tIns="11520" bIns="11520" anchor="ctr"/>
          <a:p>
            <a:pPr algn="ctr">
              <a:lnSpc>
                <a:spcPct val="90000"/>
              </a:lnSpc>
            </a:pPr>
            <a:r>
              <a:rPr b="0" lang="ca-E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Exit</a:t>
            </a:r>
            <a:endParaRPr b="0" lang="ca-E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913680" y="609480"/>
            <a:ext cx="10353240" cy="9702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ca-ES" sz="4000" spc="-1" strike="noStrike">
                <a:solidFill>
                  <a:srgbClr val="e3e3e3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Detalles Técnicos</a:t>
            </a:r>
            <a:endParaRPr b="0" lang="ca-E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sto MT"/>
            </a:endParaRPr>
          </a:p>
        </p:txBody>
      </p:sp>
      <p:sp>
        <p:nvSpPr>
          <p:cNvPr id="113" name="TextShape 2"/>
          <p:cNvSpPr txBox="1"/>
          <p:nvPr/>
        </p:nvSpPr>
        <p:spPr>
          <a:xfrm>
            <a:off x="913680" y="1732320"/>
            <a:ext cx="10353240" cy="4058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endParaRPr b="0" lang="ca-ES" sz="2000" spc="-1" strike="noStrike">
              <a:solidFill>
                <a:srgbClr val="e3e3e3"/>
              </a:solidFill>
              <a:uFill>
                <a:solidFill>
                  <a:srgbClr val="ffffff"/>
                </a:solidFill>
              </a:uFill>
              <a:latin typeface="Calisto MT"/>
            </a:endParaRPr>
          </a:p>
          <a:p>
            <a:pPr>
              <a:lnSpc>
                <a:spcPct val="100000"/>
              </a:lnSpc>
            </a:pPr>
            <a:endParaRPr b="0" lang="ca-ES" sz="2000" spc="-1" strike="noStrike">
              <a:solidFill>
                <a:srgbClr val="e3e3e3"/>
              </a:solidFill>
              <a:uFill>
                <a:solidFill>
                  <a:srgbClr val="ffffff"/>
                </a:solidFill>
              </a:uFill>
              <a:latin typeface="Calisto MT"/>
            </a:endParaRPr>
          </a:p>
          <a:p>
            <a:pPr marL="343080" indent="-305640">
              <a:lnSpc>
                <a:spcPct val="100000"/>
              </a:lnSpc>
              <a:buClr>
                <a:srgbClr val="dadada"/>
              </a:buClr>
              <a:buSzPct val="70000"/>
              <a:buFont typeface="Wingdings 2" charset="2"/>
              <a:buChar char=""/>
            </a:pPr>
            <a:r>
              <a:rPr b="0" lang="ca-ES" sz="2000" spc="-1" strike="noStrike">
                <a:solidFill>
                  <a:srgbClr val="e3e3e3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Cambio de tiempo</a:t>
            </a:r>
            <a:endParaRPr b="0" lang="ca-ES" sz="2000" spc="-1" strike="noStrike">
              <a:solidFill>
                <a:srgbClr val="e3e3e3"/>
              </a:solidFill>
              <a:uFill>
                <a:solidFill>
                  <a:srgbClr val="ffffff"/>
                </a:solidFill>
              </a:uFill>
              <a:latin typeface="Calisto MT"/>
            </a:endParaRPr>
          </a:p>
          <a:p>
            <a:pPr marL="37080">
              <a:lnSpc>
                <a:spcPct val="100000"/>
              </a:lnSpc>
            </a:pPr>
            <a:endParaRPr b="0" lang="ca-ES" sz="2000" spc="-1" strike="noStrike">
              <a:solidFill>
                <a:srgbClr val="e3e3e3"/>
              </a:solidFill>
              <a:uFill>
                <a:solidFill>
                  <a:srgbClr val="ffffff"/>
                </a:solidFill>
              </a:uFill>
              <a:latin typeface="Calisto MT"/>
            </a:endParaRPr>
          </a:p>
          <a:p>
            <a:pPr>
              <a:lnSpc>
                <a:spcPct val="100000"/>
              </a:lnSpc>
            </a:pPr>
            <a:endParaRPr b="0" lang="ca-ES" sz="2000" spc="-1" strike="noStrike">
              <a:solidFill>
                <a:srgbClr val="e3e3e3"/>
              </a:solidFill>
              <a:uFill>
                <a:solidFill>
                  <a:srgbClr val="ffffff"/>
                </a:solidFill>
              </a:uFill>
              <a:latin typeface="Calisto MT"/>
            </a:endParaRPr>
          </a:p>
          <a:p>
            <a:pPr>
              <a:lnSpc>
                <a:spcPct val="100000"/>
              </a:lnSpc>
            </a:pPr>
            <a:endParaRPr b="0" lang="ca-ES" sz="2000" spc="-1" strike="noStrike">
              <a:solidFill>
                <a:srgbClr val="e3e3e3"/>
              </a:solidFill>
              <a:uFill>
                <a:solidFill>
                  <a:srgbClr val="ffffff"/>
                </a:solidFill>
              </a:uFill>
              <a:latin typeface="Calisto MT"/>
            </a:endParaRPr>
          </a:p>
          <a:p>
            <a:pPr marL="343080" indent="-305640">
              <a:lnSpc>
                <a:spcPct val="100000"/>
              </a:lnSpc>
              <a:buClr>
                <a:srgbClr val="dadada"/>
              </a:buClr>
              <a:buSzPct val="70000"/>
              <a:buFont typeface="Wingdings 2" charset="2"/>
              <a:buChar char=""/>
            </a:pPr>
            <a:r>
              <a:rPr b="0" lang="ca-ES" sz="2000" spc="-1" strike="noStrike">
                <a:solidFill>
                  <a:srgbClr val="e3e3e3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Base de datos</a:t>
            </a:r>
            <a:endParaRPr b="0" lang="ca-ES" sz="2000" spc="-1" strike="noStrike">
              <a:solidFill>
                <a:srgbClr val="e3e3e3"/>
              </a:solidFill>
              <a:uFill>
                <a:solidFill>
                  <a:srgbClr val="ffffff"/>
                </a:solidFill>
              </a:uFill>
              <a:latin typeface="Calisto MT"/>
            </a:endParaRPr>
          </a:p>
          <a:p>
            <a:pPr>
              <a:lnSpc>
                <a:spcPct val="100000"/>
              </a:lnSpc>
            </a:pPr>
            <a:endParaRPr b="0" lang="ca-ES" sz="2000" spc="-1" strike="noStrike">
              <a:solidFill>
                <a:srgbClr val="e3e3e3"/>
              </a:solidFill>
              <a:uFill>
                <a:solidFill>
                  <a:srgbClr val="ffffff"/>
                </a:solidFill>
              </a:uFill>
              <a:latin typeface="Calisto MT"/>
            </a:endParaRPr>
          </a:p>
        </p:txBody>
      </p:sp>
      <p:pic>
        <p:nvPicPr>
          <p:cNvPr id="114" name="Imagen 3" descr=""/>
          <p:cNvPicPr/>
          <p:nvPr/>
        </p:nvPicPr>
        <p:blipFill>
          <a:blip r:embed="rId1"/>
          <a:srcRect l="1193" t="9961" r="82115" b="69764"/>
          <a:stretch/>
        </p:blipFill>
        <p:spPr>
          <a:xfrm>
            <a:off x="5541120" y="1732320"/>
            <a:ext cx="5535360" cy="3780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913680" y="609480"/>
            <a:ext cx="10353240" cy="9702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ca-ES" sz="4000" spc="-1" strike="noStrike">
                <a:solidFill>
                  <a:srgbClr val="e3e3e3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Detalles Técnicos</a:t>
            </a:r>
            <a:endParaRPr b="0" lang="ca-E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sto MT"/>
            </a:endParaRPr>
          </a:p>
        </p:txBody>
      </p:sp>
      <p:sp>
        <p:nvSpPr>
          <p:cNvPr id="116" name="TextShape 2"/>
          <p:cNvSpPr txBox="1"/>
          <p:nvPr/>
        </p:nvSpPr>
        <p:spPr>
          <a:xfrm>
            <a:off x="913680" y="1732320"/>
            <a:ext cx="10353240" cy="4058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endParaRPr b="0" lang="ca-ES" sz="2000" spc="-1" strike="noStrike">
              <a:solidFill>
                <a:srgbClr val="e3e3e3"/>
              </a:solidFill>
              <a:uFill>
                <a:solidFill>
                  <a:srgbClr val="ffffff"/>
                </a:solidFill>
              </a:uFill>
              <a:latin typeface="Calisto MT"/>
            </a:endParaRPr>
          </a:p>
          <a:p>
            <a:pPr>
              <a:lnSpc>
                <a:spcPct val="100000"/>
              </a:lnSpc>
            </a:pPr>
            <a:endParaRPr b="0" lang="ca-ES" sz="2000" spc="-1" strike="noStrike">
              <a:solidFill>
                <a:srgbClr val="e3e3e3"/>
              </a:solidFill>
              <a:uFill>
                <a:solidFill>
                  <a:srgbClr val="ffffff"/>
                </a:solidFill>
              </a:uFill>
              <a:latin typeface="Calisto MT"/>
            </a:endParaRPr>
          </a:p>
          <a:p>
            <a:pPr marL="343080" indent="-305640">
              <a:lnSpc>
                <a:spcPct val="100000"/>
              </a:lnSpc>
              <a:buClr>
                <a:srgbClr val="dadada"/>
              </a:buClr>
              <a:buSzPct val="70000"/>
              <a:buFont typeface="Wingdings 2" charset="2"/>
              <a:buChar char=""/>
            </a:pPr>
            <a:r>
              <a:rPr b="0" lang="ca-ES" sz="2000" spc="-1" strike="noStrike">
                <a:solidFill>
                  <a:srgbClr val="e3e3e3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Sonido e IA</a:t>
            </a:r>
            <a:endParaRPr b="0" lang="ca-ES" sz="2000" spc="-1" strike="noStrike">
              <a:solidFill>
                <a:srgbClr val="e3e3e3"/>
              </a:solidFill>
              <a:uFill>
                <a:solidFill>
                  <a:srgbClr val="ffffff"/>
                </a:solidFill>
              </a:uFill>
              <a:latin typeface="Calisto MT"/>
            </a:endParaRPr>
          </a:p>
          <a:p>
            <a:pPr>
              <a:lnSpc>
                <a:spcPct val="100000"/>
              </a:lnSpc>
            </a:pPr>
            <a:endParaRPr b="0" lang="ca-ES" sz="2000" spc="-1" strike="noStrike">
              <a:solidFill>
                <a:srgbClr val="e3e3e3"/>
              </a:solidFill>
              <a:uFill>
                <a:solidFill>
                  <a:srgbClr val="ffffff"/>
                </a:solidFill>
              </a:uFill>
              <a:latin typeface="Calisto MT"/>
            </a:endParaRPr>
          </a:p>
          <a:p>
            <a:pPr>
              <a:lnSpc>
                <a:spcPct val="100000"/>
              </a:lnSpc>
            </a:pPr>
            <a:endParaRPr b="0" lang="ca-ES" sz="2000" spc="-1" strike="noStrike">
              <a:solidFill>
                <a:srgbClr val="e3e3e3"/>
              </a:solidFill>
              <a:uFill>
                <a:solidFill>
                  <a:srgbClr val="ffffff"/>
                </a:solidFill>
              </a:uFill>
              <a:latin typeface="Calisto MT"/>
            </a:endParaRPr>
          </a:p>
          <a:p>
            <a:pPr>
              <a:lnSpc>
                <a:spcPct val="100000"/>
              </a:lnSpc>
            </a:pPr>
            <a:endParaRPr b="0" lang="ca-ES" sz="2000" spc="-1" strike="noStrike">
              <a:solidFill>
                <a:srgbClr val="e3e3e3"/>
              </a:solidFill>
              <a:uFill>
                <a:solidFill>
                  <a:srgbClr val="ffffff"/>
                </a:solidFill>
              </a:uFill>
              <a:latin typeface="Calisto MT"/>
            </a:endParaRPr>
          </a:p>
          <a:p>
            <a:pPr marL="343080" indent="-305640">
              <a:lnSpc>
                <a:spcPct val="100000"/>
              </a:lnSpc>
              <a:buClr>
                <a:srgbClr val="dadada"/>
              </a:buClr>
              <a:buSzPct val="70000"/>
              <a:buFont typeface="Wingdings 2" charset="2"/>
              <a:buChar char=""/>
            </a:pPr>
            <a:r>
              <a:rPr b="0" lang="ca-ES" sz="2000" spc="-1" strike="noStrike">
                <a:solidFill>
                  <a:srgbClr val="e3e3e3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Creación de clases</a:t>
            </a:r>
            <a:endParaRPr b="0" lang="ca-ES" sz="2000" spc="-1" strike="noStrike">
              <a:solidFill>
                <a:srgbClr val="e3e3e3"/>
              </a:solidFill>
              <a:uFill>
                <a:solidFill>
                  <a:srgbClr val="ffffff"/>
                </a:solidFill>
              </a:uFill>
              <a:latin typeface="Calisto MT"/>
            </a:endParaRPr>
          </a:p>
          <a:p>
            <a:pPr>
              <a:lnSpc>
                <a:spcPct val="100000"/>
              </a:lnSpc>
            </a:pPr>
            <a:endParaRPr b="0" lang="ca-ES" sz="2000" spc="-1" strike="noStrike">
              <a:solidFill>
                <a:srgbClr val="e3e3e3"/>
              </a:solidFill>
              <a:uFill>
                <a:solidFill>
                  <a:srgbClr val="ffffff"/>
                </a:solidFill>
              </a:uFill>
              <a:latin typeface="Calisto MT"/>
            </a:endParaRPr>
          </a:p>
        </p:txBody>
      </p:sp>
      <p:pic>
        <p:nvPicPr>
          <p:cNvPr id="117" name="Imagen 3" descr=""/>
          <p:cNvPicPr/>
          <p:nvPr/>
        </p:nvPicPr>
        <p:blipFill>
          <a:blip r:embed="rId1"/>
          <a:srcRect l="1010" t="10733" r="28106" b="34198"/>
          <a:stretch/>
        </p:blipFill>
        <p:spPr>
          <a:xfrm>
            <a:off x="4021920" y="2125080"/>
            <a:ext cx="7493760" cy="3272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TM04033929[[fn=Pizarra]]</Template>
  <TotalTime>45</TotalTime>
  <Application>LibreOffice/5.1.6.2$Linux_X86_64 LibreOffice_project/10m0$Build-2</Application>
  <Words>49</Words>
  <Paragraphs>39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2017-06-27T08:44:58Z</dcterms:created>
  <dc:creator>Iñaki Pujol</dc:creator>
  <dc:description/>
  <dc:language>ca-ES</dc:language>
  <cp:lastModifiedBy/>
  <dcterms:modified xsi:type="dcterms:W3CDTF">2017-06-27T12:30:28Z</dcterms:modified>
  <cp:revision>7</cp:revision>
  <dc:subject/>
  <dc:title>TimeLess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Panorámica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4</vt:i4>
  </property>
</Properties>
</file>