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43" r:id="rId2"/>
    <p:sldId id="347" r:id="rId3"/>
    <p:sldId id="348" r:id="rId4"/>
    <p:sldId id="346" r:id="rId5"/>
    <p:sldId id="342" r:id="rId6"/>
    <p:sldId id="350" r:id="rId7"/>
    <p:sldId id="34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9"/>
    <a:srgbClr val="C7D1E8"/>
    <a:srgbClr val="D4DCEE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6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20304555-F055-0640-A3FE-A7DA68208BDA}"/>
    <pc:docChg chg="undo custSel addSld delSld modSld">
      <pc:chgData name="함 진아" userId="853515ff651aadf9" providerId="LiveId" clId="{20304555-F055-0640-A3FE-A7DA68208BDA}" dt="2020-08-14T15:06:35.739" v="422" actId="15"/>
      <pc:docMkLst>
        <pc:docMk/>
      </pc:docMkLst>
      <pc:sldChg chg="addSp delSp modSp">
        <pc:chgData name="함 진아" userId="853515ff651aadf9" providerId="LiveId" clId="{20304555-F055-0640-A3FE-A7DA68208BDA}" dt="2020-08-13T13:02:41.750" v="290" actId="20577"/>
        <pc:sldMkLst>
          <pc:docMk/>
          <pc:sldMk cId="4234597141" sldId="282"/>
        </pc:sldMkLst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3" creationId="{117D28F3-82D0-A643-8664-AF87F49F7CF0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8" creationId="{3638D1AD-9761-BF44-85F6-69668CC8C578}"/>
          </ac:spMkLst>
        </pc:spChg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9" creationId="{68B3CFF1-6C2A-104B-9C9E-E3371E3AD7C1}"/>
          </ac:spMkLst>
        </pc:spChg>
        <pc:spChg chg="add mod">
          <ac:chgData name="함 진아" userId="853515ff651aadf9" providerId="LiveId" clId="{20304555-F055-0640-A3FE-A7DA68208BDA}" dt="2020-08-13T13:02:41.750" v="290" actId="20577"/>
          <ac:spMkLst>
            <pc:docMk/>
            <pc:sldMk cId="4234597141" sldId="282"/>
            <ac:spMk id="10" creationId="{4FE5D616-4BD5-6B48-BCC1-065CD0ADA9A0}"/>
          </ac:spMkLst>
        </pc:spChg>
      </pc:sldChg>
      <pc:sldChg chg="modSp">
        <pc:chgData name="함 진아" userId="853515ff651aadf9" providerId="LiveId" clId="{20304555-F055-0640-A3FE-A7DA68208BDA}" dt="2020-08-14T15:05:01.034" v="373" actId="15"/>
        <pc:sldMkLst>
          <pc:docMk/>
          <pc:sldMk cId="974406324" sldId="283"/>
        </pc:sldMkLst>
        <pc:spChg chg="mod">
          <ac:chgData name="함 진아" userId="853515ff651aadf9" providerId="LiveId" clId="{20304555-F055-0640-A3FE-A7DA68208BDA}" dt="2020-08-14T15:05:01.034" v="373" actId="15"/>
          <ac:spMkLst>
            <pc:docMk/>
            <pc:sldMk cId="974406324" sldId="283"/>
            <ac:spMk id="3" creationId="{2B979466-8226-B846-B32B-4B39A6E81EC9}"/>
          </ac:spMkLst>
        </pc:spChg>
      </pc:sldChg>
      <pc:sldChg chg="del">
        <pc:chgData name="함 진아" userId="853515ff651aadf9" providerId="LiveId" clId="{20304555-F055-0640-A3FE-A7DA68208BDA}" dt="2020-08-13T12:57:42.691" v="286" actId="2696"/>
        <pc:sldMkLst>
          <pc:docMk/>
          <pc:sldMk cId="2572141496" sldId="284"/>
        </pc:sldMkLst>
      </pc:sldChg>
      <pc:sldChg chg="modSp">
        <pc:chgData name="함 진아" userId="853515ff651aadf9" providerId="LiveId" clId="{20304555-F055-0640-A3FE-A7DA68208BDA}" dt="2020-08-14T15:05:09.525" v="378" actId="1035"/>
        <pc:sldMkLst>
          <pc:docMk/>
          <pc:sldMk cId="760915422" sldId="297"/>
        </pc:sldMkLst>
        <pc:spChg chg="mod">
          <ac:chgData name="함 진아" userId="853515ff651aadf9" providerId="LiveId" clId="{20304555-F055-0640-A3FE-A7DA68208BDA}" dt="2020-08-14T15:05:02.936" v="374" actId="15"/>
          <ac:spMkLst>
            <pc:docMk/>
            <pc:sldMk cId="760915422" sldId="297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03.786" v="375" actId="15"/>
          <ac:spMkLst>
            <pc:docMk/>
            <pc:sldMk cId="760915422" sldId="297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09.525" v="378" actId="1035"/>
          <ac:picMkLst>
            <pc:docMk/>
            <pc:sldMk cId="760915422" sldId="297"/>
            <ac:picMk id="4" creationId="{EAFCC8EE-AE97-7B4B-881A-F925CBC5ACB7}"/>
          </ac:picMkLst>
        </pc:picChg>
      </pc:sldChg>
      <pc:sldChg chg="modSp">
        <pc:chgData name="함 진아" userId="853515ff651aadf9" providerId="LiveId" clId="{20304555-F055-0640-A3FE-A7DA68208BDA}" dt="2020-08-14T15:05:19.350" v="383" actId="15"/>
        <pc:sldMkLst>
          <pc:docMk/>
          <pc:sldMk cId="3751429826" sldId="298"/>
        </pc:sldMkLst>
        <pc:spChg chg="mod">
          <ac:chgData name="함 진아" userId="853515ff651aadf9" providerId="LiveId" clId="{20304555-F055-0640-A3FE-A7DA68208BDA}" dt="2020-08-14T15:05:18.229" v="382" actId="15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19.350" v="383" actId="15"/>
          <ac:spMkLst>
            <pc:docMk/>
            <pc:sldMk cId="3751429826" sldId="298"/>
            <ac:spMk id="6" creationId="{3B7E65A4-3F03-3D47-B0FB-24FE05403A9C}"/>
          </ac:spMkLst>
        </pc:spChg>
      </pc:sldChg>
      <pc:sldChg chg="modSp">
        <pc:chgData name="함 진아" userId="853515ff651aadf9" providerId="LiveId" clId="{20304555-F055-0640-A3FE-A7DA68208BDA}" dt="2020-08-14T15:05:13.759" v="380" actId="20577"/>
        <pc:sldMkLst>
          <pc:docMk/>
          <pc:sldMk cId="1835850694" sldId="299"/>
        </pc:sldMkLst>
        <pc:spChg chg="mod">
          <ac:chgData name="함 진아" userId="853515ff651aadf9" providerId="LiveId" clId="{20304555-F055-0640-A3FE-A7DA68208BDA}" dt="2020-08-14T15:05:13.759" v="380" actId="20577"/>
          <ac:spMkLst>
            <pc:docMk/>
            <pc:sldMk cId="1835850694" sldId="29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23.726" v="385" actId="15"/>
        <pc:sldMkLst>
          <pc:docMk/>
          <pc:sldMk cId="1951769180" sldId="301"/>
        </pc:sldMkLst>
        <pc:spChg chg="mod">
          <ac:chgData name="함 진아" userId="853515ff651aadf9" providerId="LiveId" clId="{20304555-F055-0640-A3FE-A7DA68208BDA}" dt="2020-08-14T15:05:22.481" v="384" actId="15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3.726" v="385" actId="15"/>
          <ac:spMkLst>
            <pc:docMk/>
            <pc:sldMk cId="1951769180" sldId="301"/>
            <ac:spMk id="6" creationId="{3B7E65A4-3F03-3D47-B0FB-24FE05403A9C}"/>
          </ac:spMkLst>
        </pc:spChg>
      </pc:sldChg>
      <pc:sldChg chg="addSp modSp">
        <pc:chgData name="함 진아" userId="853515ff651aadf9" providerId="LiveId" clId="{20304555-F055-0640-A3FE-A7DA68208BDA}" dt="2020-08-14T15:05:29.552" v="387" actId="15"/>
        <pc:sldMkLst>
          <pc:docMk/>
          <pc:sldMk cId="2778488523" sldId="302"/>
        </pc:sldMkLst>
        <pc:spChg chg="mod">
          <ac:chgData name="함 진아" userId="853515ff651aadf9" providerId="LiveId" clId="{20304555-F055-0640-A3FE-A7DA68208BDA}" dt="2020-08-14T15:05:28.465" v="386" actId="15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9.552" v="387" actId="15"/>
          <ac:spMkLst>
            <pc:docMk/>
            <pc:sldMk cId="2778488523" sldId="302"/>
            <ac:spMk id="6" creationId="{3B7E65A4-3F03-3D47-B0FB-24FE05403A9C}"/>
          </ac:spMkLst>
        </pc:spChg>
        <pc:picChg chg="add mod modCrop">
          <ac:chgData name="함 진아" userId="853515ff651aadf9" providerId="LiveId" clId="{20304555-F055-0640-A3FE-A7DA68208BDA}" dt="2020-08-14T09:43:24.816" v="371" actId="1076"/>
          <ac:picMkLst>
            <pc:docMk/>
            <pc:sldMk cId="2778488523" sldId="302"/>
            <ac:picMk id="7" creationId="{D0F3F7BD-E16B-B44F-9F02-70E8E72DCD38}"/>
          </ac:picMkLst>
        </pc:picChg>
        <pc:picChg chg="mod modCrop">
          <ac:chgData name="함 진아" userId="853515ff651aadf9" providerId="LiveId" clId="{20304555-F055-0640-A3FE-A7DA68208BDA}" dt="2020-08-14T09:43:29.642" v="372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modSp">
        <pc:chgData name="함 진아" userId="853515ff651aadf9" providerId="LiveId" clId="{20304555-F055-0640-A3FE-A7DA68208BDA}" dt="2020-08-14T15:05:36.322" v="393" actId="1035"/>
        <pc:sldMkLst>
          <pc:docMk/>
          <pc:sldMk cId="493552708" sldId="303"/>
        </pc:sldMkLst>
        <pc:spChg chg="mod">
          <ac:chgData name="함 진아" userId="853515ff651aadf9" providerId="LiveId" clId="{20304555-F055-0640-A3FE-A7DA68208BDA}" dt="2020-08-14T15:05:32.479" v="388" actId="15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33.355" v="389" actId="15"/>
          <ac:spMkLst>
            <pc:docMk/>
            <pc:sldMk cId="493552708" sldId="303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36.322" v="393" actId="1035"/>
          <ac:picMkLst>
            <pc:docMk/>
            <pc:sldMk cId="493552708" sldId="303"/>
            <ac:picMk id="4" creationId="{32048563-24A9-C345-9211-0F8A6B651376}"/>
          </ac:picMkLst>
        </pc:picChg>
      </pc:sldChg>
      <pc:sldChg chg="modSp">
        <pc:chgData name="함 진아" userId="853515ff651aadf9" providerId="LiveId" clId="{20304555-F055-0640-A3FE-A7DA68208BDA}" dt="2020-08-14T15:05:39.700" v="394" actId="15"/>
        <pc:sldMkLst>
          <pc:docMk/>
          <pc:sldMk cId="1517644203" sldId="304"/>
        </pc:sldMkLst>
        <pc:spChg chg="mod">
          <ac:chgData name="함 진아" userId="853515ff651aadf9" providerId="LiveId" clId="{20304555-F055-0640-A3FE-A7DA68208BDA}" dt="2020-08-14T15:05:39.700" v="394" actId="15"/>
          <ac:spMkLst>
            <pc:docMk/>
            <pc:sldMk cId="1517644203" sldId="304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4.145" v="395" actId="15"/>
        <pc:sldMkLst>
          <pc:docMk/>
          <pc:sldMk cId="1936477670" sldId="305"/>
        </pc:sldMkLst>
        <pc:spChg chg="mod">
          <ac:chgData name="함 진아" userId="853515ff651aadf9" providerId="LiveId" clId="{20304555-F055-0640-A3FE-A7DA68208BDA}" dt="2020-08-14T15:05:44.145" v="395" actId="15"/>
          <ac:spMkLst>
            <pc:docMk/>
            <pc:sldMk cId="1936477670" sldId="305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8.803" v="397" actId="15"/>
        <pc:sldMkLst>
          <pc:docMk/>
          <pc:sldMk cId="105400791" sldId="306"/>
        </pc:sldMkLst>
        <pc:spChg chg="mod">
          <ac:chgData name="함 진아" userId="853515ff651aadf9" providerId="LiveId" clId="{20304555-F055-0640-A3FE-A7DA68208BDA}" dt="2020-08-14T15:05:46.425" v="396" actId="15"/>
          <ac:spMkLst>
            <pc:docMk/>
            <pc:sldMk cId="105400791" sldId="306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48.803" v="397" actId="15"/>
          <ac:spMkLst>
            <pc:docMk/>
            <pc:sldMk cId="105400791" sldId="306"/>
            <ac:spMk id="13" creationId="{75D4F2CD-2420-104C-BB74-B91D07229ADF}"/>
          </ac:spMkLst>
        </pc:spChg>
      </pc:sldChg>
      <pc:sldChg chg="modSp">
        <pc:chgData name="함 진아" userId="853515ff651aadf9" providerId="LiveId" clId="{20304555-F055-0640-A3FE-A7DA68208BDA}" dt="2020-08-14T15:05:54.573" v="398" actId="15"/>
        <pc:sldMkLst>
          <pc:docMk/>
          <pc:sldMk cId="1337339065" sldId="307"/>
        </pc:sldMkLst>
        <pc:spChg chg="mod">
          <ac:chgData name="함 진아" userId="853515ff651aadf9" providerId="LiveId" clId="{20304555-F055-0640-A3FE-A7DA68208BDA}" dt="2020-08-14T15:05:54.573" v="398" actId="15"/>
          <ac:spMkLst>
            <pc:docMk/>
            <pc:sldMk cId="1337339065" sldId="307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59.175" v="399" actId="15"/>
        <pc:sldMkLst>
          <pc:docMk/>
          <pc:sldMk cId="1460173607" sldId="308"/>
        </pc:sldMkLst>
        <pc:spChg chg="mod">
          <ac:chgData name="함 진아" userId="853515ff651aadf9" providerId="LiveId" clId="{20304555-F055-0640-A3FE-A7DA68208BDA}" dt="2020-08-14T15:05:59.175" v="399" actId="15"/>
          <ac:spMkLst>
            <pc:docMk/>
            <pc:sldMk cId="1460173607" sldId="308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1.443" v="400" actId="15"/>
        <pc:sldMkLst>
          <pc:docMk/>
          <pc:sldMk cId="3046018409" sldId="309"/>
        </pc:sldMkLst>
        <pc:spChg chg="mod">
          <ac:chgData name="함 진아" userId="853515ff651aadf9" providerId="LiveId" clId="{20304555-F055-0640-A3FE-A7DA68208BDA}" dt="2020-08-14T15:06:01.443" v="400" actId="15"/>
          <ac:spMkLst>
            <pc:docMk/>
            <pc:sldMk cId="3046018409" sldId="30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4.129" v="401" actId="15"/>
        <pc:sldMkLst>
          <pc:docMk/>
          <pc:sldMk cId="977547814" sldId="310"/>
        </pc:sldMkLst>
        <pc:spChg chg="mod">
          <ac:chgData name="함 진아" userId="853515ff651aadf9" providerId="LiveId" clId="{20304555-F055-0640-A3FE-A7DA68208BDA}" dt="2020-08-14T15:06:04.129" v="401" actId="15"/>
          <ac:spMkLst>
            <pc:docMk/>
            <pc:sldMk cId="977547814" sldId="310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8.501" v="403" actId="15"/>
        <pc:sldMkLst>
          <pc:docMk/>
          <pc:sldMk cId="3805766738" sldId="311"/>
        </pc:sldMkLst>
        <pc:spChg chg="mod">
          <ac:chgData name="함 진아" userId="853515ff651aadf9" providerId="LiveId" clId="{20304555-F055-0640-A3FE-A7DA68208BDA}" dt="2020-08-14T15:06:07.759" v="402" actId="15"/>
          <ac:spMkLst>
            <pc:docMk/>
            <pc:sldMk cId="3805766738" sldId="31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08.501" v="403" actId="15"/>
          <ac:spMkLst>
            <pc:docMk/>
            <pc:sldMk cId="3805766738" sldId="311"/>
            <ac:spMk id="5" creationId="{D59BB53F-85A5-AB45-BE59-B7D7E6A7A5F6}"/>
          </ac:spMkLst>
        </pc:spChg>
      </pc:sldChg>
      <pc:sldChg chg="modSp">
        <pc:chgData name="함 진아" userId="853515ff651aadf9" providerId="LiveId" clId="{20304555-F055-0640-A3FE-A7DA68208BDA}" dt="2020-08-14T15:06:14.776" v="409" actId="1035"/>
        <pc:sldMkLst>
          <pc:docMk/>
          <pc:sldMk cId="1635100020" sldId="312"/>
        </pc:sldMkLst>
        <pc:spChg chg="mod">
          <ac:chgData name="함 진아" userId="853515ff651aadf9" providerId="LiveId" clId="{20304555-F055-0640-A3FE-A7DA68208BDA}" dt="2020-08-14T15:06:11.157" v="404" actId="15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1.933" v="405" actId="15"/>
          <ac:spMkLst>
            <pc:docMk/>
            <pc:sldMk cId="1635100020" sldId="312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14.776" v="409" actId="1035"/>
          <ac:picMkLst>
            <pc:docMk/>
            <pc:sldMk cId="1635100020" sldId="312"/>
            <ac:picMk id="8" creationId="{B2B31A75-712C-B44F-9644-ED9A405679DD}"/>
          </ac:picMkLst>
        </pc:picChg>
      </pc:sldChg>
      <pc:sldChg chg="modSp">
        <pc:chgData name="함 진아" userId="853515ff651aadf9" providerId="LiveId" clId="{20304555-F055-0640-A3FE-A7DA68208BDA}" dt="2020-08-14T15:06:30.044" v="420" actId="1035"/>
        <pc:sldMkLst>
          <pc:docMk/>
          <pc:sldMk cId="5451039" sldId="313"/>
        </pc:sldMkLst>
        <pc:spChg chg="mod">
          <ac:chgData name="함 진아" userId="853515ff651aadf9" providerId="LiveId" clId="{20304555-F055-0640-A3FE-A7DA68208BDA}" dt="2020-08-14T15:06:18.279" v="410" actId="15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9.043" v="411" actId="15"/>
          <ac:spMkLst>
            <pc:docMk/>
            <pc:sldMk cId="5451039" sldId="313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6" creationId="{74585861-4BA2-6B4F-A080-6053B32B89F0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0" creationId="{AA83BD17-9511-4E4A-9234-D3F3B5DEB52E}"/>
          </ac:picMkLst>
        </pc:pic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11" creationId="{FB903992-C01A-D445-BC25-0C83E3A66968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2" creationId="{B92A2473-44D5-CB4C-A157-29E7BE7C0721}"/>
          </ac:picMkLst>
        </pc:picChg>
      </pc:sldChg>
      <pc:sldChg chg="modSp">
        <pc:chgData name="함 진아" userId="853515ff651aadf9" providerId="LiveId" clId="{20304555-F055-0640-A3FE-A7DA68208BDA}" dt="2020-08-14T15:06:35.739" v="422" actId="15"/>
        <pc:sldMkLst>
          <pc:docMk/>
          <pc:sldMk cId="3096045750" sldId="314"/>
        </pc:sldMkLst>
        <pc:spChg chg="mod">
          <ac:chgData name="함 진아" userId="853515ff651aadf9" providerId="LiveId" clId="{20304555-F055-0640-A3FE-A7DA68208BDA}" dt="2020-08-14T15:06:34.951" v="421" actId="15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35.739" v="422" actId="15"/>
          <ac:spMkLst>
            <pc:docMk/>
            <pc:sldMk cId="3096045750" sldId="314"/>
            <ac:spMk id="5" creationId="{D59BB53F-85A5-AB45-BE59-B7D7E6A7A5F6}"/>
          </ac:spMkLst>
        </pc:spChg>
      </pc:sldChg>
      <pc:sldChg chg="addSp delSp modSp add mod modClrScheme chgLayout">
        <pc:chgData name="함 진아" userId="853515ff651aadf9" providerId="LiveId" clId="{20304555-F055-0640-A3FE-A7DA68208BDA}" dt="2020-08-14T15:05:15.806" v="381" actId="15"/>
        <pc:sldMkLst>
          <pc:docMk/>
          <pc:sldMk cId="3067752620" sldId="315"/>
        </pc:sldMkLst>
        <pc:spChg chg="mod or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2" creationId="{25B318A0-7C21-1B48-82D5-D648A0AB5881}"/>
          </ac:spMkLst>
        </pc:spChg>
        <pc:spChg chg="mod ord">
          <ac:chgData name="함 진아" userId="853515ff651aadf9" providerId="LiveId" clId="{20304555-F055-0640-A3FE-A7DA68208BDA}" dt="2020-08-14T15:05:15.806" v="381" actId="15"/>
          <ac:spMkLst>
            <pc:docMk/>
            <pc:sldMk cId="3067752620" sldId="315"/>
            <ac:spMk id="3" creationId="{2B979466-8226-B846-B32B-4B39A6E81EC9}"/>
          </ac:spMkLst>
        </pc:spChg>
        <pc:spChg chg="add del mo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5" creationId="{C866C19E-B05F-2142-AD13-16F64D165B5F}"/>
          </ac:spMkLst>
        </pc:spChg>
        <pc:spChg chg="del">
          <ac:chgData name="함 진아" userId="853515ff651aadf9" providerId="LiveId" clId="{20304555-F055-0640-A3FE-A7DA68208BDA}" dt="2020-08-13T12:55:04.475" v="82" actId="478"/>
          <ac:spMkLst>
            <pc:docMk/>
            <pc:sldMk cId="3067752620" sldId="315"/>
            <ac:spMk id="6" creationId="{3B7E65A4-3F03-3D47-B0FB-24FE05403A9C}"/>
          </ac:spMkLst>
        </pc:spChg>
        <pc:picChg chg="add mod">
          <ac:chgData name="함 진아" userId="853515ff651aadf9" providerId="LiveId" clId="{20304555-F055-0640-A3FE-A7DA68208BDA}" dt="2020-08-13T12:55:44.603" v="135" actId="1076"/>
          <ac:picMkLst>
            <pc:docMk/>
            <pc:sldMk cId="3067752620" sldId="315"/>
            <ac:picMk id="7" creationId="{14D428B8-3984-DE49-8835-F9746372201E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2" creationId="{96F1D69D-2D91-0B45-AAD5-FBAC6E858248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3" creationId="{00397915-4DE9-8C4B-A187-0A605475419C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4" creationId="{4C078AAE-BA5F-BC40-B00D-2700C1EEA150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5" creationId="{417B6B71-E309-C34E-8CBD-227DBA6FD992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3923" y="6406753"/>
            <a:ext cx="1149328" cy="176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469D2A-870D-2F45-8C7A-F752DE1AB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16" y="664450"/>
            <a:ext cx="1248638" cy="24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FF542D-2860-BF46-9633-59DEC884A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3923" y="6406753"/>
            <a:ext cx="1149328" cy="176519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2020-12-14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03-Quiz1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임의의 양의 숫자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이 주어졌을 때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까지 홀수인 숫자들의 총합을 구하라</a:t>
            </a:r>
            <a:r>
              <a:rPr kumimoji="1" lang="en-US" altLang="ko-KR" dirty="0" smtClean="0"/>
              <a:t>. Ex) 1000, 3503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98" y="2857284"/>
            <a:ext cx="7423238" cy="3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03-Quiz1-2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임의의 양의 정수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이 주어졌을 때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까지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의 배수들의 총합을 구하라</a:t>
            </a:r>
            <a:r>
              <a:rPr kumimoji="1" lang="en-US" altLang="ko-KR" dirty="0" smtClean="0"/>
              <a:t>. Ex) N=7948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높이가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인 삼각형 만들기</a:t>
            </a:r>
            <a:endParaRPr kumimoji="1"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ko-KR" b="1" dirty="0" smtClean="0">
                <a:solidFill>
                  <a:srgbClr val="0063A9"/>
                </a:solidFill>
              </a:rPr>
              <a:t>(1)</a:t>
            </a:r>
            <a:r>
              <a:rPr kumimoji="1" lang="ko-KR" altLang="en-US" b="1" dirty="0" smtClean="0">
                <a:solidFill>
                  <a:srgbClr val="0063A9"/>
                </a:solidFill>
              </a:rPr>
              <a:t> 별이 채워지는 삼각형</a:t>
            </a:r>
            <a:r>
              <a:rPr kumimoji="1" lang="en-US" altLang="ko-KR" b="1" dirty="0" smtClean="0">
                <a:solidFill>
                  <a:srgbClr val="0063A9"/>
                </a:solidFill>
              </a:rPr>
              <a:t>, (2)</a:t>
            </a:r>
            <a:r>
              <a:rPr kumimoji="1" lang="ko-KR" altLang="en-US" b="1" dirty="0" smtClean="0">
                <a:solidFill>
                  <a:srgbClr val="0063A9"/>
                </a:solidFill>
              </a:rPr>
              <a:t> 공백이 먼저 </a:t>
            </a:r>
            <a:r>
              <a:rPr kumimoji="1" lang="ko-KR" altLang="en-US" b="1" dirty="0">
                <a:solidFill>
                  <a:srgbClr val="0063A9"/>
                </a:solidFill>
              </a:rPr>
              <a:t>채워지는 </a:t>
            </a:r>
            <a:r>
              <a:rPr kumimoji="1" lang="ko-KR" altLang="en-US" b="1" dirty="0" smtClean="0">
                <a:solidFill>
                  <a:srgbClr val="0063A9"/>
                </a:solidFill>
              </a:rPr>
              <a:t>삼각형</a:t>
            </a:r>
            <a:r>
              <a:rPr kumimoji="1" lang="en-US" altLang="ko-KR" b="1" dirty="0" smtClean="0">
                <a:solidFill>
                  <a:srgbClr val="0063A9"/>
                </a:solidFill>
              </a:rPr>
              <a:t>, (3) </a:t>
            </a:r>
            <a:r>
              <a:rPr kumimoji="1" lang="ko-KR" altLang="en-US" b="1" dirty="0" smtClean="0">
                <a:solidFill>
                  <a:srgbClr val="0063A9"/>
                </a:solidFill>
              </a:rPr>
              <a:t>피라미드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pPr marL="228600" lvl="1">
              <a:spcBef>
                <a:spcPts val="1000"/>
              </a:spcBef>
            </a:pP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91" y="2636035"/>
            <a:ext cx="19812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664" y="2569360"/>
            <a:ext cx="17145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910" y="2569360"/>
            <a:ext cx="320040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03-Quiz2-2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높이가 </a:t>
            </a:r>
            <a:r>
              <a:rPr kumimoji="1" lang="en-US" altLang="ko-KR" dirty="0" smtClean="0"/>
              <a:t>19</a:t>
            </a:r>
            <a:r>
              <a:rPr kumimoji="1" lang="ko-KR" altLang="en-US" dirty="0" smtClean="0"/>
              <a:t>인 다이아몬드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/>
              <a:t>Hint : range(9,0,-1)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  [9,8,7,6,5,4,3,2,1]</a:t>
            </a:r>
            <a:endParaRPr kumimoji="1" lang="en-US" altLang="ko-KR" dirty="0" smtClean="0"/>
          </a:p>
          <a:p>
            <a:pPr marL="228600" lvl="1">
              <a:spcBef>
                <a:spcPts val="1000"/>
              </a:spcBef>
            </a:pP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15" y="2596847"/>
            <a:ext cx="1865063" cy="37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03-Quiz3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달력 출력하기 </a:t>
            </a:r>
            <a:r>
              <a:rPr kumimoji="1" lang="en-US" altLang="ko-KR" dirty="0" smtClean="0"/>
              <a:t>– if</a:t>
            </a:r>
            <a:r>
              <a:rPr kumimoji="1" lang="ko-KR" altLang="en-US" dirty="0" smtClean="0"/>
              <a:t>문과 </a:t>
            </a:r>
            <a:r>
              <a:rPr kumimoji="1" lang="en-US" altLang="ko-KR" dirty="0" smtClean="0"/>
              <a:t>for,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while</a:t>
            </a:r>
            <a:r>
              <a:rPr kumimoji="1" lang="ko-KR" altLang="en-US" dirty="0" smtClean="0"/>
              <a:t>문을 활용하여 </a:t>
            </a:r>
            <a:r>
              <a:rPr kumimoji="1" lang="ko-KR" altLang="en-US" dirty="0" err="1" smtClean="0"/>
              <a:t>출력하시오</a:t>
            </a:r>
            <a:r>
              <a:rPr kumimoji="1" lang="en-US" altLang="ko-KR" dirty="0" smtClean="0"/>
              <a:t>.</a:t>
            </a:r>
          </a:p>
          <a:p>
            <a:pPr lvl="3"/>
            <a:r>
              <a:rPr lang="ko-KR" altLang="en-US" dirty="0" smtClean="0"/>
              <a:t>아이디어를 고안해내 코드 길이를 최대한 </a:t>
            </a:r>
            <a:r>
              <a:rPr lang="ko-KR" altLang="en-US" dirty="0" err="1" smtClean="0"/>
              <a:t>줄이시오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6" y="2345470"/>
            <a:ext cx="9161028" cy="1935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5" y="4377530"/>
            <a:ext cx="10780236" cy="16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03-Quiz4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 smtClean="0"/>
              <a:t>소수판별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임의의 숫자가 </a:t>
            </a:r>
            <a:r>
              <a:rPr kumimoji="1" lang="ko-KR" altLang="en-US" dirty="0" err="1" smtClean="0"/>
              <a:t>주어졌을때</a:t>
            </a:r>
            <a:r>
              <a:rPr kumimoji="1" lang="ko-KR" altLang="en-US" dirty="0" smtClean="0"/>
              <a:t> 소수인지 아닌지</a:t>
            </a:r>
            <a:r>
              <a:rPr kumimoji="1" lang="en-US" altLang="ko-KR" dirty="0"/>
              <a:t> </a:t>
            </a:r>
            <a:r>
              <a:rPr kumimoji="1" lang="ko-KR" altLang="en-US" dirty="0" err="1" smtClean="0"/>
              <a:t>판별하시오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b="1" dirty="0" smtClean="0">
                <a:solidFill>
                  <a:srgbClr val="0063A9"/>
                </a:solidFill>
              </a:rPr>
              <a:t>Ex) 311, 317, 953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55" y="2738073"/>
            <a:ext cx="4116044" cy="411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55" y="3223539"/>
            <a:ext cx="3288950" cy="3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03-Quiz4-2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3,6,9 </a:t>
            </a:r>
            <a:r>
              <a:rPr kumimoji="1" lang="ko-KR" altLang="en-US" dirty="0" smtClean="0"/>
              <a:t>를 찾아라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임의의 숫자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주어졌을때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까지 출력하되</a:t>
            </a:r>
            <a:r>
              <a:rPr kumimoji="1" lang="en-US" altLang="ko-KR" dirty="0" smtClean="0"/>
              <a:t>, 3,6,9</a:t>
            </a:r>
            <a:r>
              <a:rPr kumimoji="1" lang="ko-KR" altLang="en-US" dirty="0" smtClean="0"/>
              <a:t>가 들어간 숫자는 출력하지 않고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박수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로 표시한다</a:t>
            </a:r>
            <a:r>
              <a:rPr kumimoji="1" lang="en-US" altLang="ko-KR" dirty="0" smtClean="0"/>
              <a:t>. Ex) 34=&gt;‘</a:t>
            </a:r>
            <a:r>
              <a:rPr kumimoji="1" lang="ko-KR" altLang="en-US" dirty="0"/>
              <a:t>짝</a:t>
            </a:r>
            <a:r>
              <a:rPr kumimoji="1" lang="en-US" altLang="ko-KR" dirty="0" smtClean="0"/>
              <a:t>’, 33=&gt;’</a:t>
            </a:r>
            <a:r>
              <a:rPr kumimoji="1" lang="ko-KR" altLang="en-US" dirty="0" smtClean="0"/>
              <a:t>짝짝</a:t>
            </a:r>
            <a:r>
              <a:rPr kumimoji="1" lang="en-US" altLang="ko-KR" dirty="0" smtClean="0"/>
              <a:t>＇</a:t>
            </a:r>
            <a:endParaRPr kumimoji="1" lang="en-US" altLang="ko-KR" dirty="0"/>
          </a:p>
          <a:p>
            <a:r>
              <a:rPr kumimoji="1" lang="en-US" altLang="ko-KR" dirty="0" smtClean="0"/>
              <a:t>Ex) N</a:t>
            </a:r>
            <a:r>
              <a:rPr kumimoji="1" lang="ko-KR" altLang="en-US" dirty="0" smtClean="0"/>
              <a:t>이 </a:t>
            </a:r>
            <a:r>
              <a:rPr kumimoji="1" lang="en-US" altLang="ko-KR" dirty="0" smtClean="0"/>
              <a:t>50</a:t>
            </a:r>
            <a:r>
              <a:rPr kumimoji="1" lang="ko-KR" altLang="en-US" dirty="0" err="1" smtClean="0"/>
              <a:t>인경우</a:t>
            </a:r>
            <a:r>
              <a:rPr kumimoji="1" lang="en-US" altLang="ko-KR" dirty="0" smtClean="0"/>
              <a:t>, 1,2,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,4,5,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,7,8,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,………..29,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짝짝</a:t>
            </a:r>
            <a:r>
              <a:rPr kumimoji="1" lang="en-US" altLang="ko-KR" dirty="0" smtClean="0"/>
              <a:t>,…….50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b="1" dirty="0">
              <a:solidFill>
                <a:srgbClr val="0063A9"/>
              </a:solidFill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188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Malgun Gothic</vt:lpstr>
      <vt:lpstr>Batang</vt:lpstr>
      <vt:lpstr>Arial</vt:lpstr>
      <vt:lpstr>Wingdings</vt:lpstr>
      <vt:lpstr>Office 테마</vt:lpstr>
      <vt:lpstr>03-Quiz1</vt:lpstr>
      <vt:lpstr>03-Quiz1-2</vt:lpstr>
      <vt:lpstr>03-Quiz2</vt:lpstr>
      <vt:lpstr>03-Quiz2-2</vt:lpstr>
      <vt:lpstr>03-Quiz3</vt:lpstr>
      <vt:lpstr>03-Quiz4</vt:lpstr>
      <vt:lpstr>03-Quiz4-2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설지우</cp:lastModifiedBy>
  <cp:revision>228</cp:revision>
  <cp:lastPrinted>2020-07-23T17:41:23Z</cp:lastPrinted>
  <dcterms:created xsi:type="dcterms:W3CDTF">2020-07-22T11:00:58Z</dcterms:created>
  <dcterms:modified xsi:type="dcterms:W3CDTF">2020-12-14T10:57:16Z</dcterms:modified>
</cp:coreProperties>
</file>