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handoutMasterIdLst>
    <p:handoutMasterId r:id="rId24"/>
  </p:handoutMasterIdLst>
  <p:sldIdLst>
    <p:sldId id="436" r:id="rId5"/>
    <p:sldId id="449" r:id="rId6"/>
    <p:sldId id="448" r:id="rId7"/>
    <p:sldId id="442" r:id="rId8"/>
    <p:sldId id="443" r:id="rId9"/>
    <p:sldId id="445" r:id="rId10"/>
    <p:sldId id="446" r:id="rId11"/>
    <p:sldId id="447" r:id="rId12"/>
    <p:sldId id="450" r:id="rId13"/>
    <p:sldId id="458" r:id="rId14"/>
    <p:sldId id="464" r:id="rId15"/>
    <p:sldId id="465" r:id="rId16"/>
    <p:sldId id="459" r:id="rId17"/>
    <p:sldId id="460" r:id="rId18"/>
    <p:sldId id="461" r:id="rId19"/>
    <p:sldId id="462" r:id="rId20"/>
    <p:sldId id="451" r:id="rId21"/>
    <p:sldId id="45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394" autoAdjust="0"/>
  </p:normalViewPr>
  <p:slideViewPr>
    <p:cSldViewPr snapToGrid="0">
      <p:cViewPr>
        <p:scale>
          <a:sx n="80" d="100"/>
          <a:sy n="80" d="100"/>
        </p:scale>
        <p:origin x="662" y="-34"/>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A75B97-09FC-4547-A534-C3DDFB7AEFB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21B76BD-D7B6-468A-A2DF-16B62B7D07AC}">
      <dgm:prSet/>
      <dgm:spPr/>
      <dgm:t>
        <a:bodyPr/>
        <a:lstStyle/>
        <a:p>
          <a:r>
            <a:rPr lang="en-US"/>
            <a:t>Introduction</a:t>
          </a:r>
        </a:p>
      </dgm:t>
    </dgm:pt>
    <dgm:pt modelId="{BF0C4505-DBCE-4201-B2B9-29EDE15A2383}" type="parTrans" cxnId="{689518D4-6055-455B-B197-7790364D814A}">
      <dgm:prSet/>
      <dgm:spPr/>
      <dgm:t>
        <a:bodyPr/>
        <a:lstStyle/>
        <a:p>
          <a:endParaRPr lang="en-US"/>
        </a:p>
      </dgm:t>
    </dgm:pt>
    <dgm:pt modelId="{F7C1281F-D64A-4F77-85B1-7ABBC093EF0C}" type="sibTrans" cxnId="{689518D4-6055-455B-B197-7790364D814A}">
      <dgm:prSet/>
      <dgm:spPr/>
      <dgm:t>
        <a:bodyPr/>
        <a:lstStyle/>
        <a:p>
          <a:endParaRPr lang="en-US"/>
        </a:p>
      </dgm:t>
    </dgm:pt>
    <dgm:pt modelId="{B31C2AC4-BDB4-4702-A25F-77993A675733}">
      <dgm:prSet/>
      <dgm:spPr/>
      <dgm:t>
        <a:bodyPr/>
        <a:lstStyle/>
        <a:p>
          <a:r>
            <a:rPr lang="en-US"/>
            <a:t>Problem Statement</a:t>
          </a:r>
        </a:p>
      </dgm:t>
    </dgm:pt>
    <dgm:pt modelId="{B19C72B7-2AFB-4464-BD56-CCD40BA29F5B}" type="parTrans" cxnId="{BF910A2E-C77E-4FAC-A233-FA41FD77FE94}">
      <dgm:prSet/>
      <dgm:spPr/>
      <dgm:t>
        <a:bodyPr/>
        <a:lstStyle/>
        <a:p>
          <a:endParaRPr lang="en-US"/>
        </a:p>
      </dgm:t>
    </dgm:pt>
    <dgm:pt modelId="{99DC00C2-0648-4578-B7C7-FB64198A580A}" type="sibTrans" cxnId="{BF910A2E-C77E-4FAC-A233-FA41FD77FE94}">
      <dgm:prSet/>
      <dgm:spPr/>
      <dgm:t>
        <a:bodyPr/>
        <a:lstStyle/>
        <a:p>
          <a:endParaRPr lang="en-US"/>
        </a:p>
      </dgm:t>
    </dgm:pt>
    <dgm:pt modelId="{2988CE73-F365-4139-8CFD-40637D4F9031}">
      <dgm:prSet/>
      <dgm:spPr/>
      <dgm:t>
        <a:bodyPr/>
        <a:lstStyle/>
        <a:p>
          <a:r>
            <a:rPr lang="en-US"/>
            <a:t>Objectives</a:t>
          </a:r>
        </a:p>
      </dgm:t>
    </dgm:pt>
    <dgm:pt modelId="{6AFD631D-76A7-44A4-8440-FF27829C4A34}" type="parTrans" cxnId="{08820AEF-E0D3-4591-800C-88E28448FF39}">
      <dgm:prSet/>
      <dgm:spPr/>
      <dgm:t>
        <a:bodyPr/>
        <a:lstStyle/>
        <a:p>
          <a:endParaRPr lang="en-US"/>
        </a:p>
      </dgm:t>
    </dgm:pt>
    <dgm:pt modelId="{69F257F9-4083-42A3-AA5F-BFF8880C953B}" type="sibTrans" cxnId="{08820AEF-E0D3-4591-800C-88E28448FF39}">
      <dgm:prSet/>
      <dgm:spPr/>
      <dgm:t>
        <a:bodyPr/>
        <a:lstStyle/>
        <a:p>
          <a:endParaRPr lang="en-US"/>
        </a:p>
      </dgm:t>
    </dgm:pt>
    <dgm:pt modelId="{0F0D692A-F8A1-45C0-A020-6384C28FD54D}">
      <dgm:prSet/>
      <dgm:spPr/>
      <dgm:t>
        <a:bodyPr/>
        <a:lstStyle/>
        <a:p>
          <a:r>
            <a:rPr lang="en-US"/>
            <a:t>Development</a:t>
          </a:r>
        </a:p>
      </dgm:t>
    </dgm:pt>
    <dgm:pt modelId="{CED41EAB-15F9-434F-952C-D9E10CE939C4}" type="parTrans" cxnId="{83315239-2EA6-4600-99E4-57DD394A9339}">
      <dgm:prSet/>
      <dgm:spPr/>
      <dgm:t>
        <a:bodyPr/>
        <a:lstStyle/>
        <a:p>
          <a:endParaRPr lang="en-US"/>
        </a:p>
      </dgm:t>
    </dgm:pt>
    <dgm:pt modelId="{8D698990-EDAB-44E8-8A4D-F583BBC01A04}" type="sibTrans" cxnId="{83315239-2EA6-4600-99E4-57DD394A9339}">
      <dgm:prSet/>
      <dgm:spPr/>
      <dgm:t>
        <a:bodyPr/>
        <a:lstStyle/>
        <a:p>
          <a:endParaRPr lang="en-US"/>
        </a:p>
      </dgm:t>
    </dgm:pt>
    <dgm:pt modelId="{C3862212-9209-41DF-88BE-2905A08CEE6B}">
      <dgm:prSet/>
      <dgm:spPr/>
      <dgm:t>
        <a:bodyPr/>
        <a:lstStyle/>
        <a:p>
          <a:r>
            <a:rPr lang="en-US" dirty="0"/>
            <a:t>Future Work</a:t>
          </a:r>
        </a:p>
      </dgm:t>
    </dgm:pt>
    <dgm:pt modelId="{B27C7E61-6985-4AF8-A3D5-A58C86ED98AC}" type="sibTrans" cxnId="{12C94E87-56FC-4302-9CE5-F6C88CE23AEF}">
      <dgm:prSet/>
      <dgm:spPr/>
      <dgm:t>
        <a:bodyPr/>
        <a:lstStyle/>
        <a:p>
          <a:endParaRPr lang="en-US"/>
        </a:p>
      </dgm:t>
    </dgm:pt>
    <dgm:pt modelId="{40A2CCCD-F17A-4935-84F1-EA3C22E942E8}" type="parTrans" cxnId="{12C94E87-56FC-4302-9CE5-F6C88CE23AEF}">
      <dgm:prSet/>
      <dgm:spPr/>
      <dgm:t>
        <a:bodyPr/>
        <a:lstStyle/>
        <a:p>
          <a:endParaRPr lang="en-US"/>
        </a:p>
      </dgm:t>
    </dgm:pt>
    <dgm:pt modelId="{D8508D8C-660C-4E02-A81B-534058873C93}">
      <dgm:prSet/>
      <dgm:spPr/>
      <dgm:t>
        <a:bodyPr/>
        <a:lstStyle/>
        <a:p>
          <a:r>
            <a:rPr lang="en-US" dirty="0"/>
            <a:t>System Architecture</a:t>
          </a:r>
        </a:p>
      </dgm:t>
    </dgm:pt>
    <dgm:pt modelId="{0F6D8309-C11C-40C2-A95A-B497D7452864}" type="sibTrans" cxnId="{4F518712-88E0-46CE-B058-550CD44BA579}">
      <dgm:prSet/>
      <dgm:spPr/>
      <dgm:t>
        <a:bodyPr/>
        <a:lstStyle/>
        <a:p>
          <a:endParaRPr lang="en-US"/>
        </a:p>
      </dgm:t>
    </dgm:pt>
    <dgm:pt modelId="{1D0BB924-EFCB-4867-83BE-99BFDDADD2C7}" type="parTrans" cxnId="{4F518712-88E0-46CE-B058-550CD44BA579}">
      <dgm:prSet/>
      <dgm:spPr/>
      <dgm:t>
        <a:bodyPr/>
        <a:lstStyle/>
        <a:p>
          <a:endParaRPr lang="en-US"/>
        </a:p>
      </dgm:t>
    </dgm:pt>
    <dgm:pt modelId="{03A25DAA-8F77-406F-9CA3-C4FC0308F935}" type="pres">
      <dgm:prSet presAssocID="{17A75B97-09FC-4547-A534-C3DDFB7AEFBB}" presName="linear" presStyleCnt="0">
        <dgm:presLayoutVars>
          <dgm:dir/>
          <dgm:animLvl val="lvl"/>
          <dgm:resizeHandles val="exact"/>
        </dgm:presLayoutVars>
      </dgm:prSet>
      <dgm:spPr/>
    </dgm:pt>
    <dgm:pt modelId="{795BB782-434A-4740-9F87-0002E81FDE19}" type="pres">
      <dgm:prSet presAssocID="{821B76BD-D7B6-468A-A2DF-16B62B7D07AC}" presName="parentLin" presStyleCnt="0"/>
      <dgm:spPr/>
    </dgm:pt>
    <dgm:pt modelId="{C5C0114E-9E9A-4FB8-B402-4FDCF0495080}" type="pres">
      <dgm:prSet presAssocID="{821B76BD-D7B6-468A-A2DF-16B62B7D07AC}" presName="parentLeftMargin" presStyleLbl="node1" presStyleIdx="0" presStyleCnt="6"/>
      <dgm:spPr/>
    </dgm:pt>
    <dgm:pt modelId="{D8166B2C-3814-4FB8-AD6C-0680FD35E2B3}" type="pres">
      <dgm:prSet presAssocID="{821B76BD-D7B6-468A-A2DF-16B62B7D07AC}" presName="parentText" presStyleLbl="node1" presStyleIdx="0" presStyleCnt="6">
        <dgm:presLayoutVars>
          <dgm:chMax val="0"/>
          <dgm:bulletEnabled val="1"/>
        </dgm:presLayoutVars>
      </dgm:prSet>
      <dgm:spPr/>
    </dgm:pt>
    <dgm:pt modelId="{51C933C1-48B1-4231-B934-EC301D368C38}" type="pres">
      <dgm:prSet presAssocID="{821B76BD-D7B6-468A-A2DF-16B62B7D07AC}" presName="negativeSpace" presStyleCnt="0"/>
      <dgm:spPr/>
    </dgm:pt>
    <dgm:pt modelId="{209829DF-801B-4ABE-B7D6-9A79B9ED47FE}" type="pres">
      <dgm:prSet presAssocID="{821B76BD-D7B6-468A-A2DF-16B62B7D07AC}" presName="childText" presStyleLbl="conFgAcc1" presStyleIdx="0" presStyleCnt="6">
        <dgm:presLayoutVars>
          <dgm:bulletEnabled val="1"/>
        </dgm:presLayoutVars>
      </dgm:prSet>
      <dgm:spPr/>
    </dgm:pt>
    <dgm:pt modelId="{B4439BD6-F49D-4E4B-B34C-486B96D88260}" type="pres">
      <dgm:prSet presAssocID="{F7C1281F-D64A-4F77-85B1-7ABBC093EF0C}" presName="spaceBetweenRectangles" presStyleCnt="0"/>
      <dgm:spPr/>
    </dgm:pt>
    <dgm:pt modelId="{E2BDE1C4-7582-43E6-9964-77053A904828}" type="pres">
      <dgm:prSet presAssocID="{B31C2AC4-BDB4-4702-A25F-77993A675733}" presName="parentLin" presStyleCnt="0"/>
      <dgm:spPr/>
    </dgm:pt>
    <dgm:pt modelId="{D213FB70-9B3F-4184-9EC4-20A94B8360DA}" type="pres">
      <dgm:prSet presAssocID="{B31C2AC4-BDB4-4702-A25F-77993A675733}" presName="parentLeftMargin" presStyleLbl="node1" presStyleIdx="0" presStyleCnt="6"/>
      <dgm:spPr/>
    </dgm:pt>
    <dgm:pt modelId="{8554FD38-E9DF-4484-9372-41809E6B303B}" type="pres">
      <dgm:prSet presAssocID="{B31C2AC4-BDB4-4702-A25F-77993A675733}" presName="parentText" presStyleLbl="node1" presStyleIdx="1" presStyleCnt="6">
        <dgm:presLayoutVars>
          <dgm:chMax val="0"/>
          <dgm:bulletEnabled val="1"/>
        </dgm:presLayoutVars>
      </dgm:prSet>
      <dgm:spPr/>
    </dgm:pt>
    <dgm:pt modelId="{30975E31-A1C9-46F3-9BF3-ED9E140CC667}" type="pres">
      <dgm:prSet presAssocID="{B31C2AC4-BDB4-4702-A25F-77993A675733}" presName="negativeSpace" presStyleCnt="0"/>
      <dgm:spPr/>
    </dgm:pt>
    <dgm:pt modelId="{722F95B0-1714-4DD3-B871-324C03DB746A}" type="pres">
      <dgm:prSet presAssocID="{B31C2AC4-BDB4-4702-A25F-77993A675733}" presName="childText" presStyleLbl="conFgAcc1" presStyleIdx="1" presStyleCnt="6">
        <dgm:presLayoutVars>
          <dgm:bulletEnabled val="1"/>
        </dgm:presLayoutVars>
      </dgm:prSet>
      <dgm:spPr/>
    </dgm:pt>
    <dgm:pt modelId="{9F7CD7C1-5F0F-460F-B0EB-2C60F6F4059B}" type="pres">
      <dgm:prSet presAssocID="{99DC00C2-0648-4578-B7C7-FB64198A580A}" presName="spaceBetweenRectangles" presStyleCnt="0"/>
      <dgm:spPr/>
    </dgm:pt>
    <dgm:pt modelId="{1ECC6A02-EF00-43D2-9A61-BF92DF3737DD}" type="pres">
      <dgm:prSet presAssocID="{2988CE73-F365-4139-8CFD-40637D4F9031}" presName="parentLin" presStyleCnt="0"/>
      <dgm:spPr/>
    </dgm:pt>
    <dgm:pt modelId="{EC72DAC7-13B0-4CCA-9119-D4F07C35C946}" type="pres">
      <dgm:prSet presAssocID="{2988CE73-F365-4139-8CFD-40637D4F9031}" presName="parentLeftMargin" presStyleLbl="node1" presStyleIdx="1" presStyleCnt="6"/>
      <dgm:spPr/>
    </dgm:pt>
    <dgm:pt modelId="{30CCA99F-1656-4BE9-8CA7-CD0C4B677CCE}" type="pres">
      <dgm:prSet presAssocID="{2988CE73-F365-4139-8CFD-40637D4F9031}" presName="parentText" presStyleLbl="node1" presStyleIdx="2" presStyleCnt="6">
        <dgm:presLayoutVars>
          <dgm:chMax val="0"/>
          <dgm:bulletEnabled val="1"/>
        </dgm:presLayoutVars>
      </dgm:prSet>
      <dgm:spPr/>
    </dgm:pt>
    <dgm:pt modelId="{071D754F-0F4E-4344-8656-3247EE488D6E}" type="pres">
      <dgm:prSet presAssocID="{2988CE73-F365-4139-8CFD-40637D4F9031}" presName="negativeSpace" presStyleCnt="0"/>
      <dgm:spPr/>
    </dgm:pt>
    <dgm:pt modelId="{25952441-6E0A-4B81-9A92-42B0DD9F85C3}" type="pres">
      <dgm:prSet presAssocID="{2988CE73-F365-4139-8CFD-40637D4F9031}" presName="childText" presStyleLbl="conFgAcc1" presStyleIdx="2" presStyleCnt="6">
        <dgm:presLayoutVars>
          <dgm:bulletEnabled val="1"/>
        </dgm:presLayoutVars>
      </dgm:prSet>
      <dgm:spPr/>
    </dgm:pt>
    <dgm:pt modelId="{22C3A3E0-463C-46ED-9F3F-49CB408E1BCC}" type="pres">
      <dgm:prSet presAssocID="{69F257F9-4083-42A3-AA5F-BFF8880C953B}" presName="spaceBetweenRectangles" presStyleCnt="0"/>
      <dgm:spPr/>
    </dgm:pt>
    <dgm:pt modelId="{A9C71416-EF2C-427E-B1A3-4E74BB1D7945}" type="pres">
      <dgm:prSet presAssocID="{0F0D692A-F8A1-45C0-A020-6384C28FD54D}" presName="parentLin" presStyleCnt="0"/>
      <dgm:spPr/>
    </dgm:pt>
    <dgm:pt modelId="{3AC65553-D759-4B43-A198-987505E8EBE5}" type="pres">
      <dgm:prSet presAssocID="{0F0D692A-F8A1-45C0-A020-6384C28FD54D}" presName="parentLeftMargin" presStyleLbl="node1" presStyleIdx="2" presStyleCnt="6"/>
      <dgm:spPr/>
    </dgm:pt>
    <dgm:pt modelId="{D8741F55-53A6-4835-A527-D691B2EDED72}" type="pres">
      <dgm:prSet presAssocID="{0F0D692A-F8A1-45C0-A020-6384C28FD54D}" presName="parentText" presStyleLbl="node1" presStyleIdx="3" presStyleCnt="6">
        <dgm:presLayoutVars>
          <dgm:chMax val="0"/>
          <dgm:bulletEnabled val="1"/>
        </dgm:presLayoutVars>
      </dgm:prSet>
      <dgm:spPr/>
    </dgm:pt>
    <dgm:pt modelId="{757186EB-9168-459D-844F-1BE4F9FA24C8}" type="pres">
      <dgm:prSet presAssocID="{0F0D692A-F8A1-45C0-A020-6384C28FD54D}" presName="negativeSpace" presStyleCnt="0"/>
      <dgm:spPr/>
    </dgm:pt>
    <dgm:pt modelId="{8B253C98-9A59-4DC4-BFD8-FDF26B0D1AC1}" type="pres">
      <dgm:prSet presAssocID="{0F0D692A-F8A1-45C0-A020-6384C28FD54D}" presName="childText" presStyleLbl="conFgAcc1" presStyleIdx="3" presStyleCnt="6">
        <dgm:presLayoutVars>
          <dgm:bulletEnabled val="1"/>
        </dgm:presLayoutVars>
      </dgm:prSet>
      <dgm:spPr/>
    </dgm:pt>
    <dgm:pt modelId="{82A50EDD-104C-46DC-8925-F5741C0F2814}" type="pres">
      <dgm:prSet presAssocID="{8D698990-EDAB-44E8-8A4D-F583BBC01A04}" presName="spaceBetweenRectangles" presStyleCnt="0"/>
      <dgm:spPr/>
    </dgm:pt>
    <dgm:pt modelId="{7422CDF8-71E4-4DAF-89AC-4F09B36270D8}" type="pres">
      <dgm:prSet presAssocID="{D8508D8C-660C-4E02-A81B-534058873C93}" presName="parentLin" presStyleCnt="0"/>
      <dgm:spPr/>
    </dgm:pt>
    <dgm:pt modelId="{B1E1D66A-666C-4D64-BACC-4F033CA2ECE3}" type="pres">
      <dgm:prSet presAssocID="{D8508D8C-660C-4E02-A81B-534058873C93}" presName="parentLeftMargin" presStyleLbl="node1" presStyleIdx="3" presStyleCnt="6"/>
      <dgm:spPr/>
    </dgm:pt>
    <dgm:pt modelId="{1537C499-D412-492D-83AB-8283C6C8C511}" type="pres">
      <dgm:prSet presAssocID="{D8508D8C-660C-4E02-A81B-534058873C93}" presName="parentText" presStyleLbl="node1" presStyleIdx="4" presStyleCnt="6">
        <dgm:presLayoutVars>
          <dgm:chMax val="0"/>
          <dgm:bulletEnabled val="1"/>
        </dgm:presLayoutVars>
      </dgm:prSet>
      <dgm:spPr/>
    </dgm:pt>
    <dgm:pt modelId="{93A8FE32-043E-415B-8B5E-FD3EED1FDA67}" type="pres">
      <dgm:prSet presAssocID="{D8508D8C-660C-4E02-A81B-534058873C93}" presName="negativeSpace" presStyleCnt="0"/>
      <dgm:spPr/>
    </dgm:pt>
    <dgm:pt modelId="{5B0069FE-B6A4-4634-85BB-7889FCAF1795}" type="pres">
      <dgm:prSet presAssocID="{D8508D8C-660C-4E02-A81B-534058873C93}" presName="childText" presStyleLbl="conFgAcc1" presStyleIdx="4" presStyleCnt="6">
        <dgm:presLayoutVars>
          <dgm:bulletEnabled val="1"/>
        </dgm:presLayoutVars>
      </dgm:prSet>
      <dgm:spPr/>
    </dgm:pt>
    <dgm:pt modelId="{0D728C9C-D904-4ABE-9919-DBF2499DBF28}" type="pres">
      <dgm:prSet presAssocID="{0F6D8309-C11C-40C2-A95A-B497D7452864}" presName="spaceBetweenRectangles" presStyleCnt="0"/>
      <dgm:spPr/>
    </dgm:pt>
    <dgm:pt modelId="{54A4522F-AA79-4AE2-8175-4761A7F1CEEA}" type="pres">
      <dgm:prSet presAssocID="{C3862212-9209-41DF-88BE-2905A08CEE6B}" presName="parentLin" presStyleCnt="0"/>
      <dgm:spPr/>
    </dgm:pt>
    <dgm:pt modelId="{D83EA36F-2F6D-4422-B252-3402B435CA54}" type="pres">
      <dgm:prSet presAssocID="{C3862212-9209-41DF-88BE-2905A08CEE6B}" presName="parentLeftMargin" presStyleLbl="node1" presStyleIdx="4" presStyleCnt="6"/>
      <dgm:spPr/>
    </dgm:pt>
    <dgm:pt modelId="{74CFCDF9-92AA-4398-9FFF-4CB33E4A3007}" type="pres">
      <dgm:prSet presAssocID="{C3862212-9209-41DF-88BE-2905A08CEE6B}" presName="parentText" presStyleLbl="node1" presStyleIdx="5" presStyleCnt="6">
        <dgm:presLayoutVars>
          <dgm:chMax val="0"/>
          <dgm:bulletEnabled val="1"/>
        </dgm:presLayoutVars>
      </dgm:prSet>
      <dgm:spPr/>
    </dgm:pt>
    <dgm:pt modelId="{834754EB-A20B-46B6-93EF-4DD482A76D5F}" type="pres">
      <dgm:prSet presAssocID="{C3862212-9209-41DF-88BE-2905A08CEE6B}" presName="negativeSpace" presStyleCnt="0"/>
      <dgm:spPr/>
    </dgm:pt>
    <dgm:pt modelId="{268D0E71-4E92-49DD-870E-E7D9727A61CB}" type="pres">
      <dgm:prSet presAssocID="{C3862212-9209-41DF-88BE-2905A08CEE6B}" presName="childText" presStyleLbl="conFgAcc1" presStyleIdx="5" presStyleCnt="6">
        <dgm:presLayoutVars>
          <dgm:bulletEnabled val="1"/>
        </dgm:presLayoutVars>
      </dgm:prSet>
      <dgm:spPr/>
    </dgm:pt>
  </dgm:ptLst>
  <dgm:cxnLst>
    <dgm:cxn modelId="{4F518712-88E0-46CE-B058-550CD44BA579}" srcId="{17A75B97-09FC-4547-A534-C3DDFB7AEFBB}" destId="{D8508D8C-660C-4E02-A81B-534058873C93}" srcOrd="4" destOrd="0" parTransId="{1D0BB924-EFCB-4867-83BE-99BFDDADD2C7}" sibTransId="{0F6D8309-C11C-40C2-A95A-B497D7452864}"/>
    <dgm:cxn modelId="{9703011C-52FA-46FC-A20D-BE3DD29A18EB}" type="presOf" srcId="{D8508D8C-660C-4E02-A81B-534058873C93}" destId="{1537C499-D412-492D-83AB-8283C6C8C511}" srcOrd="1" destOrd="0" presId="urn:microsoft.com/office/officeart/2005/8/layout/list1"/>
    <dgm:cxn modelId="{BF910A2E-C77E-4FAC-A233-FA41FD77FE94}" srcId="{17A75B97-09FC-4547-A534-C3DDFB7AEFBB}" destId="{B31C2AC4-BDB4-4702-A25F-77993A675733}" srcOrd="1" destOrd="0" parTransId="{B19C72B7-2AFB-4464-BD56-CCD40BA29F5B}" sibTransId="{99DC00C2-0648-4578-B7C7-FB64198A580A}"/>
    <dgm:cxn modelId="{6F99E231-7F62-4BD8-9C4F-7B5E52BC912B}" type="presOf" srcId="{821B76BD-D7B6-468A-A2DF-16B62B7D07AC}" destId="{C5C0114E-9E9A-4FB8-B402-4FDCF0495080}" srcOrd="0" destOrd="0" presId="urn:microsoft.com/office/officeart/2005/8/layout/list1"/>
    <dgm:cxn modelId="{4E2EDB32-C76A-4DA0-84A5-0E21D8D3CD72}" type="presOf" srcId="{2988CE73-F365-4139-8CFD-40637D4F9031}" destId="{EC72DAC7-13B0-4CCA-9119-D4F07C35C946}" srcOrd="0" destOrd="0" presId="urn:microsoft.com/office/officeart/2005/8/layout/list1"/>
    <dgm:cxn modelId="{8E7B1A36-8DC5-4F76-9532-198270D7B164}" type="presOf" srcId="{2988CE73-F365-4139-8CFD-40637D4F9031}" destId="{30CCA99F-1656-4BE9-8CA7-CD0C4B677CCE}" srcOrd="1" destOrd="0" presId="urn:microsoft.com/office/officeart/2005/8/layout/list1"/>
    <dgm:cxn modelId="{83315239-2EA6-4600-99E4-57DD394A9339}" srcId="{17A75B97-09FC-4547-A534-C3DDFB7AEFBB}" destId="{0F0D692A-F8A1-45C0-A020-6384C28FD54D}" srcOrd="3" destOrd="0" parTransId="{CED41EAB-15F9-434F-952C-D9E10CE939C4}" sibTransId="{8D698990-EDAB-44E8-8A4D-F583BBC01A04}"/>
    <dgm:cxn modelId="{8343F747-DDF3-4E5A-BDE0-A07B3A63AC81}" type="presOf" srcId="{B31C2AC4-BDB4-4702-A25F-77993A675733}" destId="{D213FB70-9B3F-4184-9EC4-20A94B8360DA}" srcOrd="0" destOrd="0" presId="urn:microsoft.com/office/officeart/2005/8/layout/list1"/>
    <dgm:cxn modelId="{1B44064A-205F-4388-9F38-5B125879AEF5}" type="presOf" srcId="{0F0D692A-F8A1-45C0-A020-6384C28FD54D}" destId="{D8741F55-53A6-4835-A527-D691B2EDED72}" srcOrd="1" destOrd="0" presId="urn:microsoft.com/office/officeart/2005/8/layout/list1"/>
    <dgm:cxn modelId="{8235E76A-F9D0-45FF-AA60-9118DB355244}" type="presOf" srcId="{17A75B97-09FC-4547-A534-C3DDFB7AEFBB}" destId="{03A25DAA-8F77-406F-9CA3-C4FC0308F935}" srcOrd="0" destOrd="0" presId="urn:microsoft.com/office/officeart/2005/8/layout/list1"/>
    <dgm:cxn modelId="{A12B1185-D327-4306-994D-2F01EB74BB7A}" type="presOf" srcId="{821B76BD-D7B6-468A-A2DF-16B62B7D07AC}" destId="{D8166B2C-3814-4FB8-AD6C-0680FD35E2B3}" srcOrd="1" destOrd="0" presId="urn:microsoft.com/office/officeart/2005/8/layout/list1"/>
    <dgm:cxn modelId="{8A869C86-9D03-4DBE-BB32-D6CD4AA3E095}" type="presOf" srcId="{C3862212-9209-41DF-88BE-2905A08CEE6B}" destId="{74CFCDF9-92AA-4398-9FFF-4CB33E4A3007}" srcOrd="1" destOrd="0" presId="urn:microsoft.com/office/officeart/2005/8/layout/list1"/>
    <dgm:cxn modelId="{12C94E87-56FC-4302-9CE5-F6C88CE23AEF}" srcId="{17A75B97-09FC-4547-A534-C3DDFB7AEFBB}" destId="{C3862212-9209-41DF-88BE-2905A08CEE6B}" srcOrd="5" destOrd="0" parTransId="{40A2CCCD-F17A-4935-84F1-EA3C22E942E8}" sibTransId="{B27C7E61-6985-4AF8-A3D5-A58C86ED98AC}"/>
    <dgm:cxn modelId="{075CB29F-0F85-4C0F-94E2-1EDCDED89DBE}" type="presOf" srcId="{C3862212-9209-41DF-88BE-2905A08CEE6B}" destId="{D83EA36F-2F6D-4422-B252-3402B435CA54}" srcOrd="0" destOrd="0" presId="urn:microsoft.com/office/officeart/2005/8/layout/list1"/>
    <dgm:cxn modelId="{E3A16FA4-4048-4ECE-BF6A-6E677352EFE1}" type="presOf" srcId="{0F0D692A-F8A1-45C0-A020-6384C28FD54D}" destId="{3AC65553-D759-4B43-A198-987505E8EBE5}" srcOrd="0" destOrd="0" presId="urn:microsoft.com/office/officeart/2005/8/layout/list1"/>
    <dgm:cxn modelId="{6C31DCD0-42CF-49E1-B67D-DBB0573544A6}" type="presOf" srcId="{D8508D8C-660C-4E02-A81B-534058873C93}" destId="{B1E1D66A-666C-4D64-BACC-4F033CA2ECE3}" srcOrd="0" destOrd="0" presId="urn:microsoft.com/office/officeart/2005/8/layout/list1"/>
    <dgm:cxn modelId="{368968D1-E5FC-42B1-8DDC-72852C26DF7E}" type="presOf" srcId="{B31C2AC4-BDB4-4702-A25F-77993A675733}" destId="{8554FD38-E9DF-4484-9372-41809E6B303B}" srcOrd="1" destOrd="0" presId="urn:microsoft.com/office/officeart/2005/8/layout/list1"/>
    <dgm:cxn modelId="{689518D4-6055-455B-B197-7790364D814A}" srcId="{17A75B97-09FC-4547-A534-C3DDFB7AEFBB}" destId="{821B76BD-D7B6-468A-A2DF-16B62B7D07AC}" srcOrd="0" destOrd="0" parTransId="{BF0C4505-DBCE-4201-B2B9-29EDE15A2383}" sibTransId="{F7C1281F-D64A-4F77-85B1-7ABBC093EF0C}"/>
    <dgm:cxn modelId="{08820AEF-E0D3-4591-800C-88E28448FF39}" srcId="{17A75B97-09FC-4547-A534-C3DDFB7AEFBB}" destId="{2988CE73-F365-4139-8CFD-40637D4F9031}" srcOrd="2" destOrd="0" parTransId="{6AFD631D-76A7-44A4-8440-FF27829C4A34}" sibTransId="{69F257F9-4083-42A3-AA5F-BFF8880C953B}"/>
    <dgm:cxn modelId="{BAC484CF-0AC6-448B-8283-6E13D2678D0E}" type="presParOf" srcId="{03A25DAA-8F77-406F-9CA3-C4FC0308F935}" destId="{795BB782-434A-4740-9F87-0002E81FDE19}" srcOrd="0" destOrd="0" presId="urn:microsoft.com/office/officeart/2005/8/layout/list1"/>
    <dgm:cxn modelId="{7663F4AE-B4D8-4A6F-8BD7-F056ABB0F1A3}" type="presParOf" srcId="{795BB782-434A-4740-9F87-0002E81FDE19}" destId="{C5C0114E-9E9A-4FB8-B402-4FDCF0495080}" srcOrd="0" destOrd="0" presId="urn:microsoft.com/office/officeart/2005/8/layout/list1"/>
    <dgm:cxn modelId="{07518D11-FD65-4436-9A6B-41EB53D10E57}" type="presParOf" srcId="{795BB782-434A-4740-9F87-0002E81FDE19}" destId="{D8166B2C-3814-4FB8-AD6C-0680FD35E2B3}" srcOrd="1" destOrd="0" presId="urn:microsoft.com/office/officeart/2005/8/layout/list1"/>
    <dgm:cxn modelId="{51898E76-2307-4DF9-AEF6-FDBFCA0EF04F}" type="presParOf" srcId="{03A25DAA-8F77-406F-9CA3-C4FC0308F935}" destId="{51C933C1-48B1-4231-B934-EC301D368C38}" srcOrd="1" destOrd="0" presId="urn:microsoft.com/office/officeart/2005/8/layout/list1"/>
    <dgm:cxn modelId="{D93FC86C-1870-45B1-B4D9-5C045437574A}" type="presParOf" srcId="{03A25DAA-8F77-406F-9CA3-C4FC0308F935}" destId="{209829DF-801B-4ABE-B7D6-9A79B9ED47FE}" srcOrd="2" destOrd="0" presId="urn:microsoft.com/office/officeart/2005/8/layout/list1"/>
    <dgm:cxn modelId="{78A5ABC2-464F-4727-BC64-AE9C324757B2}" type="presParOf" srcId="{03A25DAA-8F77-406F-9CA3-C4FC0308F935}" destId="{B4439BD6-F49D-4E4B-B34C-486B96D88260}" srcOrd="3" destOrd="0" presId="urn:microsoft.com/office/officeart/2005/8/layout/list1"/>
    <dgm:cxn modelId="{FC5CB4C7-EAA5-4862-941A-4B158638868A}" type="presParOf" srcId="{03A25DAA-8F77-406F-9CA3-C4FC0308F935}" destId="{E2BDE1C4-7582-43E6-9964-77053A904828}" srcOrd="4" destOrd="0" presId="urn:microsoft.com/office/officeart/2005/8/layout/list1"/>
    <dgm:cxn modelId="{004D67CB-BF83-45C4-AE12-E85DA245E331}" type="presParOf" srcId="{E2BDE1C4-7582-43E6-9964-77053A904828}" destId="{D213FB70-9B3F-4184-9EC4-20A94B8360DA}" srcOrd="0" destOrd="0" presId="urn:microsoft.com/office/officeart/2005/8/layout/list1"/>
    <dgm:cxn modelId="{5B13958A-D1E3-4D34-9EA8-79CA7BAF4B92}" type="presParOf" srcId="{E2BDE1C4-7582-43E6-9964-77053A904828}" destId="{8554FD38-E9DF-4484-9372-41809E6B303B}" srcOrd="1" destOrd="0" presId="urn:microsoft.com/office/officeart/2005/8/layout/list1"/>
    <dgm:cxn modelId="{E8B59A30-1BCC-475A-9F1E-D3217EDE5030}" type="presParOf" srcId="{03A25DAA-8F77-406F-9CA3-C4FC0308F935}" destId="{30975E31-A1C9-46F3-9BF3-ED9E140CC667}" srcOrd="5" destOrd="0" presId="urn:microsoft.com/office/officeart/2005/8/layout/list1"/>
    <dgm:cxn modelId="{F27C0395-F64B-4744-8ABE-CD8BBE0AA03D}" type="presParOf" srcId="{03A25DAA-8F77-406F-9CA3-C4FC0308F935}" destId="{722F95B0-1714-4DD3-B871-324C03DB746A}" srcOrd="6" destOrd="0" presId="urn:microsoft.com/office/officeart/2005/8/layout/list1"/>
    <dgm:cxn modelId="{C41AE5E2-7955-4FB6-90B0-C3CC450AA205}" type="presParOf" srcId="{03A25DAA-8F77-406F-9CA3-C4FC0308F935}" destId="{9F7CD7C1-5F0F-460F-B0EB-2C60F6F4059B}" srcOrd="7" destOrd="0" presId="urn:microsoft.com/office/officeart/2005/8/layout/list1"/>
    <dgm:cxn modelId="{1A8BDC7E-701A-4CE8-B88A-D2F59F3EA61C}" type="presParOf" srcId="{03A25DAA-8F77-406F-9CA3-C4FC0308F935}" destId="{1ECC6A02-EF00-43D2-9A61-BF92DF3737DD}" srcOrd="8" destOrd="0" presId="urn:microsoft.com/office/officeart/2005/8/layout/list1"/>
    <dgm:cxn modelId="{52A05F14-252E-4A77-916D-3E6F461000F5}" type="presParOf" srcId="{1ECC6A02-EF00-43D2-9A61-BF92DF3737DD}" destId="{EC72DAC7-13B0-4CCA-9119-D4F07C35C946}" srcOrd="0" destOrd="0" presId="urn:microsoft.com/office/officeart/2005/8/layout/list1"/>
    <dgm:cxn modelId="{39F0EBB8-BE5F-4432-83B1-B1DB91361AE2}" type="presParOf" srcId="{1ECC6A02-EF00-43D2-9A61-BF92DF3737DD}" destId="{30CCA99F-1656-4BE9-8CA7-CD0C4B677CCE}" srcOrd="1" destOrd="0" presId="urn:microsoft.com/office/officeart/2005/8/layout/list1"/>
    <dgm:cxn modelId="{76F0D147-AA0A-4477-A40D-32E9CF1B62B1}" type="presParOf" srcId="{03A25DAA-8F77-406F-9CA3-C4FC0308F935}" destId="{071D754F-0F4E-4344-8656-3247EE488D6E}" srcOrd="9" destOrd="0" presId="urn:microsoft.com/office/officeart/2005/8/layout/list1"/>
    <dgm:cxn modelId="{0B3C6E69-AE8A-45C1-A095-BC54B9D2CAB4}" type="presParOf" srcId="{03A25DAA-8F77-406F-9CA3-C4FC0308F935}" destId="{25952441-6E0A-4B81-9A92-42B0DD9F85C3}" srcOrd="10" destOrd="0" presId="urn:microsoft.com/office/officeart/2005/8/layout/list1"/>
    <dgm:cxn modelId="{BA573823-0F92-4F39-90B7-68E6929E2168}" type="presParOf" srcId="{03A25DAA-8F77-406F-9CA3-C4FC0308F935}" destId="{22C3A3E0-463C-46ED-9F3F-49CB408E1BCC}" srcOrd="11" destOrd="0" presId="urn:microsoft.com/office/officeart/2005/8/layout/list1"/>
    <dgm:cxn modelId="{C6846C41-CD5A-40A0-8CE4-1222FF59FD89}" type="presParOf" srcId="{03A25DAA-8F77-406F-9CA3-C4FC0308F935}" destId="{A9C71416-EF2C-427E-B1A3-4E74BB1D7945}" srcOrd="12" destOrd="0" presId="urn:microsoft.com/office/officeart/2005/8/layout/list1"/>
    <dgm:cxn modelId="{EB8D2142-FAF9-425E-A07A-72F01957450A}" type="presParOf" srcId="{A9C71416-EF2C-427E-B1A3-4E74BB1D7945}" destId="{3AC65553-D759-4B43-A198-987505E8EBE5}" srcOrd="0" destOrd="0" presId="urn:microsoft.com/office/officeart/2005/8/layout/list1"/>
    <dgm:cxn modelId="{2765E31A-FFB4-46DE-BB96-3E251549902C}" type="presParOf" srcId="{A9C71416-EF2C-427E-B1A3-4E74BB1D7945}" destId="{D8741F55-53A6-4835-A527-D691B2EDED72}" srcOrd="1" destOrd="0" presId="urn:microsoft.com/office/officeart/2005/8/layout/list1"/>
    <dgm:cxn modelId="{01DFFC56-65A6-4047-8924-DFB78B4547D8}" type="presParOf" srcId="{03A25DAA-8F77-406F-9CA3-C4FC0308F935}" destId="{757186EB-9168-459D-844F-1BE4F9FA24C8}" srcOrd="13" destOrd="0" presId="urn:microsoft.com/office/officeart/2005/8/layout/list1"/>
    <dgm:cxn modelId="{B538F76F-C980-4928-A884-B7601D64633E}" type="presParOf" srcId="{03A25DAA-8F77-406F-9CA3-C4FC0308F935}" destId="{8B253C98-9A59-4DC4-BFD8-FDF26B0D1AC1}" srcOrd="14" destOrd="0" presId="urn:microsoft.com/office/officeart/2005/8/layout/list1"/>
    <dgm:cxn modelId="{5FFC12C1-BB24-4188-8E51-2D4889A9C051}" type="presParOf" srcId="{03A25DAA-8F77-406F-9CA3-C4FC0308F935}" destId="{82A50EDD-104C-46DC-8925-F5741C0F2814}" srcOrd="15" destOrd="0" presId="urn:microsoft.com/office/officeart/2005/8/layout/list1"/>
    <dgm:cxn modelId="{4AD8A8AC-2389-47EA-9304-76413FA36B76}" type="presParOf" srcId="{03A25DAA-8F77-406F-9CA3-C4FC0308F935}" destId="{7422CDF8-71E4-4DAF-89AC-4F09B36270D8}" srcOrd="16" destOrd="0" presId="urn:microsoft.com/office/officeart/2005/8/layout/list1"/>
    <dgm:cxn modelId="{586FB4AE-92D2-4734-8E49-50151E8DCF05}" type="presParOf" srcId="{7422CDF8-71E4-4DAF-89AC-4F09B36270D8}" destId="{B1E1D66A-666C-4D64-BACC-4F033CA2ECE3}" srcOrd="0" destOrd="0" presId="urn:microsoft.com/office/officeart/2005/8/layout/list1"/>
    <dgm:cxn modelId="{FC964441-AE20-4282-9452-EE6E718D8AE4}" type="presParOf" srcId="{7422CDF8-71E4-4DAF-89AC-4F09B36270D8}" destId="{1537C499-D412-492D-83AB-8283C6C8C511}" srcOrd="1" destOrd="0" presId="urn:microsoft.com/office/officeart/2005/8/layout/list1"/>
    <dgm:cxn modelId="{B96739AA-6045-4D69-BE3D-D8DE2501D017}" type="presParOf" srcId="{03A25DAA-8F77-406F-9CA3-C4FC0308F935}" destId="{93A8FE32-043E-415B-8B5E-FD3EED1FDA67}" srcOrd="17" destOrd="0" presId="urn:microsoft.com/office/officeart/2005/8/layout/list1"/>
    <dgm:cxn modelId="{F15F03DB-EBB1-4293-BA2E-B3437D222CEE}" type="presParOf" srcId="{03A25DAA-8F77-406F-9CA3-C4FC0308F935}" destId="{5B0069FE-B6A4-4634-85BB-7889FCAF1795}" srcOrd="18" destOrd="0" presId="urn:microsoft.com/office/officeart/2005/8/layout/list1"/>
    <dgm:cxn modelId="{4DF53271-34C6-430B-A540-52DF9C7BE162}" type="presParOf" srcId="{03A25DAA-8F77-406F-9CA3-C4FC0308F935}" destId="{0D728C9C-D904-4ABE-9919-DBF2499DBF28}" srcOrd="19" destOrd="0" presId="urn:microsoft.com/office/officeart/2005/8/layout/list1"/>
    <dgm:cxn modelId="{DAD8AEA6-8048-4B4A-AF8F-39D40940626D}" type="presParOf" srcId="{03A25DAA-8F77-406F-9CA3-C4FC0308F935}" destId="{54A4522F-AA79-4AE2-8175-4761A7F1CEEA}" srcOrd="20" destOrd="0" presId="urn:microsoft.com/office/officeart/2005/8/layout/list1"/>
    <dgm:cxn modelId="{FF2C5D3A-689F-470D-AED7-538CCEF4DED1}" type="presParOf" srcId="{54A4522F-AA79-4AE2-8175-4761A7F1CEEA}" destId="{D83EA36F-2F6D-4422-B252-3402B435CA54}" srcOrd="0" destOrd="0" presId="urn:microsoft.com/office/officeart/2005/8/layout/list1"/>
    <dgm:cxn modelId="{0C13C616-7A28-4DC5-8092-C1ABCB6842A1}" type="presParOf" srcId="{54A4522F-AA79-4AE2-8175-4761A7F1CEEA}" destId="{74CFCDF9-92AA-4398-9FFF-4CB33E4A3007}" srcOrd="1" destOrd="0" presId="urn:microsoft.com/office/officeart/2005/8/layout/list1"/>
    <dgm:cxn modelId="{66E4AC57-11EB-49AF-9164-D4BB829C6566}" type="presParOf" srcId="{03A25DAA-8F77-406F-9CA3-C4FC0308F935}" destId="{834754EB-A20B-46B6-93EF-4DD482A76D5F}" srcOrd="21" destOrd="0" presId="urn:microsoft.com/office/officeart/2005/8/layout/list1"/>
    <dgm:cxn modelId="{52C79DFE-72B5-46C2-B3A5-DC824D589DF3}" type="presParOf" srcId="{03A25DAA-8F77-406F-9CA3-C4FC0308F935}" destId="{268D0E71-4E92-49DD-870E-E7D9727A61C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829DF-801B-4ABE-B7D6-9A79B9ED47FE}">
      <dsp:nvSpPr>
        <dsp:cNvPr id="0" name=""/>
        <dsp:cNvSpPr/>
      </dsp:nvSpPr>
      <dsp:spPr>
        <a:xfrm>
          <a:off x="0" y="282358"/>
          <a:ext cx="991486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166B2C-3814-4FB8-AD6C-0680FD35E2B3}">
      <dsp:nvSpPr>
        <dsp:cNvPr id="0" name=""/>
        <dsp:cNvSpPr/>
      </dsp:nvSpPr>
      <dsp:spPr>
        <a:xfrm>
          <a:off x="495743" y="60958"/>
          <a:ext cx="69404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31" tIns="0" rIns="262331" bIns="0" numCol="1" spcCol="1270" anchor="ctr" anchorCtr="0">
          <a:noAutofit/>
        </a:bodyPr>
        <a:lstStyle/>
        <a:p>
          <a:pPr marL="0" lvl="0" indent="0" algn="l" defTabSz="666750">
            <a:lnSpc>
              <a:spcPct val="90000"/>
            </a:lnSpc>
            <a:spcBef>
              <a:spcPct val="0"/>
            </a:spcBef>
            <a:spcAft>
              <a:spcPct val="35000"/>
            </a:spcAft>
            <a:buNone/>
          </a:pPr>
          <a:r>
            <a:rPr lang="en-US" sz="1500" kern="1200"/>
            <a:t>Introduction</a:t>
          </a:r>
        </a:p>
      </dsp:txBody>
      <dsp:txXfrm>
        <a:off x="517359" y="82574"/>
        <a:ext cx="6897170" cy="399568"/>
      </dsp:txXfrm>
    </dsp:sp>
    <dsp:sp modelId="{722F95B0-1714-4DD3-B871-324C03DB746A}">
      <dsp:nvSpPr>
        <dsp:cNvPr id="0" name=""/>
        <dsp:cNvSpPr/>
      </dsp:nvSpPr>
      <dsp:spPr>
        <a:xfrm>
          <a:off x="0" y="962759"/>
          <a:ext cx="991486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54FD38-E9DF-4484-9372-41809E6B303B}">
      <dsp:nvSpPr>
        <dsp:cNvPr id="0" name=""/>
        <dsp:cNvSpPr/>
      </dsp:nvSpPr>
      <dsp:spPr>
        <a:xfrm>
          <a:off x="495743" y="741359"/>
          <a:ext cx="69404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31" tIns="0" rIns="262331" bIns="0" numCol="1" spcCol="1270" anchor="ctr" anchorCtr="0">
          <a:noAutofit/>
        </a:bodyPr>
        <a:lstStyle/>
        <a:p>
          <a:pPr marL="0" lvl="0" indent="0" algn="l" defTabSz="666750">
            <a:lnSpc>
              <a:spcPct val="90000"/>
            </a:lnSpc>
            <a:spcBef>
              <a:spcPct val="0"/>
            </a:spcBef>
            <a:spcAft>
              <a:spcPct val="35000"/>
            </a:spcAft>
            <a:buNone/>
          </a:pPr>
          <a:r>
            <a:rPr lang="en-US" sz="1500" kern="1200"/>
            <a:t>Problem Statement</a:t>
          </a:r>
        </a:p>
      </dsp:txBody>
      <dsp:txXfrm>
        <a:off x="517359" y="762975"/>
        <a:ext cx="6897170" cy="399568"/>
      </dsp:txXfrm>
    </dsp:sp>
    <dsp:sp modelId="{25952441-6E0A-4B81-9A92-42B0DD9F85C3}">
      <dsp:nvSpPr>
        <dsp:cNvPr id="0" name=""/>
        <dsp:cNvSpPr/>
      </dsp:nvSpPr>
      <dsp:spPr>
        <a:xfrm>
          <a:off x="0" y="1643159"/>
          <a:ext cx="991486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CCA99F-1656-4BE9-8CA7-CD0C4B677CCE}">
      <dsp:nvSpPr>
        <dsp:cNvPr id="0" name=""/>
        <dsp:cNvSpPr/>
      </dsp:nvSpPr>
      <dsp:spPr>
        <a:xfrm>
          <a:off x="495743" y="1421759"/>
          <a:ext cx="69404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31" tIns="0" rIns="262331" bIns="0" numCol="1" spcCol="1270" anchor="ctr" anchorCtr="0">
          <a:noAutofit/>
        </a:bodyPr>
        <a:lstStyle/>
        <a:p>
          <a:pPr marL="0" lvl="0" indent="0" algn="l" defTabSz="666750">
            <a:lnSpc>
              <a:spcPct val="90000"/>
            </a:lnSpc>
            <a:spcBef>
              <a:spcPct val="0"/>
            </a:spcBef>
            <a:spcAft>
              <a:spcPct val="35000"/>
            </a:spcAft>
            <a:buNone/>
          </a:pPr>
          <a:r>
            <a:rPr lang="en-US" sz="1500" kern="1200"/>
            <a:t>Objectives</a:t>
          </a:r>
        </a:p>
      </dsp:txBody>
      <dsp:txXfrm>
        <a:off x="517359" y="1443375"/>
        <a:ext cx="6897170" cy="399568"/>
      </dsp:txXfrm>
    </dsp:sp>
    <dsp:sp modelId="{8B253C98-9A59-4DC4-BFD8-FDF26B0D1AC1}">
      <dsp:nvSpPr>
        <dsp:cNvPr id="0" name=""/>
        <dsp:cNvSpPr/>
      </dsp:nvSpPr>
      <dsp:spPr>
        <a:xfrm>
          <a:off x="0" y="2323559"/>
          <a:ext cx="991486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41F55-53A6-4835-A527-D691B2EDED72}">
      <dsp:nvSpPr>
        <dsp:cNvPr id="0" name=""/>
        <dsp:cNvSpPr/>
      </dsp:nvSpPr>
      <dsp:spPr>
        <a:xfrm>
          <a:off x="495743" y="2102159"/>
          <a:ext cx="69404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31" tIns="0" rIns="262331" bIns="0" numCol="1" spcCol="1270" anchor="ctr" anchorCtr="0">
          <a:noAutofit/>
        </a:bodyPr>
        <a:lstStyle/>
        <a:p>
          <a:pPr marL="0" lvl="0" indent="0" algn="l" defTabSz="666750">
            <a:lnSpc>
              <a:spcPct val="90000"/>
            </a:lnSpc>
            <a:spcBef>
              <a:spcPct val="0"/>
            </a:spcBef>
            <a:spcAft>
              <a:spcPct val="35000"/>
            </a:spcAft>
            <a:buNone/>
          </a:pPr>
          <a:r>
            <a:rPr lang="en-US" sz="1500" kern="1200"/>
            <a:t>Development</a:t>
          </a:r>
        </a:p>
      </dsp:txBody>
      <dsp:txXfrm>
        <a:off x="517359" y="2123775"/>
        <a:ext cx="6897170" cy="399568"/>
      </dsp:txXfrm>
    </dsp:sp>
    <dsp:sp modelId="{5B0069FE-B6A4-4634-85BB-7889FCAF1795}">
      <dsp:nvSpPr>
        <dsp:cNvPr id="0" name=""/>
        <dsp:cNvSpPr/>
      </dsp:nvSpPr>
      <dsp:spPr>
        <a:xfrm>
          <a:off x="0" y="3003959"/>
          <a:ext cx="991486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37C499-D412-492D-83AB-8283C6C8C511}">
      <dsp:nvSpPr>
        <dsp:cNvPr id="0" name=""/>
        <dsp:cNvSpPr/>
      </dsp:nvSpPr>
      <dsp:spPr>
        <a:xfrm>
          <a:off x="495743" y="2782559"/>
          <a:ext cx="69404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31" tIns="0" rIns="262331" bIns="0" numCol="1" spcCol="1270" anchor="ctr" anchorCtr="0">
          <a:noAutofit/>
        </a:bodyPr>
        <a:lstStyle/>
        <a:p>
          <a:pPr marL="0" lvl="0" indent="0" algn="l" defTabSz="666750">
            <a:lnSpc>
              <a:spcPct val="90000"/>
            </a:lnSpc>
            <a:spcBef>
              <a:spcPct val="0"/>
            </a:spcBef>
            <a:spcAft>
              <a:spcPct val="35000"/>
            </a:spcAft>
            <a:buNone/>
          </a:pPr>
          <a:r>
            <a:rPr lang="en-US" sz="1500" kern="1200" dirty="0"/>
            <a:t>System Architecture</a:t>
          </a:r>
        </a:p>
      </dsp:txBody>
      <dsp:txXfrm>
        <a:off x="517359" y="2804175"/>
        <a:ext cx="6897170" cy="399568"/>
      </dsp:txXfrm>
    </dsp:sp>
    <dsp:sp modelId="{268D0E71-4E92-49DD-870E-E7D9727A61CB}">
      <dsp:nvSpPr>
        <dsp:cNvPr id="0" name=""/>
        <dsp:cNvSpPr/>
      </dsp:nvSpPr>
      <dsp:spPr>
        <a:xfrm>
          <a:off x="0" y="3684359"/>
          <a:ext cx="991486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FCDF9-92AA-4398-9FFF-4CB33E4A3007}">
      <dsp:nvSpPr>
        <dsp:cNvPr id="0" name=""/>
        <dsp:cNvSpPr/>
      </dsp:nvSpPr>
      <dsp:spPr>
        <a:xfrm>
          <a:off x="495743" y="3462959"/>
          <a:ext cx="69404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31" tIns="0" rIns="262331" bIns="0" numCol="1" spcCol="1270" anchor="ctr" anchorCtr="0">
          <a:noAutofit/>
        </a:bodyPr>
        <a:lstStyle/>
        <a:p>
          <a:pPr marL="0" lvl="0" indent="0" algn="l" defTabSz="666750">
            <a:lnSpc>
              <a:spcPct val="90000"/>
            </a:lnSpc>
            <a:spcBef>
              <a:spcPct val="0"/>
            </a:spcBef>
            <a:spcAft>
              <a:spcPct val="35000"/>
            </a:spcAft>
            <a:buNone/>
          </a:pPr>
          <a:r>
            <a:rPr lang="en-US" sz="1500" kern="1200" dirty="0"/>
            <a:t>Future Work</a:t>
          </a:r>
        </a:p>
      </dsp:txBody>
      <dsp:txXfrm>
        <a:off x="517359" y="3484575"/>
        <a:ext cx="689717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5/8/2025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5/8/2025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241205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48165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30" r:id="rId13"/>
    <p:sldLayoutId id="2147483731" r:id="rId14"/>
    <p:sldLayoutId id="2147483733" r:id="rId15"/>
    <p:sldLayoutId id="2147483734" r:id="rId16"/>
    <p:sldLayoutId id="2147483735" r:id="rId17"/>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1373899" y="1786903"/>
            <a:ext cx="10089396" cy="4216297"/>
          </a:xfrm>
        </p:spPr>
        <p:txBody>
          <a:bodyPr>
            <a:normAutofit/>
          </a:bodyPr>
          <a:lstStyle/>
          <a:p>
            <a:pPr marL="0" lvl="0" indent="0" algn="ctr">
              <a:lnSpc>
                <a:spcPct val="150000"/>
              </a:lnSpc>
              <a:spcBef>
                <a:spcPts val="0"/>
              </a:spcBef>
              <a:spcAft>
                <a:spcPts val="0"/>
              </a:spcAft>
              <a:buNone/>
            </a:pPr>
            <a:r>
              <a:rPr lang="en-US" sz="2400" b="1" dirty="0"/>
              <a:t>Currency Note detection for Blind Assistance using DL</a:t>
            </a:r>
            <a:br>
              <a:rPr lang="en-US" sz="2800" dirty="0"/>
            </a:br>
            <a:r>
              <a:rPr lang="en-US" sz="2000" dirty="0">
                <a:solidFill>
                  <a:schemeClr val="bg1"/>
                </a:solidFill>
              </a:rPr>
              <a:t>Fyp</a:t>
            </a:r>
            <a:r>
              <a:rPr lang="en-US" sz="2000" dirty="0"/>
              <a:t>-11</a:t>
            </a:r>
            <a:r>
              <a:rPr lang="en-US" sz="2000" dirty="0">
                <a:solidFill>
                  <a:schemeClr val="bg1"/>
                </a:solidFill>
              </a:rPr>
              <a:t> Presentation</a:t>
            </a:r>
            <a:br>
              <a:rPr lang="en-US" sz="2000" dirty="0">
                <a:solidFill>
                  <a:schemeClr val="bg1"/>
                </a:solidFill>
              </a:rPr>
            </a:br>
            <a:r>
              <a:rPr lang="en-US" sz="1800" dirty="0">
                <a:solidFill>
                  <a:schemeClr val="bg1"/>
                </a:solidFill>
              </a:rPr>
              <a:t>Computer Science Batch 4</a:t>
            </a:r>
            <a:br>
              <a:rPr lang="en-US" sz="1800" dirty="0">
                <a:solidFill>
                  <a:schemeClr val="bg1"/>
                </a:solidFill>
              </a:rPr>
            </a:br>
            <a:r>
              <a:rPr lang="en-US" sz="1800" dirty="0">
                <a:solidFill>
                  <a:schemeClr val="bg1"/>
                </a:solidFill>
              </a:rPr>
              <a:t>Govt Ank Degree College Haripur</a:t>
            </a:r>
            <a:br>
              <a:rPr lang="en-US" sz="1800" dirty="0">
                <a:solidFill>
                  <a:schemeClr val="bg1"/>
                </a:solidFill>
              </a:rPr>
            </a:br>
            <a:r>
              <a:rPr lang="es" sz="2000" b="1" dirty="0"/>
              <a:t> </a:t>
            </a:r>
            <a:r>
              <a:rPr lang="es" sz="2000" dirty="0"/>
              <a:t>Presented By</a:t>
            </a:r>
            <a:br>
              <a:rPr lang="es" sz="2000" b="1" dirty="0"/>
            </a:br>
            <a:r>
              <a:rPr lang="es" sz="1600" dirty="0"/>
              <a:t>M.Adil Saeed (CS 21406) </a:t>
            </a:r>
            <a:r>
              <a:rPr lang="es" sz="2000" dirty="0">
                <a:solidFill>
                  <a:schemeClr val="bg1"/>
                </a:solidFill>
              </a:rPr>
              <a:t>|</a:t>
            </a:r>
            <a:r>
              <a:rPr lang="es" sz="2000" dirty="0"/>
              <a:t> </a:t>
            </a:r>
            <a:r>
              <a:rPr lang="es" sz="1600" dirty="0"/>
              <a:t>Maalik Ashtar (CS 21418</a:t>
            </a:r>
            <a:r>
              <a:rPr lang="es" sz="1600" b="1" dirty="0"/>
              <a:t>)</a:t>
            </a:r>
            <a:endParaRPr lang="en-US" sz="2800"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pic>
        <p:nvPicPr>
          <p:cNvPr id="4" name="Picture 3">
            <a:extLst>
              <a:ext uri="{FF2B5EF4-FFF2-40B4-BE49-F238E27FC236}">
                <a16:creationId xmlns:a16="http://schemas.microsoft.com/office/drawing/2014/main" id="{713777C7-FFDC-A1EC-B03A-A52D28A3C907}"/>
              </a:ext>
            </a:extLst>
          </p:cNvPr>
          <p:cNvPicPr>
            <a:picLocks noChangeAspect="1"/>
          </p:cNvPicPr>
          <p:nvPr/>
        </p:nvPicPr>
        <p:blipFill rotWithShape="1">
          <a:blip r:embed="rId3">
            <a:extLst>
              <a:ext uri="{28A0092B-C50C-407E-A947-70E740481C1C}">
                <a14:useLocalDpi xmlns:a14="http://schemas.microsoft.com/office/drawing/2010/main" val="0"/>
              </a:ext>
            </a:extLst>
          </a:blip>
          <a:srcRect l="93" t="93" r="-93" b="-93"/>
          <a:stretch/>
        </p:blipFill>
        <p:spPr>
          <a:xfrm>
            <a:off x="5415273" y="464698"/>
            <a:ext cx="1461934" cy="1461934"/>
          </a:xfrm>
          <a:prstGeom prst="ellipse">
            <a:avLst/>
          </a:prstGeom>
          <a:ln w="63500" cap="rnd">
            <a:solidFill>
              <a:schemeClr val="accent4">
                <a:lumMod val="20000"/>
                <a:lumOff val="8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EF1E-52FA-FE4D-8100-137DBBEE27F5}"/>
              </a:ext>
            </a:extLst>
          </p:cNvPr>
          <p:cNvSpPr>
            <a:spLocks noGrp="1"/>
          </p:cNvSpPr>
          <p:nvPr>
            <p:ph type="title"/>
          </p:nvPr>
        </p:nvSpPr>
        <p:spPr>
          <a:xfrm>
            <a:off x="1365975" y="345440"/>
            <a:ext cx="9425955" cy="1232151"/>
          </a:xfrm>
        </p:spPr>
        <p:txBody>
          <a:bodyPr>
            <a:normAutofit/>
          </a:bodyPr>
          <a:lstStyle/>
          <a:p>
            <a:pPr algn="ctr"/>
            <a:r>
              <a:rPr lang="en-US" sz="2800" dirty="0"/>
              <a:t>Training yolov5 Model</a:t>
            </a:r>
          </a:p>
        </p:txBody>
      </p:sp>
      <p:sp>
        <p:nvSpPr>
          <p:cNvPr id="4" name="Slide Number Placeholder 3">
            <a:extLst>
              <a:ext uri="{FF2B5EF4-FFF2-40B4-BE49-F238E27FC236}">
                <a16:creationId xmlns:a16="http://schemas.microsoft.com/office/drawing/2014/main" id="{DAAD5A0D-6591-35FC-AF82-C3BCE0233601}"/>
              </a:ext>
            </a:extLst>
          </p:cNvPr>
          <p:cNvSpPr>
            <a:spLocks noGrp="1"/>
          </p:cNvSpPr>
          <p:nvPr>
            <p:ph type="sldNum" sz="quarter" idx="4"/>
          </p:nvPr>
        </p:nvSpPr>
        <p:spPr/>
        <p:txBody>
          <a:bodyPr/>
          <a:lstStyle/>
          <a:p>
            <a:fld id="{08AB70BE-1769-45B8-85A6-0C837432C7E6}" type="slidenum">
              <a:rPr lang="en-US" smtClean="0"/>
              <a:pPr/>
              <a:t>10</a:t>
            </a:fld>
            <a:endParaRPr lang="en-US" dirty="0"/>
          </a:p>
        </p:txBody>
      </p:sp>
      <p:pic>
        <p:nvPicPr>
          <p:cNvPr id="5" name="Picture 4">
            <a:extLst>
              <a:ext uri="{FF2B5EF4-FFF2-40B4-BE49-F238E27FC236}">
                <a16:creationId xmlns:a16="http://schemas.microsoft.com/office/drawing/2014/main" id="{32B1CA89-F4EC-47CA-E4AC-AB421615F020}"/>
              </a:ext>
            </a:extLst>
          </p:cNvPr>
          <p:cNvPicPr>
            <a:picLocks noChangeAspect="1"/>
          </p:cNvPicPr>
          <p:nvPr/>
        </p:nvPicPr>
        <p:blipFill>
          <a:blip r:embed="rId2"/>
          <a:stretch>
            <a:fillRect/>
          </a:stretch>
        </p:blipFill>
        <p:spPr>
          <a:xfrm>
            <a:off x="1400070" y="1394046"/>
            <a:ext cx="9497394" cy="4857257"/>
          </a:xfrm>
          <a:prstGeom prst="rect">
            <a:avLst/>
          </a:prstGeom>
        </p:spPr>
      </p:pic>
    </p:spTree>
    <p:extLst>
      <p:ext uri="{BB962C8B-B14F-4D97-AF65-F5344CB8AC3E}">
        <p14:creationId xmlns:p14="http://schemas.microsoft.com/office/powerpoint/2010/main" val="934868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B0E6-37C9-26AD-423D-D9987D896743}"/>
              </a:ext>
            </a:extLst>
          </p:cNvPr>
          <p:cNvSpPr>
            <a:spLocks noGrp="1"/>
          </p:cNvSpPr>
          <p:nvPr>
            <p:ph type="title"/>
          </p:nvPr>
        </p:nvSpPr>
        <p:spPr>
          <a:xfrm>
            <a:off x="1295637" y="124376"/>
            <a:ext cx="9448803" cy="1743542"/>
          </a:xfrm>
        </p:spPr>
        <p:txBody>
          <a:bodyPr/>
          <a:lstStyle/>
          <a:p>
            <a:pPr algn="ctr"/>
            <a:r>
              <a:rPr lang="en-US" dirty="0"/>
              <a:t>Testing the model</a:t>
            </a:r>
          </a:p>
        </p:txBody>
      </p:sp>
      <p:sp>
        <p:nvSpPr>
          <p:cNvPr id="4" name="Slide Number Placeholder 3">
            <a:extLst>
              <a:ext uri="{FF2B5EF4-FFF2-40B4-BE49-F238E27FC236}">
                <a16:creationId xmlns:a16="http://schemas.microsoft.com/office/drawing/2014/main" id="{B2DDB726-1188-72A7-A43F-AEE782B4E8D0}"/>
              </a:ext>
            </a:extLst>
          </p:cNvPr>
          <p:cNvSpPr>
            <a:spLocks noGrp="1"/>
          </p:cNvSpPr>
          <p:nvPr>
            <p:ph type="sldNum" sz="quarter" idx="4"/>
          </p:nvPr>
        </p:nvSpPr>
        <p:spPr/>
        <p:txBody>
          <a:bodyPr/>
          <a:lstStyle/>
          <a:p>
            <a:fld id="{08AB70BE-1769-45B8-85A6-0C837432C7E6}" type="slidenum">
              <a:rPr lang="en-US" smtClean="0"/>
              <a:pPr/>
              <a:t>11</a:t>
            </a:fld>
            <a:endParaRPr lang="en-US" dirty="0"/>
          </a:p>
        </p:txBody>
      </p:sp>
      <p:pic>
        <p:nvPicPr>
          <p:cNvPr id="8" name="Picture 7">
            <a:extLst>
              <a:ext uri="{FF2B5EF4-FFF2-40B4-BE49-F238E27FC236}">
                <a16:creationId xmlns:a16="http://schemas.microsoft.com/office/drawing/2014/main" id="{EB664591-BB2D-24C7-1699-B063992E8F55}"/>
              </a:ext>
            </a:extLst>
          </p:cNvPr>
          <p:cNvPicPr>
            <a:picLocks noChangeAspect="1"/>
          </p:cNvPicPr>
          <p:nvPr/>
        </p:nvPicPr>
        <p:blipFill>
          <a:blip r:embed="rId2"/>
          <a:stretch>
            <a:fillRect/>
          </a:stretch>
        </p:blipFill>
        <p:spPr>
          <a:xfrm>
            <a:off x="1245989" y="1688126"/>
            <a:ext cx="9699411" cy="4431323"/>
          </a:xfrm>
          <a:prstGeom prst="rect">
            <a:avLst/>
          </a:prstGeom>
        </p:spPr>
      </p:pic>
    </p:spTree>
    <p:extLst>
      <p:ext uri="{BB962C8B-B14F-4D97-AF65-F5344CB8AC3E}">
        <p14:creationId xmlns:p14="http://schemas.microsoft.com/office/powerpoint/2010/main" val="216478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F4E45C-FB27-33ED-13BB-6ADFDE25DB97}"/>
              </a:ext>
            </a:extLst>
          </p:cNvPr>
          <p:cNvSpPr>
            <a:spLocks noGrp="1"/>
          </p:cNvSpPr>
          <p:nvPr>
            <p:ph type="sldNum" sz="quarter" idx="4"/>
          </p:nvPr>
        </p:nvSpPr>
        <p:spPr/>
        <p:txBody>
          <a:bodyPr/>
          <a:lstStyle/>
          <a:p>
            <a:fld id="{08AB70BE-1769-45B8-85A6-0C837432C7E6}" type="slidenum">
              <a:rPr lang="en-US" smtClean="0"/>
              <a:pPr/>
              <a:t>12</a:t>
            </a:fld>
            <a:endParaRPr lang="en-US" dirty="0"/>
          </a:p>
        </p:txBody>
      </p:sp>
      <p:pic>
        <p:nvPicPr>
          <p:cNvPr id="6" name="Picture 5" descr="A collage of money&#10;&#10;AI-generated content may be incorrect.">
            <a:extLst>
              <a:ext uri="{FF2B5EF4-FFF2-40B4-BE49-F238E27FC236}">
                <a16:creationId xmlns:a16="http://schemas.microsoft.com/office/drawing/2014/main" id="{56B43083-1634-266B-E2AF-EAC71E019F17}"/>
              </a:ext>
            </a:extLst>
          </p:cNvPr>
          <p:cNvPicPr>
            <a:picLocks noChangeAspect="1"/>
          </p:cNvPicPr>
          <p:nvPr/>
        </p:nvPicPr>
        <p:blipFill>
          <a:blip r:embed="rId2"/>
          <a:stretch>
            <a:fillRect/>
          </a:stretch>
        </p:blipFill>
        <p:spPr>
          <a:xfrm>
            <a:off x="1971153" y="582805"/>
            <a:ext cx="8720295" cy="5993841"/>
          </a:xfrm>
          <a:prstGeom prst="rect">
            <a:avLst/>
          </a:prstGeom>
        </p:spPr>
      </p:pic>
    </p:spTree>
    <p:extLst>
      <p:ext uri="{BB962C8B-B14F-4D97-AF65-F5344CB8AC3E}">
        <p14:creationId xmlns:p14="http://schemas.microsoft.com/office/powerpoint/2010/main" val="88259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EE4D-06D7-1775-2186-ECE21A080C2F}"/>
              </a:ext>
            </a:extLst>
          </p:cNvPr>
          <p:cNvSpPr>
            <a:spLocks noGrp="1"/>
          </p:cNvSpPr>
          <p:nvPr>
            <p:ph type="title"/>
          </p:nvPr>
        </p:nvSpPr>
        <p:spPr>
          <a:xfrm>
            <a:off x="1447797" y="106213"/>
            <a:ext cx="9448803" cy="1743542"/>
          </a:xfrm>
        </p:spPr>
        <p:txBody>
          <a:bodyPr>
            <a:normAutofit/>
          </a:bodyPr>
          <a:lstStyle/>
          <a:p>
            <a:pPr algn="ctr"/>
            <a:r>
              <a:rPr lang="en-US" sz="3200" dirty="0"/>
              <a:t>Accuracy of model</a:t>
            </a:r>
          </a:p>
        </p:txBody>
      </p:sp>
      <p:sp>
        <p:nvSpPr>
          <p:cNvPr id="4" name="Slide Number Placeholder 3">
            <a:extLst>
              <a:ext uri="{FF2B5EF4-FFF2-40B4-BE49-F238E27FC236}">
                <a16:creationId xmlns:a16="http://schemas.microsoft.com/office/drawing/2014/main" id="{63203194-C2DD-9FD5-A76C-89187804D2DC}"/>
              </a:ext>
            </a:extLst>
          </p:cNvPr>
          <p:cNvSpPr>
            <a:spLocks noGrp="1"/>
          </p:cNvSpPr>
          <p:nvPr>
            <p:ph type="sldNum" sz="quarter" idx="4"/>
          </p:nvPr>
        </p:nvSpPr>
        <p:spPr/>
        <p:txBody>
          <a:bodyPr/>
          <a:lstStyle/>
          <a:p>
            <a:fld id="{08AB70BE-1769-45B8-85A6-0C837432C7E6}" type="slidenum">
              <a:rPr lang="en-US" smtClean="0"/>
              <a:pPr/>
              <a:t>13</a:t>
            </a:fld>
            <a:endParaRPr lang="en-US" dirty="0"/>
          </a:p>
        </p:txBody>
      </p:sp>
      <p:pic>
        <p:nvPicPr>
          <p:cNvPr id="6" name="Picture 5" descr="A screenshot of a computer&#10;&#10;Description automatically generated">
            <a:extLst>
              <a:ext uri="{FF2B5EF4-FFF2-40B4-BE49-F238E27FC236}">
                <a16:creationId xmlns:a16="http://schemas.microsoft.com/office/drawing/2014/main" id="{5384E93C-3B70-EE7B-67A9-A27C1D25CEA9}"/>
              </a:ext>
            </a:extLst>
          </p:cNvPr>
          <p:cNvPicPr>
            <a:picLocks noChangeAspect="1"/>
          </p:cNvPicPr>
          <p:nvPr/>
        </p:nvPicPr>
        <p:blipFill>
          <a:blip r:embed="rId2"/>
          <a:stretch>
            <a:fillRect/>
          </a:stretch>
        </p:blipFill>
        <p:spPr>
          <a:xfrm>
            <a:off x="1693081" y="1531342"/>
            <a:ext cx="9448802" cy="5026807"/>
          </a:xfrm>
          <a:prstGeom prst="rect">
            <a:avLst/>
          </a:prstGeom>
        </p:spPr>
      </p:pic>
    </p:spTree>
    <p:extLst>
      <p:ext uri="{BB962C8B-B14F-4D97-AF65-F5344CB8AC3E}">
        <p14:creationId xmlns:p14="http://schemas.microsoft.com/office/powerpoint/2010/main" val="281913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C22205-2F6F-7D7E-7B35-2A8251FB054C}"/>
              </a:ext>
            </a:extLst>
          </p:cNvPr>
          <p:cNvSpPr>
            <a:spLocks noGrp="1"/>
          </p:cNvSpPr>
          <p:nvPr>
            <p:ph type="sldNum" sz="quarter" idx="4"/>
          </p:nvPr>
        </p:nvSpPr>
        <p:spPr/>
        <p:txBody>
          <a:bodyPr/>
          <a:lstStyle/>
          <a:p>
            <a:fld id="{08AB70BE-1769-45B8-85A6-0C837432C7E6}" type="slidenum">
              <a:rPr lang="en-US" smtClean="0"/>
              <a:pPr/>
              <a:t>14</a:t>
            </a:fld>
            <a:endParaRPr lang="en-US" dirty="0"/>
          </a:p>
        </p:txBody>
      </p:sp>
      <p:pic>
        <p:nvPicPr>
          <p:cNvPr id="3" name="Picture 2" descr="A graph of different colored lines&#10;&#10;AI-generated content may be incorrect.">
            <a:extLst>
              <a:ext uri="{FF2B5EF4-FFF2-40B4-BE49-F238E27FC236}">
                <a16:creationId xmlns:a16="http://schemas.microsoft.com/office/drawing/2014/main" id="{A807856A-1F50-11C6-CF46-8942659C4C17}"/>
              </a:ext>
            </a:extLst>
          </p:cNvPr>
          <p:cNvPicPr>
            <a:picLocks noChangeAspect="1"/>
          </p:cNvPicPr>
          <p:nvPr/>
        </p:nvPicPr>
        <p:blipFill>
          <a:blip r:embed="rId2"/>
          <a:stretch>
            <a:fillRect/>
          </a:stretch>
        </p:blipFill>
        <p:spPr>
          <a:xfrm>
            <a:off x="2341266" y="604297"/>
            <a:ext cx="8351654" cy="5567769"/>
          </a:xfrm>
          <a:prstGeom prst="rect">
            <a:avLst/>
          </a:prstGeom>
        </p:spPr>
      </p:pic>
    </p:spTree>
    <p:extLst>
      <p:ext uri="{BB962C8B-B14F-4D97-AF65-F5344CB8AC3E}">
        <p14:creationId xmlns:p14="http://schemas.microsoft.com/office/powerpoint/2010/main" val="412390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BA51-1E58-6540-883A-163EF551C9B0}"/>
              </a:ext>
            </a:extLst>
          </p:cNvPr>
          <p:cNvSpPr>
            <a:spLocks noGrp="1"/>
          </p:cNvSpPr>
          <p:nvPr>
            <p:ph type="title"/>
          </p:nvPr>
        </p:nvSpPr>
        <p:spPr/>
        <p:txBody>
          <a:bodyPr>
            <a:normAutofit/>
          </a:bodyPr>
          <a:lstStyle/>
          <a:p>
            <a:pPr algn="ctr"/>
            <a:r>
              <a:rPr lang="en-US" sz="3200" dirty="0"/>
              <a:t>Testing model on random image</a:t>
            </a:r>
          </a:p>
        </p:txBody>
      </p:sp>
      <p:sp>
        <p:nvSpPr>
          <p:cNvPr id="4" name="Slide Number Placeholder 3">
            <a:extLst>
              <a:ext uri="{FF2B5EF4-FFF2-40B4-BE49-F238E27FC236}">
                <a16:creationId xmlns:a16="http://schemas.microsoft.com/office/drawing/2014/main" id="{D3567FA4-9572-1CC5-457B-77C4568F77A7}"/>
              </a:ext>
            </a:extLst>
          </p:cNvPr>
          <p:cNvSpPr>
            <a:spLocks noGrp="1"/>
          </p:cNvSpPr>
          <p:nvPr>
            <p:ph type="sldNum" sz="quarter" idx="4"/>
          </p:nvPr>
        </p:nvSpPr>
        <p:spPr/>
        <p:txBody>
          <a:bodyPr/>
          <a:lstStyle/>
          <a:p>
            <a:fld id="{08AB70BE-1769-45B8-85A6-0C837432C7E6}" type="slidenum">
              <a:rPr lang="en-US" smtClean="0"/>
              <a:pPr/>
              <a:t>15</a:t>
            </a:fld>
            <a:endParaRPr lang="en-US" dirty="0"/>
          </a:p>
        </p:txBody>
      </p:sp>
      <p:pic>
        <p:nvPicPr>
          <p:cNvPr id="8" name="Picture 7">
            <a:extLst>
              <a:ext uri="{FF2B5EF4-FFF2-40B4-BE49-F238E27FC236}">
                <a16:creationId xmlns:a16="http://schemas.microsoft.com/office/drawing/2014/main" id="{FD23C365-2895-F134-2525-3A699538760C}"/>
              </a:ext>
            </a:extLst>
          </p:cNvPr>
          <p:cNvPicPr>
            <a:picLocks noChangeAspect="1"/>
          </p:cNvPicPr>
          <p:nvPr/>
        </p:nvPicPr>
        <p:blipFill>
          <a:blip r:embed="rId2"/>
          <a:stretch>
            <a:fillRect/>
          </a:stretch>
        </p:blipFill>
        <p:spPr>
          <a:xfrm>
            <a:off x="661935" y="1470267"/>
            <a:ext cx="10882365" cy="4202101"/>
          </a:xfrm>
          <a:prstGeom prst="rect">
            <a:avLst/>
          </a:prstGeom>
        </p:spPr>
      </p:pic>
    </p:spTree>
    <p:extLst>
      <p:ext uri="{BB962C8B-B14F-4D97-AF65-F5344CB8AC3E}">
        <p14:creationId xmlns:p14="http://schemas.microsoft.com/office/powerpoint/2010/main" val="884971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99BA-6772-2545-3859-0CE50D7F8EE8}"/>
              </a:ext>
            </a:extLst>
          </p:cNvPr>
          <p:cNvSpPr>
            <a:spLocks noGrp="1"/>
          </p:cNvSpPr>
          <p:nvPr>
            <p:ph type="title"/>
          </p:nvPr>
        </p:nvSpPr>
        <p:spPr/>
        <p:txBody>
          <a:bodyPr>
            <a:normAutofit/>
          </a:bodyPr>
          <a:lstStyle/>
          <a:p>
            <a:pPr algn="ctr"/>
            <a:r>
              <a:rPr lang="en-US" sz="3200" dirty="0"/>
              <a:t>Testing model on random image</a:t>
            </a:r>
          </a:p>
        </p:txBody>
      </p:sp>
      <p:sp>
        <p:nvSpPr>
          <p:cNvPr id="4" name="Slide Number Placeholder 3">
            <a:extLst>
              <a:ext uri="{FF2B5EF4-FFF2-40B4-BE49-F238E27FC236}">
                <a16:creationId xmlns:a16="http://schemas.microsoft.com/office/drawing/2014/main" id="{DFCD7208-B72C-4A28-0D78-1DAF6AE909B5}"/>
              </a:ext>
            </a:extLst>
          </p:cNvPr>
          <p:cNvSpPr>
            <a:spLocks noGrp="1"/>
          </p:cNvSpPr>
          <p:nvPr>
            <p:ph type="sldNum" sz="quarter" idx="4"/>
          </p:nvPr>
        </p:nvSpPr>
        <p:spPr/>
        <p:txBody>
          <a:bodyPr/>
          <a:lstStyle/>
          <a:p>
            <a:fld id="{08AB70BE-1769-45B8-85A6-0C837432C7E6}" type="slidenum">
              <a:rPr lang="en-US" smtClean="0"/>
              <a:pPr/>
              <a:t>16</a:t>
            </a:fld>
            <a:endParaRPr lang="en-US" dirty="0"/>
          </a:p>
        </p:txBody>
      </p:sp>
      <p:pic>
        <p:nvPicPr>
          <p:cNvPr id="6" name="Picture 5" descr="A close up of a black can&#10;&#10;Description automatically generated">
            <a:extLst>
              <a:ext uri="{FF2B5EF4-FFF2-40B4-BE49-F238E27FC236}">
                <a16:creationId xmlns:a16="http://schemas.microsoft.com/office/drawing/2014/main" id="{14FC685F-CAA4-165C-84A6-64CB4E0DEFD2}"/>
              </a:ext>
            </a:extLst>
          </p:cNvPr>
          <p:cNvPicPr>
            <a:picLocks noChangeAspect="1"/>
          </p:cNvPicPr>
          <p:nvPr/>
        </p:nvPicPr>
        <p:blipFill>
          <a:blip r:embed="rId2"/>
          <a:stretch>
            <a:fillRect/>
          </a:stretch>
        </p:blipFill>
        <p:spPr>
          <a:xfrm>
            <a:off x="1744458" y="1716692"/>
            <a:ext cx="9448803" cy="4522989"/>
          </a:xfrm>
          <a:prstGeom prst="rect">
            <a:avLst/>
          </a:prstGeom>
        </p:spPr>
      </p:pic>
    </p:spTree>
    <p:extLst>
      <p:ext uri="{BB962C8B-B14F-4D97-AF65-F5344CB8AC3E}">
        <p14:creationId xmlns:p14="http://schemas.microsoft.com/office/powerpoint/2010/main" val="196910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99F2-2BA4-EE2F-4666-338DEEA5952A}"/>
              </a:ext>
            </a:extLst>
          </p:cNvPr>
          <p:cNvSpPr>
            <a:spLocks noGrp="1"/>
          </p:cNvSpPr>
          <p:nvPr>
            <p:ph type="title"/>
          </p:nvPr>
        </p:nvSpPr>
        <p:spPr/>
        <p:txBody>
          <a:bodyPr>
            <a:normAutofit/>
          </a:bodyPr>
          <a:lstStyle/>
          <a:p>
            <a:r>
              <a:rPr lang="en-US" sz="3600" dirty="0"/>
              <a:t>Future work</a:t>
            </a:r>
          </a:p>
        </p:txBody>
      </p:sp>
      <p:sp>
        <p:nvSpPr>
          <p:cNvPr id="3" name="Content Placeholder 2">
            <a:extLst>
              <a:ext uri="{FF2B5EF4-FFF2-40B4-BE49-F238E27FC236}">
                <a16:creationId xmlns:a16="http://schemas.microsoft.com/office/drawing/2014/main" id="{F9A90F04-9D90-29AD-59E1-D8E2B371F4C5}"/>
              </a:ext>
            </a:extLst>
          </p:cNvPr>
          <p:cNvSpPr>
            <a:spLocks noGrp="1"/>
          </p:cNvSpPr>
          <p:nvPr>
            <p:ph idx="1"/>
          </p:nvPr>
        </p:nvSpPr>
        <p:spPr/>
        <p:txBody>
          <a:bodyPr>
            <a:normAutofit/>
          </a:bodyPr>
          <a:lstStyle/>
          <a:p>
            <a:pPr marL="0" indent="0" algn="just">
              <a:buNone/>
            </a:pPr>
            <a:r>
              <a:rPr lang="en-US" sz="1800" dirty="0"/>
              <a:t>This project has great potential for future </a:t>
            </a:r>
            <a:r>
              <a:rPr lang="en-US" sz="1800" dirty="0">
                <a:solidFill>
                  <a:schemeClr val="tx1"/>
                </a:solidFill>
              </a:rPr>
              <a:t>enhancements and the incorporation of additional features. One possible extension is the capability to detect currency coins in addition to banknotes, including any newly issued currency. Another promising direction is to develop a cross-platform version of the application compatible with iOS &amp; android devices, thereby increasing accessibility and expanding the user base.</a:t>
            </a:r>
          </a:p>
        </p:txBody>
      </p:sp>
      <p:sp>
        <p:nvSpPr>
          <p:cNvPr id="4" name="Slide Number Placeholder 3">
            <a:extLst>
              <a:ext uri="{FF2B5EF4-FFF2-40B4-BE49-F238E27FC236}">
                <a16:creationId xmlns:a16="http://schemas.microsoft.com/office/drawing/2014/main" id="{F3C90F61-E842-06F2-1031-A7B6992A1CE9}"/>
              </a:ext>
            </a:extLst>
          </p:cNvPr>
          <p:cNvSpPr>
            <a:spLocks noGrp="1"/>
          </p:cNvSpPr>
          <p:nvPr>
            <p:ph type="sldNum" sz="quarter" idx="12"/>
          </p:nvPr>
        </p:nvSpPr>
        <p:spPr/>
        <p:txBody>
          <a:bodyPr/>
          <a:lstStyle/>
          <a:p>
            <a:fld id="{08AB70BE-1769-45B8-85A6-0C837432C7E6}" type="slidenum">
              <a:rPr lang="en-US" smtClean="0"/>
              <a:pPr/>
              <a:t>17</a:t>
            </a:fld>
            <a:endParaRPr lang="en-US" dirty="0"/>
          </a:p>
        </p:txBody>
      </p:sp>
    </p:spTree>
    <p:extLst>
      <p:ext uri="{BB962C8B-B14F-4D97-AF65-F5344CB8AC3E}">
        <p14:creationId xmlns:p14="http://schemas.microsoft.com/office/powerpoint/2010/main" val="240113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C71F5A19-AFB8-4ED6-8F86-8FE92E25F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5318C9-7067-4AF3-A9BC-F2C5E2B9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25211A9-2F99-4D0E-8058-8131DFD2D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620" y="0"/>
            <a:ext cx="4155380" cy="6858000"/>
          </a:xfrm>
          <a:custGeom>
            <a:avLst/>
            <a:gdLst>
              <a:gd name="connsiteX0" fmla="*/ 0 w 4155380"/>
              <a:gd name="connsiteY0" fmla="*/ 0 h 6858000"/>
              <a:gd name="connsiteX1" fmla="*/ 2340963 w 4155380"/>
              <a:gd name="connsiteY1" fmla="*/ 0 h 6858000"/>
              <a:gd name="connsiteX2" fmla="*/ 2588613 w 4155380"/>
              <a:gd name="connsiteY2" fmla="*/ 0 h 6858000"/>
              <a:gd name="connsiteX3" fmla="*/ 4155380 w 4155380"/>
              <a:gd name="connsiteY3" fmla="*/ 0 h 6858000"/>
              <a:gd name="connsiteX4" fmla="*/ 4155380 w 4155380"/>
              <a:gd name="connsiteY4" fmla="*/ 6858000 h 6858000"/>
              <a:gd name="connsiteX5" fmla="*/ 2588613 w 4155380"/>
              <a:gd name="connsiteY5" fmla="*/ 6858000 h 6858000"/>
              <a:gd name="connsiteX6" fmla="*/ 2340963 w 4155380"/>
              <a:gd name="connsiteY6" fmla="*/ 6858000 h 6858000"/>
              <a:gd name="connsiteX7" fmla="*/ 3834 w 4155380"/>
              <a:gd name="connsiteY7" fmla="*/ 6858000 h 6858000"/>
              <a:gd name="connsiteX8" fmla="*/ 11560 w 4155380"/>
              <a:gd name="connsiteY8" fmla="*/ 6852506 h 6858000"/>
              <a:gd name="connsiteX9" fmla="*/ 1727655 w 4155380"/>
              <a:gd name="connsiteY9" fmla="*/ 3429000 h 6858000"/>
              <a:gd name="connsiteX10" fmla="*/ 260951 w 4155380"/>
              <a:gd name="connsiteY10" fmla="*/ 2069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55380" h="6858000">
                <a:moveTo>
                  <a:pt x="0" y="0"/>
                </a:moveTo>
                <a:lnTo>
                  <a:pt x="2340963" y="0"/>
                </a:lnTo>
                <a:lnTo>
                  <a:pt x="2588613" y="0"/>
                </a:lnTo>
                <a:lnTo>
                  <a:pt x="4155380" y="0"/>
                </a:lnTo>
                <a:lnTo>
                  <a:pt x="4155380" y="6858000"/>
                </a:lnTo>
                <a:lnTo>
                  <a:pt x="2588613" y="6858000"/>
                </a:lnTo>
                <a:lnTo>
                  <a:pt x="2340963" y="6858000"/>
                </a:lnTo>
                <a:lnTo>
                  <a:pt x="3834" y="6858000"/>
                </a:lnTo>
                <a:lnTo>
                  <a:pt x="11560" y="6852506"/>
                </a:lnTo>
                <a:cubicBezTo>
                  <a:pt x="1053335" y="6073410"/>
                  <a:pt x="1727655" y="4829953"/>
                  <a:pt x="1727655" y="3429000"/>
                </a:cubicBezTo>
                <a:cubicBezTo>
                  <a:pt x="1727655" y="2143258"/>
                  <a:pt x="1159683" y="990172"/>
                  <a:pt x="260951" y="206956"/>
                </a:cubicBez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AD755-CFBE-4D35-CC2A-21BDC4F3627E}"/>
              </a:ext>
            </a:extLst>
          </p:cNvPr>
          <p:cNvSpPr>
            <a:spLocks noGrp="1"/>
          </p:cNvSpPr>
          <p:nvPr>
            <p:ph type="title"/>
          </p:nvPr>
        </p:nvSpPr>
        <p:spPr>
          <a:xfrm>
            <a:off x="1219200" y="1009816"/>
            <a:ext cx="7873684" cy="3219282"/>
          </a:xfrm>
        </p:spPr>
        <p:txBody>
          <a:bodyPr vert="horz" lIns="91440" tIns="45720" rIns="91440" bIns="45720" rtlCol="0" anchor="b">
            <a:normAutofit/>
          </a:bodyPr>
          <a:lstStyle/>
          <a:p>
            <a:pPr>
              <a:lnSpc>
                <a:spcPct val="100000"/>
              </a:lnSpc>
            </a:pPr>
            <a:r>
              <a:rPr lang="en-US" sz="6600">
                <a:solidFill>
                  <a:srgbClr val="FFFFFF"/>
                </a:solidFill>
              </a:rPr>
              <a:t>Thanks</a:t>
            </a:r>
          </a:p>
        </p:txBody>
      </p:sp>
      <p:sp>
        <p:nvSpPr>
          <p:cNvPr id="16" name="Freeform: Shape 15">
            <a:extLst>
              <a:ext uri="{FF2B5EF4-FFF2-40B4-BE49-F238E27FC236}">
                <a16:creationId xmlns:a16="http://schemas.microsoft.com/office/drawing/2014/main" id="{3E9D310E-D6B4-4E05-9F42-005036195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2930" y="4914898"/>
            <a:ext cx="9699071" cy="1943102"/>
          </a:xfrm>
          <a:custGeom>
            <a:avLst/>
            <a:gdLst>
              <a:gd name="connsiteX0" fmla="*/ 3712194 w 9699071"/>
              <a:gd name="connsiteY0" fmla="*/ 0 h 1943102"/>
              <a:gd name="connsiteX1" fmla="*/ 9699071 w 9699071"/>
              <a:gd name="connsiteY1" fmla="*/ 0 h 1943102"/>
              <a:gd name="connsiteX2" fmla="*/ 9699071 w 9699071"/>
              <a:gd name="connsiteY2" fmla="*/ 1943102 h 1943102"/>
              <a:gd name="connsiteX3" fmla="*/ 0 w 9699071"/>
              <a:gd name="connsiteY3" fmla="*/ 1943102 h 1943102"/>
              <a:gd name="connsiteX4" fmla="*/ 46998 w 9699071"/>
              <a:gd name="connsiteY4" fmla="*/ 1752976 h 1943102"/>
              <a:gd name="connsiteX5" fmla="*/ 2399230 w 9699071"/>
              <a:gd name="connsiteY5" fmla="*/ 1 h 1943102"/>
              <a:gd name="connsiteX6" fmla="*/ 2509819 w 9699071"/>
              <a:gd name="connsiteY6" fmla="*/ 2797 h 1943102"/>
              <a:gd name="connsiteX7" fmla="*/ 3712194 w 9699071"/>
              <a:gd name="connsiteY7" fmla="*/ 2797 h 194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99071" h="1943102">
                <a:moveTo>
                  <a:pt x="3712194" y="0"/>
                </a:moveTo>
                <a:lnTo>
                  <a:pt x="9699071" y="0"/>
                </a:lnTo>
                <a:lnTo>
                  <a:pt x="9699071" y="1943102"/>
                </a:lnTo>
                <a:lnTo>
                  <a:pt x="0" y="1943102"/>
                </a:lnTo>
                <a:lnTo>
                  <a:pt x="46998" y="1752976"/>
                </a:lnTo>
                <a:cubicBezTo>
                  <a:pt x="348561" y="739254"/>
                  <a:pt x="1287565" y="1"/>
                  <a:pt x="2399230" y="1"/>
                </a:cubicBezTo>
                <a:lnTo>
                  <a:pt x="2509819" y="2797"/>
                </a:lnTo>
                <a:lnTo>
                  <a:pt x="3712194" y="2797"/>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7FE33E78-CE7E-1FCB-17CD-FAD536E138A3}"/>
              </a:ext>
            </a:extLst>
          </p:cNvPr>
          <p:cNvSpPr>
            <a:spLocks noGrp="1"/>
          </p:cNvSpPr>
          <p:nvPr>
            <p:ph type="sldNum" sz="quarter" idx="12"/>
          </p:nvPr>
        </p:nvSpPr>
        <p:spPr>
          <a:xfrm>
            <a:off x="11391152" y="6433203"/>
            <a:ext cx="702781" cy="367842"/>
          </a:xfrm>
        </p:spPr>
        <p:txBody>
          <a:bodyPr vert="horz" lIns="91440" tIns="45720" rIns="91440" bIns="45720" rtlCol="0" anchor="ctr">
            <a:normAutofit/>
          </a:bodyPr>
          <a:lstStyle/>
          <a:p>
            <a:pPr>
              <a:lnSpc>
                <a:spcPct val="90000"/>
              </a:lnSpc>
              <a:spcAft>
                <a:spcPts val="600"/>
              </a:spcAft>
            </a:pPr>
            <a:fld id="{08AB70BE-1769-45B8-85A6-0C837432C7E6}" type="slidenum">
              <a:rPr lang="en-US" sz="1900" smtClean="0"/>
              <a:pPr>
                <a:lnSpc>
                  <a:spcPct val="90000"/>
                </a:lnSpc>
                <a:spcAft>
                  <a:spcPts val="600"/>
                </a:spcAft>
              </a:pPr>
              <a:t>18</a:t>
            </a:fld>
            <a:endParaRPr lang="en-US" sz="1900"/>
          </a:p>
        </p:txBody>
      </p:sp>
    </p:spTree>
    <p:extLst>
      <p:ext uri="{BB962C8B-B14F-4D97-AF65-F5344CB8AC3E}">
        <p14:creationId xmlns:p14="http://schemas.microsoft.com/office/powerpoint/2010/main" val="320202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7660-0A85-FA45-3D79-56F58D15A0AE}"/>
              </a:ext>
            </a:extLst>
          </p:cNvPr>
          <p:cNvSpPr>
            <a:spLocks noGrp="1"/>
          </p:cNvSpPr>
          <p:nvPr>
            <p:ph type="title"/>
          </p:nvPr>
        </p:nvSpPr>
        <p:spPr/>
        <p:txBody>
          <a:bodyPr>
            <a:normAutofit/>
          </a:bodyPr>
          <a:lstStyle/>
          <a:p>
            <a:r>
              <a:rPr lang="en-US" sz="4000" b="1"/>
              <a:t>Table of Content</a:t>
            </a:r>
            <a:r>
              <a:rPr lang="en-US" sz="3600" b="1"/>
              <a:t>:</a:t>
            </a:r>
            <a:endParaRPr lang="en-US" dirty="0"/>
          </a:p>
        </p:txBody>
      </p:sp>
      <p:graphicFrame>
        <p:nvGraphicFramePr>
          <p:cNvPr id="6" name="Content Placeholder 2">
            <a:extLst>
              <a:ext uri="{FF2B5EF4-FFF2-40B4-BE49-F238E27FC236}">
                <a16:creationId xmlns:a16="http://schemas.microsoft.com/office/drawing/2014/main" id="{9E54FAF5-A7F7-4B3B-B9DF-641650D10511}"/>
              </a:ext>
            </a:extLst>
          </p:cNvPr>
          <p:cNvGraphicFramePr>
            <a:graphicFrameLocks noGrp="1"/>
          </p:cNvGraphicFramePr>
          <p:nvPr>
            <p:ph idx="1"/>
            <p:extLst>
              <p:ext uri="{D42A27DB-BD31-4B8C-83A1-F6EECF244321}">
                <p14:modId xmlns:p14="http://schemas.microsoft.com/office/powerpoint/2010/main" val="139883203"/>
              </p:ext>
            </p:extLst>
          </p:nvPr>
        </p:nvGraphicFramePr>
        <p:xfrm>
          <a:off x="1138570" y="1749191"/>
          <a:ext cx="9914860" cy="4123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5BF3DC7-78E9-5460-BCE4-65F4FCD3F2CA}"/>
              </a:ext>
            </a:extLst>
          </p:cNvPr>
          <p:cNvSpPr>
            <a:spLocks noGrp="1"/>
          </p:cNvSpPr>
          <p:nvPr>
            <p:ph type="sldNum" sz="quarter" idx="12"/>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55656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EA1C98-6A6F-CFCF-99B0-D737568F1A24}"/>
              </a:ext>
            </a:extLst>
          </p:cNvPr>
          <p:cNvSpPr>
            <a:spLocks noGrp="1"/>
          </p:cNvSpPr>
          <p:nvPr>
            <p:ph type="title"/>
          </p:nvPr>
        </p:nvSpPr>
        <p:spPr>
          <a:xfrm>
            <a:off x="914400" y="510988"/>
            <a:ext cx="9344578" cy="1156448"/>
          </a:xfrm>
        </p:spPr>
        <p:txBody>
          <a:bodyPr>
            <a:normAutofit/>
          </a:bodyPr>
          <a:lstStyle/>
          <a:p>
            <a:r>
              <a:rPr lang="en-US" b="1">
                <a:solidFill>
                  <a:srgbClr val="FFFFFF"/>
                </a:solidFill>
              </a:rPr>
              <a:t>Introduction</a:t>
            </a:r>
          </a:p>
        </p:txBody>
      </p:sp>
      <p:sp>
        <p:nvSpPr>
          <p:cNvPr id="3" name="Content Placeholder 2">
            <a:extLst>
              <a:ext uri="{FF2B5EF4-FFF2-40B4-BE49-F238E27FC236}">
                <a16:creationId xmlns:a16="http://schemas.microsoft.com/office/drawing/2014/main" id="{2BFCBDC2-C5E6-E71D-94A0-75DA916D4293}"/>
              </a:ext>
            </a:extLst>
          </p:cNvPr>
          <p:cNvSpPr>
            <a:spLocks noGrp="1"/>
          </p:cNvSpPr>
          <p:nvPr>
            <p:ph idx="1"/>
          </p:nvPr>
        </p:nvSpPr>
        <p:spPr>
          <a:xfrm>
            <a:off x="811035" y="2431959"/>
            <a:ext cx="5589767" cy="3579126"/>
          </a:xfrm>
        </p:spPr>
        <p:txBody>
          <a:bodyPr>
            <a:normAutofit/>
          </a:bodyPr>
          <a:lstStyle/>
          <a:p>
            <a:pPr marL="0" indent="0">
              <a:buNone/>
            </a:pPr>
            <a:endParaRPr lang="en-US" dirty="0"/>
          </a:p>
          <a:p>
            <a:pPr marL="0" indent="0" algn="just">
              <a:buNone/>
            </a:pPr>
            <a:r>
              <a:rPr lang="en-US" dirty="0"/>
              <a:t>In our project, we leverage the power of YOLOv5, a state-of-the-art object detection model, to accurately identify the Pakistani currency note. By training the model on a custom dataset of currency images, this system aims to provide a fast, reliable, and scalable solution for recognizing notes.</a:t>
            </a:r>
            <a:endParaRPr lang="en-US" b="1" dirty="0">
              <a:latin typeface="+mj-lt"/>
            </a:endParaRPr>
          </a:p>
        </p:txBody>
      </p:sp>
      <p:pic>
        <p:nvPicPr>
          <p:cNvPr id="7" name="Picture 6" descr="A hand holding a paper money&#10;&#10;AI-generated content may be incorrect.">
            <a:extLst>
              <a:ext uri="{FF2B5EF4-FFF2-40B4-BE49-F238E27FC236}">
                <a16:creationId xmlns:a16="http://schemas.microsoft.com/office/drawing/2014/main" id="{4F25FE7F-E058-66C6-92C1-633037C339FA}"/>
              </a:ext>
            </a:extLst>
          </p:cNvPr>
          <p:cNvPicPr>
            <a:picLocks noChangeAspect="1"/>
          </p:cNvPicPr>
          <p:nvPr/>
        </p:nvPicPr>
        <p:blipFill>
          <a:blip r:embed="rId2"/>
          <a:stretch>
            <a:fillRect/>
          </a:stretch>
        </p:blipFill>
        <p:spPr>
          <a:xfrm>
            <a:off x="7414882" y="2431959"/>
            <a:ext cx="4059148" cy="3815600"/>
          </a:xfrm>
          <a:prstGeom prst="rect">
            <a:avLst/>
          </a:prstGeom>
        </p:spPr>
      </p:pic>
      <p:sp>
        <p:nvSpPr>
          <p:cNvPr id="4" name="Slide Number Placeholder 3">
            <a:extLst>
              <a:ext uri="{FF2B5EF4-FFF2-40B4-BE49-F238E27FC236}">
                <a16:creationId xmlns:a16="http://schemas.microsoft.com/office/drawing/2014/main" id="{87C742C4-323D-B57C-EC76-400719E45F8F}"/>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3</a:t>
            </a:fld>
            <a:endParaRPr lang="en-US" sz="1900">
              <a:solidFill>
                <a:schemeClr val="accent2"/>
              </a:solidFill>
            </a:endParaRPr>
          </a:p>
        </p:txBody>
      </p:sp>
    </p:spTree>
    <p:extLst>
      <p:ext uri="{BB962C8B-B14F-4D97-AF65-F5344CB8AC3E}">
        <p14:creationId xmlns:p14="http://schemas.microsoft.com/office/powerpoint/2010/main" val="195791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p:txBody>
          <a:bodyPr>
            <a:normAutofit/>
          </a:bodyPr>
          <a:lstStyle/>
          <a:p>
            <a:r>
              <a:rPr lang="en-US" sz="2800" dirty="0"/>
              <a:t>Problem Statement</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4</a:t>
            </a:fld>
            <a:endParaRPr lang="en-US" dirty="0"/>
          </a:p>
        </p:txBody>
      </p:sp>
      <p:sp>
        <p:nvSpPr>
          <p:cNvPr id="5" name="Rectangle 1">
            <a:extLst>
              <a:ext uri="{FF2B5EF4-FFF2-40B4-BE49-F238E27FC236}">
                <a16:creationId xmlns:a16="http://schemas.microsoft.com/office/drawing/2014/main" id="{3FADDC57-B513-0F45-A99E-35357A4C0A44}"/>
              </a:ext>
            </a:extLst>
          </p:cNvPr>
          <p:cNvSpPr>
            <a:spLocks noGrp="1" noChangeArrowheads="1"/>
          </p:cNvSpPr>
          <p:nvPr>
            <p:ph sz="quarter" idx="10"/>
          </p:nvPr>
        </p:nvSpPr>
        <p:spPr bwMode="auto">
          <a:xfrm>
            <a:off x="1362805" y="1724431"/>
            <a:ext cx="773121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lang="en-US" dirty="0"/>
              <a:t>Manual currency detection is difficult for blind people</a:t>
            </a:r>
            <a:r>
              <a:rPr kumimoji="0" lang="en-US" altLang="en-US" sz="1800" b="0" i="0" u="none" strike="noStrike" cap="none" normalizeH="0" baseline="0" dirty="0">
                <a:ln>
                  <a:noFill/>
                </a:ln>
                <a:solidFill>
                  <a:schemeClr val="tx1"/>
                </a:solidFill>
                <a:effectLst/>
              </a:rPr>
              <a:t>.</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lang="en-US" dirty="0"/>
              <a:t>Existing systems struggle with real-time accuracy in different conditions.</a:t>
            </a:r>
          </a:p>
          <a:p>
            <a:pPr marL="0" indent="0" eaLnBrk="0" fontAlgn="base" hangingPunct="0">
              <a:lnSpc>
                <a:spcPct val="100000"/>
              </a:lnSpc>
              <a:spcBef>
                <a:spcPct val="0"/>
              </a:spcBef>
              <a:spcAft>
                <a:spcPct val="0"/>
              </a:spcAft>
              <a:buClrTx/>
              <a:buNone/>
            </a:pPr>
            <a:endParaRPr lang="en-US" dirty="0"/>
          </a:p>
          <a:p>
            <a:pPr eaLnBrk="0" fontAlgn="base" hangingPunct="0">
              <a:lnSpc>
                <a:spcPct val="100000"/>
              </a:lnSpc>
              <a:spcBef>
                <a:spcPct val="0"/>
              </a:spcBef>
              <a:spcAft>
                <a:spcPct val="0"/>
              </a:spcAft>
              <a:buClrTx/>
            </a:pPr>
            <a:r>
              <a:rPr lang="en-US" dirty="0"/>
              <a:t>Most systems lack offline voice control and audio feedback for blind users.</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pPr>
            <a:r>
              <a:rPr kumimoji="0" lang="en-US" altLang="en-US" sz="1800" b="0" i="0" u="none" strike="noStrike" cap="none" normalizeH="0" baseline="0" dirty="0">
                <a:ln>
                  <a:noFill/>
                </a:ln>
                <a:solidFill>
                  <a:schemeClr val="tx1"/>
                </a:solidFill>
                <a:effectLst/>
              </a:rPr>
              <a:t>Need for a fast, scalable solution.</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2186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371599" y="369277"/>
            <a:ext cx="9525002" cy="1304540"/>
          </a:xfrm>
        </p:spPr>
        <p:txBody>
          <a:bodyPr>
            <a:normAutofit/>
          </a:bodyPr>
          <a:lstStyle/>
          <a:p>
            <a:r>
              <a:rPr lang="en-US" sz="3200" dirty="0"/>
              <a:t>Objectives</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1370866" y="1921790"/>
            <a:ext cx="9449536" cy="3788896"/>
          </a:xfrm>
        </p:spPr>
        <p:txBody>
          <a:bodyPr/>
          <a:lstStyle/>
          <a:p>
            <a:pPr marL="342900" marR="0" lvl="0" indent="-342900" algn="just" rtl="0">
              <a:lnSpc>
                <a:spcPct val="107000"/>
              </a:lnSpc>
              <a:buFont typeface="Symbol" panose="05050102010706020507" pitchFamily="18" charset="2"/>
              <a:buChar char=""/>
            </a:pPr>
            <a:r>
              <a:rPr lang="en-US" sz="1800" b="0" dirty="0">
                <a:solidFill>
                  <a:srgbClr val="000000"/>
                </a:solidFill>
                <a:effectLst/>
                <a:ea typeface="Calibri" panose="020F0502020204030204" pitchFamily="34" charset="0"/>
                <a:cs typeface="Arial" panose="020B0604020202020204" pitchFamily="34" charset="0"/>
              </a:rPr>
              <a:t>To detect different currency notes accurately. </a:t>
            </a:r>
            <a:endParaRPr lang="en-US" sz="1800" b="0" dirty="0">
              <a:effectLst/>
              <a:ea typeface="Calibri" panose="020F0502020204030204" pitchFamily="34" charset="0"/>
              <a:cs typeface="Arial" panose="020B0604020202020204" pitchFamily="34" charset="0"/>
            </a:endParaRPr>
          </a:p>
          <a:p>
            <a:pPr marL="342900" marR="0" lvl="0" indent="-342900" algn="just">
              <a:lnSpc>
                <a:spcPct val="107000"/>
              </a:lnSpc>
              <a:buFont typeface="Symbol" panose="05050102010706020507" pitchFamily="18" charset="2"/>
              <a:buChar char=""/>
            </a:pPr>
            <a:r>
              <a:rPr lang="en-US" sz="1800" b="0" dirty="0">
                <a:solidFill>
                  <a:srgbClr val="000000"/>
                </a:solidFill>
                <a:effectLst/>
                <a:ea typeface="Calibri" panose="020F0502020204030204" pitchFamily="34" charset="0"/>
                <a:cs typeface="Arial" panose="020B0604020202020204" pitchFamily="34" charset="0"/>
              </a:rPr>
              <a:t>To offer an instant text-to-speech (TTS) output that announces the value of the detected currency.</a:t>
            </a:r>
            <a:endParaRPr lang="en-US" sz="1800" b="0" dirty="0">
              <a:effectLst/>
              <a:ea typeface="Calibri" panose="020F0502020204030204" pitchFamily="34" charset="0"/>
              <a:cs typeface="Arial" panose="020B0604020202020204" pitchFamily="34" charset="0"/>
            </a:endParaRPr>
          </a:p>
          <a:p>
            <a:pPr marL="342900" marR="0" lvl="0" indent="-342900" algn="just">
              <a:lnSpc>
                <a:spcPct val="107000"/>
              </a:lnSpc>
              <a:buFont typeface="Symbol" panose="05050102010706020507" pitchFamily="18" charset="2"/>
              <a:buChar char=""/>
            </a:pPr>
            <a:r>
              <a:rPr lang="en-US" sz="1800" b="0" dirty="0">
                <a:solidFill>
                  <a:srgbClr val="000000"/>
                </a:solidFill>
                <a:effectLst/>
                <a:ea typeface="Calibri" panose="020F0502020204030204" pitchFamily="34" charset="0"/>
                <a:cs typeface="Arial" panose="020B0604020202020204" pitchFamily="34" charset="0"/>
              </a:rPr>
              <a:t>To ensure functionality for users without the need for capturing images. </a:t>
            </a:r>
            <a:endParaRPr lang="en-US" sz="1800" b="0" dirty="0">
              <a:effectLst/>
              <a:ea typeface="Calibri" panose="020F0502020204030204" pitchFamily="34" charset="0"/>
              <a:cs typeface="Arial" panose="020B0604020202020204" pitchFamily="34" charset="0"/>
            </a:endParaRPr>
          </a:p>
          <a:p>
            <a:pPr marL="342900" marR="0" lvl="0" indent="-342900" algn="just">
              <a:lnSpc>
                <a:spcPct val="107000"/>
              </a:lnSpc>
              <a:spcAft>
                <a:spcPts val="800"/>
              </a:spcAft>
              <a:buFont typeface="Symbol" panose="05050102010706020507" pitchFamily="18" charset="2"/>
              <a:buChar char=""/>
            </a:pPr>
            <a:r>
              <a:rPr lang="en-US" sz="1800" b="0" dirty="0">
                <a:solidFill>
                  <a:srgbClr val="000000"/>
                </a:solidFill>
                <a:effectLst/>
                <a:ea typeface="Calibri" panose="020F0502020204030204" pitchFamily="34" charset="0"/>
                <a:cs typeface="Arial" panose="020B0604020202020204" pitchFamily="34" charset="0"/>
              </a:rPr>
              <a:t>To provide a user-friendly interface that facilitates quick access to currency identification features.</a:t>
            </a:r>
            <a:endParaRPr lang="en-US" sz="1800" b="0" dirty="0">
              <a:effectLst/>
              <a:ea typeface="Calibri" panose="020F0502020204030204" pitchFamily="34" charset="0"/>
              <a:cs typeface="Arial" panose="020B0604020202020204" pitchFamily="34" charset="0"/>
            </a:endParaRPr>
          </a:p>
          <a:p>
            <a:pPr marL="0" indent="0" algn="just">
              <a:buNone/>
            </a:pPr>
            <a:endParaRPr lang="en-US" dirty="0"/>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415424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914400" y="510988"/>
            <a:ext cx="9344578" cy="1156448"/>
          </a:xfrm>
        </p:spPr>
        <p:txBody>
          <a:bodyPr vert="horz" lIns="91440" tIns="45720" rIns="91440" bIns="45720" rtlCol="0" anchor="ctr">
            <a:normAutofit/>
          </a:bodyPr>
          <a:lstStyle/>
          <a:p>
            <a:pPr>
              <a:lnSpc>
                <a:spcPct val="100000"/>
              </a:lnSpc>
            </a:pPr>
            <a:r>
              <a:rPr lang="en-US" sz="4000" b="1">
                <a:solidFill>
                  <a:srgbClr val="FFFFFF"/>
                </a:solidFill>
              </a:rPr>
              <a:t>Development Methodology</a:t>
            </a:r>
            <a:endParaRPr lang="en-US" sz="4000">
              <a:solidFill>
                <a:srgbClr val="FFFFFF"/>
              </a:solidFill>
            </a:endParaRP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914400" y="2593074"/>
            <a:ext cx="5589767" cy="3579126"/>
          </a:xfrm>
        </p:spPr>
        <p:txBody>
          <a:bodyPr vert="horz" lIns="91440" tIns="45720" rIns="91440" bIns="45720" rtlCol="0">
            <a:normAutofit/>
          </a:bodyPr>
          <a:lstStyle/>
          <a:p>
            <a:pPr marL="0" marR="0" indent="0" algn="just">
              <a:spcBef>
                <a:spcPts val="1200"/>
              </a:spcBef>
              <a:spcAft>
                <a:spcPts val="800"/>
              </a:spcAft>
              <a:buClr>
                <a:schemeClr val="accent5"/>
              </a:buClr>
              <a:buNone/>
            </a:pPr>
            <a:r>
              <a:rPr lang="en-US" b="0" dirty="0">
                <a:effectLst/>
              </a:rPr>
              <a:t>The Machine Learning Development Life Cycle (MLDLC) is a structured process for developing machine learning &amp; Deep learning projects, starting with defining the problem and collecting relevant data. The data is then cleaned, explored, and split into training, validation, and test sets. Model selection and training follow, where different algorithms are evaluated, and the best model is tuned through hyperparameter optimization.</a:t>
            </a:r>
          </a:p>
          <a:p>
            <a:pPr marL="0">
              <a:buClr>
                <a:schemeClr val="accent5"/>
              </a:buClr>
            </a:pPr>
            <a:endParaRPr lang="en-US" noProof="1"/>
          </a:p>
        </p:txBody>
      </p:sp>
      <p:pic>
        <p:nvPicPr>
          <p:cNvPr id="13" name="Picture 12" descr="A diagram of a machine learning life cycle&#10;&#10;Description automatically generated">
            <a:extLst>
              <a:ext uri="{FF2B5EF4-FFF2-40B4-BE49-F238E27FC236}">
                <a16:creationId xmlns:a16="http://schemas.microsoft.com/office/drawing/2014/main" id="{0C45BF37-3BC0-517B-54FC-FFA7275D77D1}"/>
              </a:ext>
            </a:extLst>
          </p:cNvPr>
          <p:cNvPicPr>
            <a:picLocks noChangeAspect="1"/>
          </p:cNvPicPr>
          <p:nvPr/>
        </p:nvPicPr>
        <p:blipFill>
          <a:blip r:embed="rId3"/>
          <a:stretch>
            <a:fillRect/>
          </a:stretch>
        </p:blipFill>
        <p:spPr>
          <a:xfrm>
            <a:off x="7040880" y="2084632"/>
            <a:ext cx="4888741" cy="4008767"/>
          </a:xfrm>
          <a:prstGeom prst="rect">
            <a:avLst/>
          </a:prstGeom>
        </p:spPr>
      </p:pic>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6</a:t>
            </a:fld>
            <a:endParaRPr lang="en-US" sz="1900">
              <a:solidFill>
                <a:schemeClr val="accent2"/>
              </a:solidFill>
            </a:endParaRPr>
          </a:p>
        </p:txBody>
      </p:sp>
    </p:spTree>
    <p:extLst>
      <p:ext uri="{BB962C8B-B14F-4D97-AF65-F5344CB8AC3E}">
        <p14:creationId xmlns:p14="http://schemas.microsoft.com/office/powerpoint/2010/main" val="174882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914400" y="510988"/>
            <a:ext cx="9344578" cy="1156448"/>
          </a:xfrm>
        </p:spPr>
        <p:txBody>
          <a:bodyPr vert="horz" lIns="91440" tIns="45720" rIns="91440" bIns="45720" rtlCol="0" anchor="ctr">
            <a:normAutofit/>
          </a:bodyPr>
          <a:lstStyle/>
          <a:p>
            <a:pPr>
              <a:lnSpc>
                <a:spcPct val="100000"/>
              </a:lnSpc>
            </a:pPr>
            <a:r>
              <a:rPr lang="en-US" sz="4000">
                <a:solidFill>
                  <a:srgbClr val="FFFFFF"/>
                </a:solidFill>
              </a:rPr>
              <a:t>Development Tools</a:t>
            </a:r>
          </a:p>
        </p:txBody>
      </p:sp>
      <p:sp>
        <p:nvSpPr>
          <p:cNvPr id="5" name="Content Placeholder 4">
            <a:extLst>
              <a:ext uri="{FF2B5EF4-FFF2-40B4-BE49-F238E27FC236}">
                <a16:creationId xmlns:a16="http://schemas.microsoft.com/office/drawing/2014/main" id="{F0B8AA87-ACD9-1978-6D0D-24BB242F7712}"/>
              </a:ext>
            </a:extLst>
          </p:cNvPr>
          <p:cNvSpPr>
            <a:spLocks noGrp="1"/>
          </p:cNvSpPr>
          <p:nvPr>
            <p:ph sz="quarter" idx="11"/>
          </p:nvPr>
        </p:nvSpPr>
        <p:spPr>
          <a:xfrm>
            <a:off x="914400" y="2593074"/>
            <a:ext cx="5589767" cy="3579126"/>
          </a:xfrm>
        </p:spPr>
        <p:txBody>
          <a:bodyPr vert="horz" lIns="91440" tIns="45720" rIns="91440" bIns="45720" rtlCol="0">
            <a:normAutofit/>
          </a:bodyPr>
          <a:lstStyle/>
          <a:p>
            <a:pPr>
              <a:buClr>
                <a:schemeClr val="accent5"/>
              </a:buClr>
            </a:pPr>
            <a:r>
              <a:rPr lang="en-US" dirty="0">
                <a:effectLst/>
              </a:rPr>
              <a:t>YOLOv5</a:t>
            </a:r>
          </a:p>
          <a:p>
            <a:pPr>
              <a:buClr>
                <a:schemeClr val="accent5"/>
              </a:buClr>
            </a:pPr>
            <a:r>
              <a:rPr lang="en-US" dirty="0"/>
              <a:t>Python</a:t>
            </a:r>
            <a:endParaRPr lang="en-US" dirty="0">
              <a:effectLst/>
            </a:endParaRPr>
          </a:p>
          <a:p>
            <a:pPr>
              <a:buClr>
                <a:schemeClr val="accent5"/>
              </a:buClr>
            </a:pPr>
            <a:r>
              <a:rPr lang="en-US" dirty="0">
                <a:effectLst/>
              </a:rPr>
              <a:t>Google </a:t>
            </a:r>
            <a:r>
              <a:rPr lang="en-US" dirty="0"/>
              <a:t>C</a:t>
            </a:r>
            <a:r>
              <a:rPr lang="en-US" dirty="0">
                <a:effectLst/>
              </a:rPr>
              <a:t>olab pro</a:t>
            </a:r>
          </a:p>
          <a:p>
            <a:pPr>
              <a:buClr>
                <a:schemeClr val="accent5"/>
              </a:buClr>
            </a:pPr>
            <a:r>
              <a:rPr lang="en-US" dirty="0"/>
              <a:t>Roboflow</a:t>
            </a:r>
            <a:endParaRPr lang="en-US" dirty="0">
              <a:effectLst/>
            </a:endParaRPr>
          </a:p>
          <a:p>
            <a:pPr>
              <a:buClr>
                <a:schemeClr val="accent5"/>
              </a:buClr>
            </a:pPr>
            <a:r>
              <a:rPr lang="en-US" dirty="0">
                <a:effectLst/>
              </a:rPr>
              <a:t>Text to Speech Engine</a:t>
            </a:r>
          </a:p>
          <a:p>
            <a:pPr>
              <a:buClr>
                <a:schemeClr val="accent5"/>
              </a:buClr>
            </a:pPr>
            <a:r>
              <a:rPr lang="en-US" dirty="0"/>
              <a:t>Visual Studio Code</a:t>
            </a:r>
          </a:p>
          <a:p>
            <a:pPr>
              <a:buClr>
                <a:schemeClr val="accent5"/>
              </a:buClr>
            </a:pPr>
            <a:r>
              <a:rPr lang="en-US" dirty="0"/>
              <a:t>Vosk(Speech Recognition Tool)</a:t>
            </a:r>
          </a:p>
        </p:txBody>
      </p:sp>
      <p:pic>
        <p:nvPicPr>
          <p:cNvPr id="9" name="Graphic 8" descr="Computer">
            <a:extLst>
              <a:ext uri="{FF2B5EF4-FFF2-40B4-BE49-F238E27FC236}">
                <a16:creationId xmlns:a16="http://schemas.microsoft.com/office/drawing/2014/main" id="{951104DB-6EA2-B243-BD9A-CCED09D0DD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3712" y="2128964"/>
            <a:ext cx="3583888" cy="3583888"/>
          </a:xfrm>
          <a:prstGeom prst="rect">
            <a:avLst/>
          </a:prstGeom>
        </p:spPr>
      </p:pic>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7</a:t>
            </a:fld>
            <a:endParaRPr lang="en-US" sz="1900">
              <a:solidFill>
                <a:schemeClr val="accent2"/>
              </a:solidFill>
            </a:endParaRPr>
          </a:p>
        </p:txBody>
      </p:sp>
    </p:spTree>
    <p:extLst>
      <p:ext uri="{BB962C8B-B14F-4D97-AF65-F5344CB8AC3E}">
        <p14:creationId xmlns:p14="http://schemas.microsoft.com/office/powerpoint/2010/main" val="51706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a:xfrm>
            <a:off x="1377947" y="345440"/>
            <a:ext cx="9448803" cy="1743542"/>
          </a:xfrm>
        </p:spPr>
        <p:txBody>
          <a:bodyPr/>
          <a:lstStyle/>
          <a:p>
            <a:r>
              <a:rPr lang="es" dirty="0"/>
              <a:t>System Architecture</a:t>
            </a:r>
            <a:endParaRPr lang="en-US" dirty="0"/>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6" name="Table Placeholder 5">
            <a:extLst>
              <a:ext uri="{FF2B5EF4-FFF2-40B4-BE49-F238E27FC236}">
                <a16:creationId xmlns:a16="http://schemas.microsoft.com/office/drawing/2014/main" id="{AFFD82AE-B2CA-B835-A525-F3548772AAAB}"/>
              </a:ext>
            </a:extLst>
          </p:cNvPr>
          <p:cNvSpPr>
            <a:spLocks noGrp="1"/>
          </p:cNvSpPr>
          <p:nvPr>
            <p:ph type="tbl" sz="quarter" idx="10"/>
          </p:nvPr>
        </p:nvSpPr>
        <p:spPr>
          <a:xfrm>
            <a:off x="1737209" y="1779016"/>
            <a:ext cx="2726303" cy="619932"/>
          </a:xfrm>
        </p:spPr>
        <p:txBody>
          <a:bodyPr>
            <a:normAutofit fontScale="92500"/>
          </a:bodyPr>
          <a:lstStyle/>
          <a:p>
            <a:r>
              <a:rPr lang="en-US" sz="2400" dirty="0">
                <a:solidFill>
                  <a:schemeClr val="tx1"/>
                </a:solidFill>
                <a:latin typeface="+mj-lt"/>
              </a:rPr>
              <a:t>Use case diagram</a:t>
            </a:r>
          </a:p>
        </p:txBody>
      </p:sp>
      <p:pic>
        <p:nvPicPr>
          <p:cNvPr id="5" name="Picture 4">
            <a:extLst>
              <a:ext uri="{FF2B5EF4-FFF2-40B4-BE49-F238E27FC236}">
                <a16:creationId xmlns:a16="http://schemas.microsoft.com/office/drawing/2014/main" id="{CA41C4F1-4C2C-0142-4047-81D4970F4D0D}"/>
              </a:ext>
            </a:extLst>
          </p:cNvPr>
          <p:cNvPicPr>
            <a:picLocks noChangeAspect="1"/>
          </p:cNvPicPr>
          <p:nvPr/>
        </p:nvPicPr>
        <p:blipFill>
          <a:blip r:embed="rId3"/>
          <a:stretch>
            <a:fillRect/>
          </a:stretch>
        </p:blipFill>
        <p:spPr>
          <a:xfrm>
            <a:off x="4257238" y="1435151"/>
            <a:ext cx="7147642" cy="4765095"/>
          </a:xfrm>
          <a:prstGeom prst="rect">
            <a:avLst/>
          </a:prstGeom>
        </p:spPr>
      </p:pic>
    </p:spTree>
    <p:extLst>
      <p:ext uri="{BB962C8B-B14F-4D97-AF65-F5344CB8AC3E}">
        <p14:creationId xmlns:p14="http://schemas.microsoft.com/office/powerpoint/2010/main" val="163180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6E01B-2B57-28FE-99DA-91305EBE76AB}"/>
              </a:ext>
            </a:extLst>
          </p:cNvPr>
          <p:cNvSpPr>
            <a:spLocks noGrp="1"/>
          </p:cNvSpPr>
          <p:nvPr>
            <p:ph idx="1"/>
          </p:nvPr>
        </p:nvSpPr>
        <p:spPr>
          <a:xfrm>
            <a:off x="1007390" y="400839"/>
            <a:ext cx="2820692" cy="716761"/>
          </a:xfrm>
        </p:spPr>
        <p:txBody>
          <a:bodyPr/>
          <a:lstStyle/>
          <a:p>
            <a:pPr marL="0" indent="0">
              <a:buNone/>
            </a:pPr>
            <a:r>
              <a:rPr lang="en-US" dirty="0">
                <a:latin typeface="+mj-lt"/>
              </a:rPr>
              <a:t>Sequence Diagram</a:t>
            </a:r>
          </a:p>
        </p:txBody>
      </p:sp>
      <p:sp>
        <p:nvSpPr>
          <p:cNvPr id="4" name="Slide Number Placeholder 3">
            <a:extLst>
              <a:ext uri="{FF2B5EF4-FFF2-40B4-BE49-F238E27FC236}">
                <a16:creationId xmlns:a16="http://schemas.microsoft.com/office/drawing/2014/main" id="{05D72C4E-A296-3250-9223-53BDE97AD2E5}"/>
              </a:ext>
            </a:extLst>
          </p:cNvPr>
          <p:cNvSpPr>
            <a:spLocks noGrp="1"/>
          </p:cNvSpPr>
          <p:nvPr>
            <p:ph type="sldNum" sz="quarter" idx="12"/>
          </p:nvPr>
        </p:nvSpPr>
        <p:spPr/>
        <p:txBody>
          <a:bodyPr/>
          <a:lstStyle/>
          <a:p>
            <a:fld id="{08AB70BE-1769-45B8-85A6-0C837432C7E6}" type="slidenum">
              <a:rPr lang="en-US" smtClean="0"/>
              <a:pPr/>
              <a:t>9</a:t>
            </a:fld>
            <a:endParaRPr lang="en-US" dirty="0"/>
          </a:p>
        </p:txBody>
      </p:sp>
      <p:pic>
        <p:nvPicPr>
          <p:cNvPr id="6" name="Picture 5" descr="A screen shot of a computer&#10;&#10;AI-generated content may be incorrect.">
            <a:extLst>
              <a:ext uri="{FF2B5EF4-FFF2-40B4-BE49-F238E27FC236}">
                <a16:creationId xmlns:a16="http://schemas.microsoft.com/office/drawing/2014/main" id="{65EC79E9-5328-D73E-0397-EFB91CCC2104}"/>
              </a:ext>
            </a:extLst>
          </p:cNvPr>
          <p:cNvPicPr>
            <a:picLocks noChangeAspect="1"/>
          </p:cNvPicPr>
          <p:nvPr/>
        </p:nvPicPr>
        <p:blipFill>
          <a:blip r:embed="rId2"/>
          <a:stretch>
            <a:fillRect/>
          </a:stretch>
        </p:blipFill>
        <p:spPr>
          <a:xfrm>
            <a:off x="3562271" y="960402"/>
            <a:ext cx="5067458" cy="5594221"/>
          </a:xfrm>
          <a:prstGeom prst="rect">
            <a:avLst/>
          </a:prstGeom>
        </p:spPr>
      </p:pic>
    </p:spTree>
    <p:extLst>
      <p:ext uri="{BB962C8B-B14F-4D97-AF65-F5344CB8AC3E}">
        <p14:creationId xmlns:p14="http://schemas.microsoft.com/office/powerpoint/2010/main" val="144415530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{2A65A5F1-91F6-4E9F-BC29-0ED0DD31AA85}tf89118109_win32</Template>
  <TotalTime>7411</TotalTime>
  <Words>421</Words>
  <Application>Microsoft Office PowerPoint</Application>
  <PresentationFormat>Widescreen</PresentationFormat>
  <Paragraphs>69</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Nova Light</vt:lpstr>
      <vt:lpstr>Calibri</vt:lpstr>
      <vt:lpstr>Elephant</vt:lpstr>
      <vt:lpstr>Symbol</vt:lpstr>
      <vt:lpstr>ModOverlayVTI</vt:lpstr>
      <vt:lpstr>Currency Note detection for Blind Assistance using DL Fyp-11 Presentation Computer Science Batch 4 Govt Ank Degree College Haripur  Presented By M.Adil Saeed (CS 21406) | Maalik Ashtar (CS 21418)</vt:lpstr>
      <vt:lpstr>Table of Content:</vt:lpstr>
      <vt:lpstr>Introduction</vt:lpstr>
      <vt:lpstr>Problem Statement</vt:lpstr>
      <vt:lpstr>Objectives</vt:lpstr>
      <vt:lpstr>Development Methodology</vt:lpstr>
      <vt:lpstr>Development Tools</vt:lpstr>
      <vt:lpstr>System Architecture</vt:lpstr>
      <vt:lpstr>PowerPoint Presentation</vt:lpstr>
      <vt:lpstr>Training yolov5 Model</vt:lpstr>
      <vt:lpstr>Testing the model</vt:lpstr>
      <vt:lpstr>PowerPoint Presentation</vt:lpstr>
      <vt:lpstr>Accuracy of model</vt:lpstr>
      <vt:lpstr>PowerPoint Presentation</vt:lpstr>
      <vt:lpstr>Testing model on random image</vt:lpstr>
      <vt:lpstr>Testing model on random image</vt:lpstr>
      <vt:lpstr>Future work</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Mubbashar Baig S20-0248</dc:creator>
  <cp:lastModifiedBy>Muhammad Mubbashar Baig S20-0248</cp:lastModifiedBy>
  <cp:revision>110</cp:revision>
  <dcterms:created xsi:type="dcterms:W3CDTF">2024-11-08T16:44:51Z</dcterms:created>
  <dcterms:modified xsi:type="dcterms:W3CDTF">2025-05-08T17:43:41Z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