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62" r:id="rId10"/>
    <p:sldId id="263" r:id="rId11"/>
    <p:sldId id="264" r:id="rId12"/>
    <p:sldId id="274" r:id="rId13"/>
    <p:sldId id="275" r:id="rId14"/>
    <p:sldId id="265" r:id="rId15"/>
    <p:sldId id="266" r:id="rId16"/>
    <p:sldId id="276" r:id="rId17"/>
    <p:sldId id="267" r:id="rId18"/>
    <p:sldId id="277" r:id="rId19"/>
    <p:sldId id="278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9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3000A-664A-4040-A2B7-D698BA724CC7}" type="doc">
      <dgm:prSet loTypeId="urn:microsoft.com/office/officeart/2005/8/layout/default" loCatId="list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1650F8E6-6E78-4303-91AE-41B8FD1B56CF}">
      <dgm:prSet phldrT="[Text]"/>
      <dgm:spPr/>
      <dgm:t>
        <a:bodyPr/>
        <a:lstStyle/>
        <a:p>
          <a:pPr>
            <a:buNone/>
          </a:pPr>
          <a:r>
            <a:rPr lang="en-US" dirty="0"/>
            <a:t>Data Analysis</a:t>
          </a:r>
          <a:endParaRPr lang="en-IN" dirty="0"/>
        </a:p>
      </dgm:t>
    </dgm:pt>
    <dgm:pt modelId="{2840158E-5BDC-4430-B755-64EB3A71BEE3}" type="parTrans" cxnId="{7A2A84C6-1A77-4C79-B50F-AC2A96BC6C96}">
      <dgm:prSet/>
      <dgm:spPr/>
      <dgm:t>
        <a:bodyPr/>
        <a:lstStyle/>
        <a:p>
          <a:endParaRPr lang="en-IN"/>
        </a:p>
      </dgm:t>
    </dgm:pt>
    <dgm:pt modelId="{6CBC45F5-DCBC-4D34-B4B8-D9C1F4071101}" type="sibTrans" cxnId="{7A2A84C6-1A77-4C79-B50F-AC2A96BC6C96}">
      <dgm:prSet/>
      <dgm:spPr/>
      <dgm:t>
        <a:bodyPr/>
        <a:lstStyle/>
        <a:p>
          <a:endParaRPr lang="en-IN"/>
        </a:p>
      </dgm:t>
    </dgm:pt>
    <dgm:pt modelId="{A4562685-7915-4B8F-95CF-A3BDC1F3264E}">
      <dgm:prSet/>
      <dgm:spPr/>
      <dgm:t>
        <a:bodyPr/>
        <a:lstStyle/>
        <a:p>
          <a:r>
            <a:rPr lang="en-US"/>
            <a:t>Data Preprocessing</a:t>
          </a:r>
          <a:endParaRPr lang="en-US" dirty="0"/>
        </a:p>
      </dgm:t>
    </dgm:pt>
    <dgm:pt modelId="{2DE24A50-15AE-4DBB-BA50-5DECEABD25E7}" type="parTrans" cxnId="{9DE7FF18-C3D0-488C-A61F-85F4B6F06756}">
      <dgm:prSet/>
      <dgm:spPr/>
      <dgm:t>
        <a:bodyPr/>
        <a:lstStyle/>
        <a:p>
          <a:endParaRPr lang="en-IN"/>
        </a:p>
      </dgm:t>
    </dgm:pt>
    <dgm:pt modelId="{7E9DFF3C-3798-4596-B2D6-F7D0DA9CE69E}" type="sibTrans" cxnId="{9DE7FF18-C3D0-488C-A61F-85F4B6F06756}">
      <dgm:prSet/>
      <dgm:spPr/>
      <dgm:t>
        <a:bodyPr/>
        <a:lstStyle/>
        <a:p>
          <a:endParaRPr lang="en-IN"/>
        </a:p>
      </dgm:t>
    </dgm:pt>
    <dgm:pt modelId="{B5F25C55-249C-425B-9468-41A6387CE8CB}">
      <dgm:prSet/>
      <dgm:spPr/>
      <dgm:t>
        <a:bodyPr/>
        <a:lstStyle/>
        <a:p>
          <a:r>
            <a:rPr lang="en-US"/>
            <a:t>Data Preparation</a:t>
          </a:r>
          <a:endParaRPr lang="en-US" dirty="0"/>
        </a:p>
      </dgm:t>
    </dgm:pt>
    <dgm:pt modelId="{61AA5964-B910-4313-B788-2AB03C5B90FF}" type="parTrans" cxnId="{32DFE028-CECF-4246-A403-029DDC2D4CD8}">
      <dgm:prSet/>
      <dgm:spPr/>
      <dgm:t>
        <a:bodyPr/>
        <a:lstStyle/>
        <a:p>
          <a:endParaRPr lang="en-IN"/>
        </a:p>
      </dgm:t>
    </dgm:pt>
    <dgm:pt modelId="{0CE0FD15-2F8F-408D-AFF2-F49F28DB0C45}" type="sibTrans" cxnId="{32DFE028-CECF-4246-A403-029DDC2D4CD8}">
      <dgm:prSet/>
      <dgm:spPr/>
      <dgm:t>
        <a:bodyPr/>
        <a:lstStyle/>
        <a:p>
          <a:endParaRPr lang="en-IN"/>
        </a:p>
      </dgm:t>
    </dgm:pt>
    <dgm:pt modelId="{423004F8-41BD-40D8-9A80-1A853AA5E3C3}">
      <dgm:prSet/>
      <dgm:spPr/>
      <dgm:t>
        <a:bodyPr/>
        <a:lstStyle/>
        <a:p>
          <a:r>
            <a:rPr lang="en-US"/>
            <a:t>Neural Network Design</a:t>
          </a:r>
          <a:endParaRPr lang="en-US" dirty="0"/>
        </a:p>
      </dgm:t>
    </dgm:pt>
    <dgm:pt modelId="{38A8D2AE-27D4-4133-BB61-CF2840E61FF5}" type="parTrans" cxnId="{BA94EDD1-663C-4EC1-B105-39F836B7C9B5}">
      <dgm:prSet/>
      <dgm:spPr/>
      <dgm:t>
        <a:bodyPr/>
        <a:lstStyle/>
        <a:p>
          <a:endParaRPr lang="en-IN"/>
        </a:p>
      </dgm:t>
    </dgm:pt>
    <dgm:pt modelId="{FBED9767-9081-4A51-B585-7B25C80766E4}" type="sibTrans" cxnId="{BA94EDD1-663C-4EC1-B105-39F836B7C9B5}">
      <dgm:prSet/>
      <dgm:spPr/>
      <dgm:t>
        <a:bodyPr/>
        <a:lstStyle/>
        <a:p>
          <a:endParaRPr lang="en-IN"/>
        </a:p>
      </dgm:t>
    </dgm:pt>
    <dgm:pt modelId="{C042A8F7-BB3D-4AED-9E01-B3E9D18B2571}">
      <dgm:prSet/>
      <dgm:spPr/>
      <dgm:t>
        <a:bodyPr/>
        <a:lstStyle/>
        <a:p>
          <a:r>
            <a:rPr lang="en-US"/>
            <a:t>Training Configuration</a:t>
          </a:r>
          <a:endParaRPr lang="en-US" dirty="0"/>
        </a:p>
      </dgm:t>
    </dgm:pt>
    <dgm:pt modelId="{32A257EA-6801-4B8A-8832-424FA47B1C94}" type="parTrans" cxnId="{2F5C74C1-D689-4A64-9C11-354F3BC6E964}">
      <dgm:prSet/>
      <dgm:spPr/>
      <dgm:t>
        <a:bodyPr/>
        <a:lstStyle/>
        <a:p>
          <a:endParaRPr lang="en-IN"/>
        </a:p>
      </dgm:t>
    </dgm:pt>
    <dgm:pt modelId="{307F518B-3F9E-451B-AC34-958EDB518E1E}" type="sibTrans" cxnId="{2F5C74C1-D689-4A64-9C11-354F3BC6E964}">
      <dgm:prSet/>
      <dgm:spPr/>
      <dgm:t>
        <a:bodyPr/>
        <a:lstStyle/>
        <a:p>
          <a:endParaRPr lang="en-IN"/>
        </a:p>
      </dgm:t>
    </dgm:pt>
    <dgm:pt modelId="{E92500C6-8E34-479C-AD98-FAB873907E2D}">
      <dgm:prSet/>
      <dgm:spPr/>
      <dgm:t>
        <a:bodyPr/>
        <a:lstStyle/>
        <a:p>
          <a:r>
            <a:rPr lang="en-US"/>
            <a:t>Hyper-parameter Tuning</a:t>
          </a:r>
          <a:endParaRPr lang="en-US" dirty="0"/>
        </a:p>
      </dgm:t>
    </dgm:pt>
    <dgm:pt modelId="{87765473-B0B5-4BD6-AF96-353C62DCA56B}" type="parTrans" cxnId="{0330D836-CF3F-400A-8A9B-EF71D5648B87}">
      <dgm:prSet/>
      <dgm:spPr/>
      <dgm:t>
        <a:bodyPr/>
        <a:lstStyle/>
        <a:p>
          <a:endParaRPr lang="en-IN"/>
        </a:p>
      </dgm:t>
    </dgm:pt>
    <dgm:pt modelId="{93933D69-5DB9-4FD0-9145-3D60AB047E2E}" type="sibTrans" cxnId="{0330D836-CF3F-400A-8A9B-EF71D5648B87}">
      <dgm:prSet/>
      <dgm:spPr/>
      <dgm:t>
        <a:bodyPr/>
        <a:lstStyle/>
        <a:p>
          <a:endParaRPr lang="en-IN"/>
        </a:p>
      </dgm:t>
    </dgm:pt>
    <dgm:pt modelId="{344A64FD-9213-46D6-88F2-8A281DFBEF22}">
      <dgm:prSet/>
      <dgm:spPr/>
      <dgm:t>
        <a:bodyPr/>
        <a:lstStyle/>
        <a:p>
          <a:r>
            <a:rPr lang="en-US"/>
            <a:t>Evaluation</a:t>
          </a:r>
          <a:endParaRPr lang="en-US" dirty="0"/>
        </a:p>
      </dgm:t>
    </dgm:pt>
    <dgm:pt modelId="{68099682-AD1A-4333-B924-BC6928426831}" type="parTrans" cxnId="{EC79260A-3A69-4B52-ACEC-BAC116C7800C}">
      <dgm:prSet/>
      <dgm:spPr/>
      <dgm:t>
        <a:bodyPr/>
        <a:lstStyle/>
        <a:p>
          <a:endParaRPr lang="en-IN"/>
        </a:p>
      </dgm:t>
    </dgm:pt>
    <dgm:pt modelId="{63977BC9-5C84-44CA-A913-FCC29DF0BA8B}" type="sibTrans" cxnId="{EC79260A-3A69-4B52-ACEC-BAC116C7800C}">
      <dgm:prSet/>
      <dgm:spPr/>
      <dgm:t>
        <a:bodyPr/>
        <a:lstStyle/>
        <a:p>
          <a:endParaRPr lang="en-IN"/>
        </a:p>
      </dgm:t>
    </dgm:pt>
    <dgm:pt modelId="{BC53F32A-A1FE-45F8-B848-424DAC84D4A1}" type="pres">
      <dgm:prSet presAssocID="{D8F3000A-664A-4040-A2B7-D698BA724CC7}" presName="diagram" presStyleCnt="0">
        <dgm:presLayoutVars>
          <dgm:dir/>
          <dgm:resizeHandles val="exact"/>
        </dgm:presLayoutVars>
      </dgm:prSet>
      <dgm:spPr/>
    </dgm:pt>
    <dgm:pt modelId="{8F3F96CC-4B26-4DAE-B82E-548F48FB1B8E}" type="pres">
      <dgm:prSet presAssocID="{1650F8E6-6E78-4303-91AE-41B8FD1B56CF}" presName="node" presStyleLbl="node1" presStyleIdx="0" presStyleCnt="7">
        <dgm:presLayoutVars>
          <dgm:bulletEnabled val="1"/>
        </dgm:presLayoutVars>
      </dgm:prSet>
      <dgm:spPr/>
    </dgm:pt>
    <dgm:pt modelId="{550E3758-2BB0-4790-AD85-5D5E0A84E7C8}" type="pres">
      <dgm:prSet presAssocID="{6CBC45F5-DCBC-4D34-B4B8-D9C1F4071101}" presName="sibTrans" presStyleCnt="0"/>
      <dgm:spPr/>
    </dgm:pt>
    <dgm:pt modelId="{9A2D2E1F-E9AA-4DEB-8CB1-541066EFB41B}" type="pres">
      <dgm:prSet presAssocID="{A4562685-7915-4B8F-95CF-A3BDC1F3264E}" presName="node" presStyleLbl="node1" presStyleIdx="1" presStyleCnt="7">
        <dgm:presLayoutVars>
          <dgm:bulletEnabled val="1"/>
        </dgm:presLayoutVars>
      </dgm:prSet>
      <dgm:spPr/>
    </dgm:pt>
    <dgm:pt modelId="{5F83A00B-44C2-45A4-9F01-5D19D56B57CE}" type="pres">
      <dgm:prSet presAssocID="{7E9DFF3C-3798-4596-B2D6-F7D0DA9CE69E}" presName="sibTrans" presStyleCnt="0"/>
      <dgm:spPr/>
    </dgm:pt>
    <dgm:pt modelId="{D08DB09F-C3C3-4B79-9084-924DC06B5E08}" type="pres">
      <dgm:prSet presAssocID="{B5F25C55-249C-425B-9468-41A6387CE8CB}" presName="node" presStyleLbl="node1" presStyleIdx="2" presStyleCnt="7">
        <dgm:presLayoutVars>
          <dgm:bulletEnabled val="1"/>
        </dgm:presLayoutVars>
      </dgm:prSet>
      <dgm:spPr/>
    </dgm:pt>
    <dgm:pt modelId="{1E065644-70B4-476D-86A4-6BE9A3398FAD}" type="pres">
      <dgm:prSet presAssocID="{0CE0FD15-2F8F-408D-AFF2-F49F28DB0C45}" presName="sibTrans" presStyleCnt="0"/>
      <dgm:spPr/>
    </dgm:pt>
    <dgm:pt modelId="{8BF57417-6C1B-40D3-86E0-44E92687740B}" type="pres">
      <dgm:prSet presAssocID="{423004F8-41BD-40D8-9A80-1A853AA5E3C3}" presName="node" presStyleLbl="node1" presStyleIdx="3" presStyleCnt="7">
        <dgm:presLayoutVars>
          <dgm:bulletEnabled val="1"/>
        </dgm:presLayoutVars>
      </dgm:prSet>
      <dgm:spPr/>
    </dgm:pt>
    <dgm:pt modelId="{83EC2DB6-C72C-4126-AC42-1E1645F74B81}" type="pres">
      <dgm:prSet presAssocID="{FBED9767-9081-4A51-B585-7B25C80766E4}" presName="sibTrans" presStyleCnt="0"/>
      <dgm:spPr/>
    </dgm:pt>
    <dgm:pt modelId="{3E3417D2-6EE1-4409-8C01-F76A19A95D2B}" type="pres">
      <dgm:prSet presAssocID="{C042A8F7-BB3D-4AED-9E01-B3E9D18B2571}" presName="node" presStyleLbl="node1" presStyleIdx="4" presStyleCnt="7">
        <dgm:presLayoutVars>
          <dgm:bulletEnabled val="1"/>
        </dgm:presLayoutVars>
      </dgm:prSet>
      <dgm:spPr/>
    </dgm:pt>
    <dgm:pt modelId="{EC9DCCA1-0FD3-48DB-BAEF-D38E59928EA6}" type="pres">
      <dgm:prSet presAssocID="{307F518B-3F9E-451B-AC34-958EDB518E1E}" presName="sibTrans" presStyleCnt="0"/>
      <dgm:spPr/>
    </dgm:pt>
    <dgm:pt modelId="{BE04C997-CEA6-4356-BF32-0D2DFFA06ED9}" type="pres">
      <dgm:prSet presAssocID="{E92500C6-8E34-479C-AD98-FAB873907E2D}" presName="node" presStyleLbl="node1" presStyleIdx="5" presStyleCnt="7">
        <dgm:presLayoutVars>
          <dgm:bulletEnabled val="1"/>
        </dgm:presLayoutVars>
      </dgm:prSet>
      <dgm:spPr/>
    </dgm:pt>
    <dgm:pt modelId="{3AEDCB01-7196-4AD2-B5D9-AD6A6B3E8101}" type="pres">
      <dgm:prSet presAssocID="{93933D69-5DB9-4FD0-9145-3D60AB047E2E}" presName="sibTrans" presStyleCnt="0"/>
      <dgm:spPr/>
    </dgm:pt>
    <dgm:pt modelId="{434A145C-D473-4026-8501-405F5C14F4C4}" type="pres">
      <dgm:prSet presAssocID="{344A64FD-9213-46D6-88F2-8A281DFBEF22}" presName="node" presStyleLbl="node1" presStyleIdx="6" presStyleCnt="7">
        <dgm:presLayoutVars>
          <dgm:bulletEnabled val="1"/>
        </dgm:presLayoutVars>
      </dgm:prSet>
      <dgm:spPr/>
    </dgm:pt>
  </dgm:ptLst>
  <dgm:cxnLst>
    <dgm:cxn modelId="{EC79260A-3A69-4B52-ACEC-BAC116C7800C}" srcId="{D8F3000A-664A-4040-A2B7-D698BA724CC7}" destId="{344A64FD-9213-46D6-88F2-8A281DFBEF22}" srcOrd="6" destOrd="0" parTransId="{68099682-AD1A-4333-B924-BC6928426831}" sibTransId="{63977BC9-5C84-44CA-A913-FCC29DF0BA8B}"/>
    <dgm:cxn modelId="{9DE7FF18-C3D0-488C-A61F-85F4B6F06756}" srcId="{D8F3000A-664A-4040-A2B7-D698BA724CC7}" destId="{A4562685-7915-4B8F-95CF-A3BDC1F3264E}" srcOrd="1" destOrd="0" parTransId="{2DE24A50-15AE-4DBB-BA50-5DECEABD25E7}" sibTransId="{7E9DFF3C-3798-4596-B2D6-F7D0DA9CE69E}"/>
    <dgm:cxn modelId="{7EB1491F-4FE7-4455-8C16-22D7E552FDF9}" type="presOf" srcId="{D8F3000A-664A-4040-A2B7-D698BA724CC7}" destId="{BC53F32A-A1FE-45F8-B848-424DAC84D4A1}" srcOrd="0" destOrd="0" presId="urn:microsoft.com/office/officeart/2005/8/layout/default"/>
    <dgm:cxn modelId="{32DFE028-CECF-4246-A403-029DDC2D4CD8}" srcId="{D8F3000A-664A-4040-A2B7-D698BA724CC7}" destId="{B5F25C55-249C-425B-9468-41A6387CE8CB}" srcOrd="2" destOrd="0" parTransId="{61AA5964-B910-4313-B788-2AB03C5B90FF}" sibTransId="{0CE0FD15-2F8F-408D-AFF2-F49F28DB0C45}"/>
    <dgm:cxn modelId="{337C442C-3B7F-46F6-AD4C-A9BB37DB24B6}" type="presOf" srcId="{423004F8-41BD-40D8-9A80-1A853AA5E3C3}" destId="{8BF57417-6C1B-40D3-86E0-44E92687740B}" srcOrd="0" destOrd="0" presId="urn:microsoft.com/office/officeart/2005/8/layout/default"/>
    <dgm:cxn modelId="{0330D836-CF3F-400A-8A9B-EF71D5648B87}" srcId="{D8F3000A-664A-4040-A2B7-D698BA724CC7}" destId="{E92500C6-8E34-479C-AD98-FAB873907E2D}" srcOrd="5" destOrd="0" parTransId="{87765473-B0B5-4BD6-AF96-353C62DCA56B}" sibTransId="{93933D69-5DB9-4FD0-9145-3D60AB047E2E}"/>
    <dgm:cxn modelId="{38450C88-A3A8-4FFE-8B3E-3076943A0FE0}" type="presOf" srcId="{A4562685-7915-4B8F-95CF-A3BDC1F3264E}" destId="{9A2D2E1F-E9AA-4DEB-8CB1-541066EFB41B}" srcOrd="0" destOrd="0" presId="urn:microsoft.com/office/officeart/2005/8/layout/default"/>
    <dgm:cxn modelId="{51D7A990-1148-47A7-90AC-649508201089}" type="presOf" srcId="{1650F8E6-6E78-4303-91AE-41B8FD1B56CF}" destId="{8F3F96CC-4B26-4DAE-B82E-548F48FB1B8E}" srcOrd="0" destOrd="0" presId="urn:microsoft.com/office/officeart/2005/8/layout/default"/>
    <dgm:cxn modelId="{2F5C74C1-D689-4A64-9C11-354F3BC6E964}" srcId="{D8F3000A-664A-4040-A2B7-D698BA724CC7}" destId="{C042A8F7-BB3D-4AED-9E01-B3E9D18B2571}" srcOrd="4" destOrd="0" parTransId="{32A257EA-6801-4B8A-8832-424FA47B1C94}" sibTransId="{307F518B-3F9E-451B-AC34-958EDB518E1E}"/>
    <dgm:cxn modelId="{7A2A84C6-1A77-4C79-B50F-AC2A96BC6C96}" srcId="{D8F3000A-664A-4040-A2B7-D698BA724CC7}" destId="{1650F8E6-6E78-4303-91AE-41B8FD1B56CF}" srcOrd="0" destOrd="0" parTransId="{2840158E-5BDC-4430-B755-64EB3A71BEE3}" sibTransId="{6CBC45F5-DCBC-4D34-B4B8-D9C1F4071101}"/>
    <dgm:cxn modelId="{BA94EDD1-663C-4EC1-B105-39F836B7C9B5}" srcId="{D8F3000A-664A-4040-A2B7-D698BA724CC7}" destId="{423004F8-41BD-40D8-9A80-1A853AA5E3C3}" srcOrd="3" destOrd="0" parTransId="{38A8D2AE-27D4-4133-BB61-CF2840E61FF5}" sibTransId="{FBED9767-9081-4A51-B585-7B25C80766E4}"/>
    <dgm:cxn modelId="{BBFC0AD5-9601-43A6-B9C7-0CA69FBFB0FD}" type="presOf" srcId="{C042A8F7-BB3D-4AED-9E01-B3E9D18B2571}" destId="{3E3417D2-6EE1-4409-8C01-F76A19A95D2B}" srcOrd="0" destOrd="0" presId="urn:microsoft.com/office/officeart/2005/8/layout/default"/>
    <dgm:cxn modelId="{4F97F4DE-9CBC-4351-9AF5-9EE360CADB4A}" type="presOf" srcId="{B5F25C55-249C-425B-9468-41A6387CE8CB}" destId="{D08DB09F-C3C3-4B79-9084-924DC06B5E08}" srcOrd="0" destOrd="0" presId="urn:microsoft.com/office/officeart/2005/8/layout/default"/>
    <dgm:cxn modelId="{66808EED-511C-4D10-85D2-BEADFAF4FF9F}" type="presOf" srcId="{E92500C6-8E34-479C-AD98-FAB873907E2D}" destId="{BE04C997-CEA6-4356-BF32-0D2DFFA06ED9}" srcOrd="0" destOrd="0" presId="urn:microsoft.com/office/officeart/2005/8/layout/default"/>
    <dgm:cxn modelId="{C225E4FC-0ABB-41C1-A5B3-526D2EFEA9DE}" type="presOf" srcId="{344A64FD-9213-46D6-88F2-8A281DFBEF22}" destId="{434A145C-D473-4026-8501-405F5C14F4C4}" srcOrd="0" destOrd="0" presId="urn:microsoft.com/office/officeart/2005/8/layout/default"/>
    <dgm:cxn modelId="{64E834FD-1677-4700-8922-7132180B8D93}" type="presParOf" srcId="{BC53F32A-A1FE-45F8-B848-424DAC84D4A1}" destId="{8F3F96CC-4B26-4DAE-B82E-548F48FB1B8E}" srcOrd="0" destOrd="0" presId="urn:microsoft.com/office/officeart/2005/8/layout/default"/>
    <dgm:cxn modelId="{B748BBDB-468E-49A9-A66F-232D29B48CB9}" type="presParOf" srcId="{BC53F32A-A1FE-45F8-B848-424DAC84D4A1}" destId="{550E3758-2BB0-4790-AD85-5D5E0A84E7C8}" srcOrd="1" destOrd="0" presId="urn:microsoft.com/office/officeart/2005/8/layout/default"/>
    <dgm:cxn modelId="{B4D45E04-40B0-4600-A32D-C7BAF60B4D39}" type="presParOf" srcId="{BC53F32A-A1FE-45F8-B848-424DAC84D4A1}" destId="{9A2D2E1F-E9AA-4DEB-8CB1-541066EFB41B}" srcOrd="2" destOrd="0" presId="urn:microsoft.com/office/officeart/2005/8/layout/default"/>
    <dgm:cxn modelId="{672B70DC-7C98-4205-9CBE-CD4E6CD3552D}" type="presParOf" srcId="{BC53F32A-A1FE-45F8-B848-424DAC84D4A1}" destId="{5F83A00B-44C2-45A4-9F01-5D19D56B57CE}" srcOrd="3" destOrd="0" presId="urn:microsoft.com/office/officeart/2005/8/layout/default"/>
    <dgm:cxn modelId="{A9DBA453-B7D8-4D05-9EA8-F3ABD2E2C862}" type="presParOf" srcId="{BC53F32A-A1FE-45F8-B848-424DAC84D4A1}" destId="{D08DB09F-C3C3-4B79-9084-924DC06B5E08}" srcOrd="4" destOrd="0" presId="urn:microsoft.com/office/officeart/2005/8/layout/default"/>
    <dgm:cxn modelId="{9022F08A-52E2-4540-B468-B34A68BA390C}" type="presParOf" srcId="{BC53F32A-A1FE-45F8-B848-424DAC84D4A1}" destId="{1E065644-70B4-476D-86A4-6BE9A3398FAD}" srcOrd="5" destOrd="0" presId="urn:microsoft.com/office/officeart/2005/8/layout/default"/>
    <dgm:cxn modelId="{BABED426-7C5B-4580-820D-A98912929D59}" type="presParOf" srcId="{BC53F32A-A1FE-45F8-B848-424DAC84D4A1}" destId="{8BF57417-6C1B-40D3-86E0-44E92687740B}" srcOrd="6" destOrd="0" presId="urn:microsoft.com/office/officeart/2005/8/layout/default"/>
    <dgm:cxn modelId="{A0F43FBF-D488-43C4-81D9-57E56A89126C}" type="presParOf" srcId="{BC53F32A-A1FE-45F8-B848-424DAC84D4A1}" destId="{83EC2DB6-C72C-4126-AC42-1E1645F74B81}" srcOrd="7" destOrd="0" presId="urn:microsoft.com/office/officeart/2005/8/layout/default"/>
    <dgm:cxn modelId="{163EA411-B3C5-42C1-9C53-8FFD2F241937}" type="presParOf" srcId="{BC53F32A-A1FE-45F8-B848-424DAC84D4A1}" destId="{3E3417D2-6EE1-4409-8C01-F76A19A95D2B}" srcOrd="8" destOrd="0" presId="urn:microsoft.com/office/officeart/2005/8/layout/default"/>
    <dgm:cxn modelId="{80B72BC3-79DA-4B45-8249-B536F66BCB94}" type="presParOf" srcId="{BC53F32A-A1FE-45F8-B848-424DAC84D4A1}" destId="{EC9DCCA1-0FD3-48DB-BAEF-D38E59928EA6}" srcOrd="9" destOrd="0" presId="urn:microsoft.com/office/officeart/2005/8/layout/default"/>
    <dgm:cxn modelId="{5735C8F5-4E2D-4EDE-98E3-5B21DC4437F7}" type="presParOf" srcId="{BC53F32A-A1FE-45F8-B848-424DAC84D4A1}" destId="{BE04C997-CEA6-4356-BF32-0D2DFFA06ED9}" srcOrd="10" destOrd="0" presId="urn:microsoft.com/office/officeart/2005/8/layout/default"/>
    <dgm:cxn modelId="{D4295F9E-0025-4929-9E5B-3D53EAD7FAB3}" type="presParOf" srcId="{BC53F32A-A1FE-45F8-B848-424DAC84D4A1}" destId="{3AEDCB01-7196-4AD2-B5D9-AD6A6B3E8101}" srcOrd="11" destOrd="0" presId="urn:microsoft.com/office/officeart/2005/8/layout/default"/>
    <dgm:cxn modelId="{F842177C-B0D4-4313-861C-A22799E046B3}" type="presParOf" srcId="{BC53F32A-A1FE-45F8-B848-424DAC84D4A1}" destId="{434A145C-D473-4026-8501-405F5C14F4C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A37120-4C95-4529-8EFF-664360FD1D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536F54-9689-416A-81DC-1985CA3A1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Output Layer:</a:t>
          </a:r>
          <a:endParaRPr lang="en-US" dirty="0"/>
        </a:p>
      </dgm:t>
    </dgm:pt>
    <dgm:pt modelId="{EB9E43DC-2817-48C8-AFD4-7DC47B8463DA}" type="parTrans" cxnId="{4552FD8F-CA11-48F6-BC96-D88EFD2DBBA2}">
      <dgm:prSet/>
      <dgm:spPr/>
      <dgm:t>
        <a:bodyPr/>
        <a:lstStyle/>
        <a:p>
          <a:endParaRPr lang="en-US"/>
        </a:p>
      </dgm:t>
    </dgm:pt>
    <dgm:pt modelId="{4954E4BE-CC70-4941-9F06-D15DB2B55225}" type="sibTrans" cxnId="{4552FD8F-CA11-48F6-BC96-D88EFD2DBBA2}">
      <dgm:prSet/>
      <dgm:spPr/>
      <dgm:t>
        <a:bodyPr/>
        <a:lstStyle/>
        <a:p>
          <a:endParaRPr lang="en-US"/>
        </a:p>
      </dgm:t>
    </dgm:pt>
    <dgm:pt modelId="{9F963C61-6879-4ADA-A0BE-2CE8A81A2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an output layer with Sigmoid activation function for binary classification</a:t>
          </a:r>
        </a:p>
      </dgm:t>
    </dgm:pt>
    <dgm:pt modelId="{4E13F59A-E24C-405C-89C7-7F26463DC884}" type="parTrans" cxnId="{A53AAEF5-5988-4FC4-A6A6-3B825B3C5138}">
      <dgm:prSet/>
      <dgm:spPr/>
      <dgm:t>
        <a:bodyPr/>
        <a:lstStyle/>
        <a:p>
          <a:endParaRPr lang="en-US"/>
        </a:p>
      </dgm:t>
    </dgm:pt>
    <dgm:pt modelId="{30B2A1F6-AD14-43BA-819F-2B422F62DB1C}" type="sibTrans" cxnId="{A53AAEF5-5988-4FC4-A6A6-3B825B3C5138}">
      <dgm:prSet/>
      <dgm:spPr/>
      <dgm:t>
        <a:bodyPr/>
        <a:lstStyle/>
        <a:p>
          <a:endParaRPr lang="en-US"/>
        </a:p>
      </dgm:t>
    </dgm:pt>
    <dgm:pt modelId="{0666531F-475F-45E0-88AF-1E091A3F9B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model.add(Dense(units=1, activation='sigmoid’))</a:t>
          </a:r>
          <a:endParaRPr lang="en-US"/>
        </a:p>
      </dgm:t>
    </dgm:pt>
    <dgm:pt modelId="{DC825E56-59E8-4184-B1AC-CCB1854BB962}" type="parTrans" cxnId="{4D691637-09B0-42D9-84D0-29D415D573CD}">
      <dgm:prSet/>
      <dgm:spPr/>
      <dgm:t>
        <a:bodyPr/>
        <a:lstStyle/>
        <a:p>
          <a:endParaRPr lang="en-US"/>
        </a:p>
      </dgm:t>
    </dgm:pt>
    <dgm:pt modelId="{DD9A1BEC-B837-4843-B0F7-1644EBBB516A}" type="sibTrans" cxnId="{4D691637-09B0-42D9-84D0-29D415D573CD}">
      <dgm:prSet/>
      <dgm:spPr/>
      <dgm:t>
        <a:bodyPr/>
        <a:lstStyle/>
        <a:p>
          <a:endParaRPr lang="en-US"/>
        </a:p>
      </dgm:t>
    </dgm:pt>
    <dgm:pt modelId="{4F8994F8-FA90-4729-B766-429F1E355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Compilation:</a:t>
          </a:r>
          <a:endParaRPr lang="en-US"/>
        </a:p>
      </dgm:t>
    </dgm:pt>
    <dgm:pt modelId="{B7DD3DAC-DD0E-41C4-976C-E679464A1B5D}" type="parTrans" cxnId="{82EC2ABF-1AF7-48F3-B495-A978F9B953CF}">
      <dgm:prSet/>
      <dgm:spPr/>
      <dgm:t>
        <a:bodyPr/>
        <a:lstStyle/>
        <a:p>
          <a:endParaRPr lang="en-US"/>
        </a:p>
      </dgm:t>
    </dgm:pt>
    <dgm:pt modelId="{3A566EA6-C1A2-488E-9255-66F38386EB6E}" type="sibTrans" cxnId="{82EC2ABF-1AF7-48F3-B495-A978F9B953CF}">
      <dgm:prSet/>
      <dgm:spPr/>
      <dgm:t>
        <a:bodyPr/>
        <a:lstStyle/>
        <a:p>
          <a:endParaRPr lang="en-US"/>
        </a:p>
      </dgm:t>
    </dgm:pt>
    <dgm:pt modelId="{9C07B73B-AF37-4855-A41C-8E955EA0AE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Compile the model with binary crossentropy loss and Adam optimizer.</a:t>
          </a:r>
        </a:p>
      </dgm:t>
    </dgm:pt>
    <dgm:pt modelId="{E2511DEC-6ED3-4BB7-9794-EEBAD9C7A143}" type="parTrans" cxnId="{1081529E-C153-4AE1-A376-AB7B1F96096D}">
      <dgm:prSet/>
      <dgm:spPr/>
      <dgm:t>
        <a:bodyPr/>
        <a:lstStyle/>
        <a:p>
          <a:endParaRPr lang="en-US"/>
        </a:p>
      </dgm:t>
    </dgm:pt>
    <dgm:pt modelId="{B30C1170-982B-4BFF-B86B-34EAD4D16D8C}" type="sibTrans" cxnId="{1081529E-C153-4AE1-A376-AB7B1F96096D}">
      <dgm:prSet/>
      <dgm:spPr/>
      <dgm:t>
        <a:bodyPr/>
        <a:lstStyle/>
        <a:p>
          <a:endParaRPr lang="en-US"/>
        </a:p>
      </dgm:t>
    </dgm:pt>
    <dgm:pt modelId="{5473776B-F476-4788-BE0A-188FD48724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model.compile(loss='binary_crossentropy', optimizer=Adam(learning_rate=0.001), metrics=['accuracy’])</a:t>
          </a:r>
          <a:endParaRPr lang="en-US"/>
        </a:p>
      </dgm:t>
    </dgm:pt>
    <dgm:pt modelId="{46A81DCB-FBC1-40B1-ABFC-91755A5F9837}" type="parTrans" cxnId="{0815713B-2FDA-48FA-9276-79F946C1DE97}">
      <dgm:prSet/>
      <dgm:spPr/>
      <dgm:t>
        <a:bodyPr/>
        <a:lstStyle/>
        <a:p>
          <a:endParaRPr lang="en-US"/>
        </a:p>
      </dgm:t>
    </dgm:pt>
    <dgm:pt modelId="{2ADBB5F3-C100-47CD-8005-354E3526840D}" type="sibTrans" cxnId="{0815713B-2FDA-48FA-9276-79F946C1DE97}">
      <dgm:prSet/>
      <dgm:spPr/>
      <dgm:t>
        <a:bodyPr/>
        <a:lstStyle/>
        <a:p>
          <a:endParaRPr lang="en-US"/>
        </a:p>
      </dgm:t>
    </dgm:pt>
    <dgm:pt modelId="{A4591FF1-623F-4294-A9AA-984B3BCB5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Early Stopping:</a:t>
          </a:r>
          <a:endParaRPr lang="en-US"/>
        </a:p>
      </dgm:t>
    </dgm:pt>
    <dgm:pt modelId="{DBFDB14E-AF0E-461D-850B-675EC86EB9E6}" type="parTrans" cxnId="{74981658-A1F4-466A-A3AC-514F44520453}">
      <dgm:prSet/>
      <dgm:spPr/>
      <dgm:t>
        <a:bodyPr/>
        <a:lstStyle/>
        <a:p>
          <a:endParaRPr lang="en-US"/>
        </a:p>
      </dgm:t>
    </dgm:pt>
    <dgm:pt modelId="{D72A770F-6BD9-4245-AF0E-7FCE7BAE2AAB}" type="sibTrans" cxnId="{74981658-A1F4-466A-A3AC-514F44520453}">
      <dgm:prSet/>
      <dgm:spPr/>
      <dgm:t>
        <a:bodyPr/>
        <a:lstStyle/>
        <a:p>
          <a:endParaRPr lang="en-US"/>
        </a:p>
      </dgm:t>
    </dgm:pt>
    <dgm:pt modelId="{A2DBCC27-E3AA-4EAB-B055-4283ED507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early stopping criteria using the EarlyStopping callback.</a:t>
          </a:r>
        </a:p>
      </dgm:t>
    </dgm:pt>
    <dgm:pt modelId="{8D6874BE-476E-4B65-8360-4230C53FF10A}" type="parTrans" cxnId="{17ADEE0F-A987-4BD7-96FA-188F9D8CA19D}">
      <dgm:prSet/>
      <dgm:spPr/>
      <dgm:t>
        <a:bodyPr/>
        <a:lstStyle/>
        <a:p>
          <a:endParaRPr lang="en-US"/>
        </a:p>
      </dgm:t>
    </dgm:pt>
    <dgm:pt modelId="{5C4D68E1-7877-4BCA-AE4E-718024F573DA}" type="sibTrans" cxnId="{17ADEE0F-A987-4BD7-96FA-188F9D8CA19D}">
      <dgm:prSet/>
      <dgm:spPr/>
      <dgm:t>
        <a:bodyPr/>
        <a:lstStyle/>
        <a:p>
          <a:endParaRPr lang="en-US"/>
        </a:p>
      </dgm:t>
    </dgm:pt>
    <dgm:pt modelId="{0B4AC339-6419-4B8A-8BAC-BCD0F92596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early_stopping = tf.keras.callbacks.EarlyStopping(monitor='val_loss', patience=5, restore_best_weights=True)</a:t>
          </a:r>
        </a:p>
      </dgm:t>
    </dgm:pt>
    <dgm:pt modelId="{A953FF1A-CB71-4DB3-87A1-69202B52845B}" type="parTrans" cxnId="{4CD354BD-8A74-4EBB-AD4A-BFA3C9A95491}">
      <dgm:prSet/>
      <dgm:spPr/>
      <dgm:t>
        <a:bodyPr/>
        <a:lstStyle/>
        <a:p>
          <a:endParaRPr lang="en-US"/>
        </a:p>
      </dgm:t>
    </dgm:pt>
    <dgm:pt modelId="{A63F5159-7EB3-4545-933B-40F3ECDA9711}" type="sibTrans" cxnId="{4CD354BD-8A74-4EBB-AD4A-BFA3C9A95491}">
      <dgm:prSet/>
      <dgm:spPr/>
      <dgm:t>
        <a:bodyPr/>
        <a:lstStyle/>
        <a:p>
          <a:endParaRPr lang="en-US"/>
        </a:p>
      </dgm:t>
    </dgm:pt>
    <dgm:pt modelId="{F7E2C93A-FA1E-4A3F-93AE-98A3ABCCAC85}" type="pres">
      <dgm:prSet presAssocID="{C9A37120-4C95-4529-8EFF-664360FD1D6C}" presName="root" presStyleCnt="0">
        <dgm:presLayoutVars>
          <dgm:dir/>
          <dgm:resizeHandles val="exact"/>
        </dgm:presLayoutVars>
      </dgm:prSet>
      <dgm:spPr/>
    </dgm:pt>
    <dgm:pt modelId="{2E6090E9-3851-43F6-ABEE-85804E311280}" type="pres">
      <dgm:prSet presAssocID="{A0536F54-9689-416A-81DC-1985CA3A1C6E}" presName="compNode" presStyleCnt="0"/>
      <dgm:spPr/>
    </dgm:pt>
    <dgm:pt modelId="{4CBA2BCE-2210-41B7-91B0-A29B350EDA1B}" type="pres">
      <dgm:prSet presAssocID="{A0536F54-9689-416A-81DC-1985CA3A1C6E}" presName="bgRect" presStyleLbl="bgShp" presStyleIdx="0" presStyleCnt="3"/>
      <dgm:spPr/>
    </dgm:pt>
    <dgm:pt modelId="{4DB2251C-2A45-4165-87CC-DB5F6A991106}" type="pres">
      <dgm:prSet presAssocID="{A0536F54-9689-416A-81DC-1985CA3A1C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69F4325-7C9B-4665-92DB-02369B89BA06}" type="pres">
      <dgm:prSet presAssocID="{A0536F54-9689-416A-81DC-1985CA3A1C6E}" presName="spaceRect" presStyleCnt="0"/>
      <dgm:spPr/>
    </dgm:pt>
    <dgm:pt modelId="{435447BA-00AD-44E5-9C34-9EA197117023}" type="pres">
      <dgm:prSet presAssocID="{A0536F54-9689-416A-81DC-1985CA3A1C6E}" presName="parTx" presStyleLbl="revTx" presStyleIdx="0" presStyleCnt="6">
        <dgm:presLayoutVars>
          <dgm:chMax val="0"/>
          <dgm:chPref val="0"/>
        </dgm:presLayoutVars>
      </dgm:prSet>
      <dgm:spPr/>
    </dgm:pt>
    <dgm:pt modelId="{3CB91595-E83C-47F4-9483-48AF5BE2C198}" type="pres">
      <dgm:prSet presAssocID="{A0536F54-9689-416A-81DC-1985CA3A1C6E}" presName="desTx" presStyleLbl="revTx" presStyleIdx="1" presStyleCnt="6">
        <dgm:presLayoutVars/>
      </dgm:prSet>
      <dgm:spPr/>
    </dgm:pt>
    <dgm:pt modelId="{54EE511B-8AEE-4D1E-B2DB-F7841D55DB1C}" type="pres">
      <dgm:prSet presAssocID="{4954E4BE-CC70-4941-9F06-D15DB2B55225}" presName="sibTrans" presStyleCnt="0"/>
      <dgm:spPr/>
    </dgm:pt>
    <dgm:pt modelId="{2EC47CBA-9130-4110-B3E4-D3A060884D3E}" type="pres">
      <dgm:prSet presAssocID="{4F8994F8-FA90-4729-B766-429F1E35513B}" presName="compNode" presStyleCnt="0"/>
      <dgm:spPr/>
    </dgm:pt>
    <dgm:pt modelId="{FEFDF93E-E222-4CA0-92EE-79BF3637CF92}" type="pres">
      <dgm:prSet presAssocID="{4F8994F8-FA90-4729-B766-429F1E35513B}" presName="bgRect" presStyleLbl="bgShp" presStyleIdx="1" presStyleCnt="3"/>
      <dgm:spPr/>
    </dgm:pt>
    <dgm:pt modelId="{22B196CC-D0D9-4EB2-8692-4E6A096E0DE8}" type="pres">
      <dgm:prSet presAssocID="{4F8994F8-FA90-4729-B766-429F1E3551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33B427-12DC-49C8-A0C7-28F08555AB95}" type="pres">
      <dgm:prSet presAssocID="{4F8994F8-FA90-4729-B766-429F1E35513B}" presName="spaceRect" presStyleCnt="0"/>
      <dgm:spPr/>
    </dgm:pt>
    <dgm:pt modelId="{B8328ABC-DBD3-4B77-A31F-0A599CE415BA}" type="pres">
      <dgm:prSet presAssocID="{4F8994F8-FA90-4729-B766-429F1E35513B}" presName="parTx" presStyleLbl="revTx" presStyleIdx="2" presStyleCnt="6">
        <dgm:presLayoutVars>
          <dgm:chMax val="0"/>
          <dgm:chPref val="0"/>
        </dgm:presLayoutVars>
      </dgm:prSet>
      <dgm:spPr/>
    </dgm:pt>
    <dgm:pt modelId="{D3E35CF8-9C55-47A8-885C-5ED4CB0DC831}" type="pres">
      <dgm:prSet presAssocID="{4F8994F8-FA90-4729-B766-429F1E35513B}" presName="desTx" presStyleLbl="revTx" presStyleIdx="3" presStyleCnt="6">
        <dgm:presLayoutVars/>
      </dgm:prSet>
      <dgm:spPr/>
    </dgm:pt>
    <dgm:pt modelId="{FF62B1C3-6E64-4B3D-B80E-F6DAA4EA0333}" type="pres">
      <dgm:prSet presAssocID="{3A566EA6-C1A2-488E-9255-66F38386EB6E}" presName="sibTrans" presStyleCnt="0"/>
      <dgm:spPr/>
    </dgm:pt>
    <dgm:pt modelId="{59E0FC32-E130-4635-9048-5660C7A07134}" type="pres">
      <dgm:prSet presAssocID="{A4591FF1-623F-4294-A9AA-984B3BCB515C}" presName="compNode" presStyleCnt="0"/>
      <dgm:spPr/>
    </dgm:pt>
    <dgm:pt modelId="{BE757220-1728-4393-AB03-9397F94AB4B4}" type="pres">
      <dgm:prSet presAssocID="{A4591FF1-623F-4294-A9AA-984B3BCB515C}" presName="bgRect" presStyleLbl="bgShp" presStyleIdx="2" presStyleCnt="3"/>
      <dgm:spPr/>
    </dgm:pt>
    <dgm:pt modelId="{4F064A11-0576-422C-9C4F-77F852149295}" type="pres">
      <dgm:prSet presAssocID="{A4591FF1-623F-4294-A9AA-984B3BCB51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E3C8A117-B0E9-483E-BF72-EAB10D6A7FE7}" type="pres">
      <dgm:prSet presAssocID="{A4591FF1-623F-4294-A9AA-984B3BCB515C}" presName="spaceRect" presStyleCnt="0"/>
      <dgm:spPr/>
    </dgm:pt>
    <dgm:pt modelId="{F50A6DC0-66D3-4469-9970-360E0BB55D1F}" type="pres">
      <dgm:prSet presAssocID="{A4591FF1-623F-4294-A9AA-984B3BCB515C}" presName="parTx" presStyleLbl="revTx" presStyleIdx="4" presStyleCnt="6">
        <dgm:presLayoutVars>
          <dgm:chMax val="0"/>
          <dgm:chPref val="0"/>
        </dgm:presLayoutVars>
      </dgm:prSet>
      <dgm:spPr/>
    </dgm:pt>
    <dgm:pt modelId="{F3C78296-635F-4A2E-8775-1A5CB7C14ADF}" type="pres">
      <dgm:prSet presAssocID="{A4591FF1-623F-4294-A9AA-984B3BCB515C}" presName="desTx" presStyleLbl="revTx" presStyleIdx="5" presStyleCnt="6">
        <dgm:presLayoutVars/>
      </dgm:prSet>
      <dgm:spPr/>
    </dgm:pt>
  </dgm:ptLst>
  <dgm:cxnLst>
    <dgm:cxn modelId="{F710E901-1C7A-411B-9D92-C7DE74621123}" type="presOf" srcId="{A4591FF1-623F-4294-A9AA-984B3BCB515C}" destId="{F50A6DC0-66D3-4469-9970-360E0BB55D1F}" srcOrd="0" destOrd="0" presId="urn:microsoft.com/office/officeart/2018/2/layout/IconVerticalSolidList"/>
    <dgm:cxn modelId="{17ADEE0F-A987-4BD7-96FA-188F9D8CA19D}" srcId="{A4591FF1-623F-4294-A9AA-984B3BCB515C}" destId="{A2DBCC27-E3AA-4EAB-B055-4283ED5078B2}" srcOrd="0" destOrd="0" parTransId="{8D6874BE-476E-4B65-8360-4230C53FF10A}" sibTransId="{5C4D68E1-7877-4BCA-AE4E-718024F573DA}"/>
    <dgm:cxn modelId="{4D691637-09B0-42D9-84D0-29D415D573CD}" srcId="{A0536F54-9689-416A-81DC-1985CA3A1C6E}" destId="{0666531F-475F-45E0-88AF-1E091A3F9BAD}" srcOrd="1" destOrd="0" parTransId="{DC825E56-59E8-4184-B1AC-CCB1854BB962}" sibTransId="{DD9A1BEC-B837-4843-B0F7-1644EBBB516A}"/>
    <dgm:cxn modelId="{0815713B-2FDA-48FA-9276-79F946C1DE97}" srcId="{4F8994F8-FA90-4729-B766-429F1E35513B}" destId="{5473776B-F476-4788-BE0A-188FD4872485}" srcOrd="1" destOrd="0" parTransId="{46A81DCB-FBC1-40B1-ABFC-91755A5F9837}" sibTransId="{2ADBB5F3-C100-47CD-8005-354E3526840D}"/>
    <dgm:cxn modelId="{A3AEC95B-DF19-486F-B8A0-8E7E6AE5EFC3}" type="presOf" srcId="{0B4AC339-6419-4B8A-8BAC-BCD0F9259654}" destId="{F3C78296-635F-4A2E-8775-1A5CB7C14ADF}" srcOrd="0" destOrd="1" presId="urn:microsoft.com/office/officeart/2018/2/layout/IconVerticalSolidList"/>
    <dgm:cxn modelId="{4EF98044-7EC0-415E-A4BD-D609DE43F502}" type="presOf" srcId="{9C07B73B-AF37-4855-A41C-8E955EA0AE72}" destId="{D3E35CF8-9C55-47A8-885C-5ED4CB0DC831}" srcOrd="0" destOrd="0" presId="urn:microsoft.com/office/officeart/2018/2/layout/IconVerticalSolidList"/>
    <dgm:cxn modelId="{5935F444-AAF7-4CFB-ABC8-3BEEAB110869}" type="presOf" srcId="{5473776B-F476-4788-BE0A-188FD4872485}" destId="{D3E35CF8-9C55-47A8-885C-5ED4CB0DC831}" srcOrd="0" destOrd="1" presId="urn:microsoft.com/office/officeart/2018/2/layout/IconVerticalSolidList"/>
    <dgm:cxn modelId="{C34D714E-2D6C-4135-B716-12B73F10B2A2}" type="presOf" srcId="{9F963C61-6879-4ADA-A0BE-2CE8A81A261A}" destId="{3CB91595-E83C-47F4-9483-48AF5BE2C198}" srcOrd="0" destOrd="0" presId="urn:microsoft.com/office/officeart/2018/2/layout/IconVerticalSolidList"/>
    <dgm:cxn modelId="{BCB70252-10E4-463F-B28A-AE606CDFA5D6}" type="presOf" srcId="{C9A37120-4C95-4529-8EFF-664360FD1D6C}" destId="{F7E2C93A-FA1E-4A3F-93AE-98A3ABCCAC85}" srcOrd="0" destOrd="0" presId="urn:microsoft.com/office/officeart/2018/2/layout/IconVerticalSolidList"/>
    <dgm:cxn modelId="{D66F0E74-F71C-45A4-97CF-6B1F1DCB795F}" type="presOf" srcId="{A2DBCC27-E3AA-4EAB-B055-4283ED5078B2}" destId="{F3C78296-635F-4A2E-8775-1A5CB7C14ADF}" srcOrd="0" destOrd="0" presId="urn:microsoft.com/office/officeart/2018/2/layout/IconVerticalSolidList"/>
    <dgm:cxn modelId="{74981658-A1F4-466A-A3AC-514F44520453}" srcId="{C9A37120-4C95-4529-8EFF-664360FD1D6C}" destId="{A4591FF1-623F-4294-A9AA-984B3BCB515C}" srcOrd="2" destOrd="0" parTransId="{DBFDB14E-AF0E-461D-850B-675EC86EB9E6}" sibTransId="{D72A770F-6BD9-4245-AF0E-7FCE7BAE2AAB}"/>
    <dgm:cxn modelId="{4552FD8F-CA11-48F6-BC96-D88EFD2DBBA2}" srcId="{C9A37120-4C95-4529-8EFF-664360FD1D6C}" destId="{A0536F54-9689-416A-81DC-1985CA3A1C6E}" srcOrd="0" destOrd="0" parTransId="{EB9E43DC-2817-48C8-AFD4-7DC47B8463DA}" sibTransId="{4954E4BE-CC70-4941-9F06-D15DB2B55225}"/>
    <dgm:cxn modelId="{1081529E-C153-4AE1-A376-AB7B1F96096D}" srcId="{4F8994F8-FA90-4729-B766-429F1E35513B}" destId="{9C07B73B-AF37-4855-A41C-8E955EA0AE72}" srcOrd="0" destOrd="0" parTransId="{E2511DEC-6ED3-4BB7-9794-EEBAD9C7A143}" sibTransId="{B30C1170-982B-4BFF-B86B-34EAD4D16D8C}"/>
    <dgm:cxn modelId="{4CD354BD-8A74-4EBB-AD4A-BFA3C9A95491}" srcId="{A4591FF1-623F-4294-A9AA-984B3BCB515C}" destId="{0B4AC339-6419-4B8A-8BAC-BCD0F9259654}" srcOrd="1" destOrd="0" parTransId="{A953FF1A-CB71-4DB3-87A1-69202B52845B}" sibTransId="{A63F5159-7EB3-4545-933B-40F3ECDA9711}"/>
    <dgm:cxn modelId="{82EC2ABF-1AF7-48F3-B495-A978F9B953CF}" srcId="{C9A37120-4C95-4529-8EFF-664360FD1D6C}" destId="{4F8994F8-FA90-4729-B766-429F1E35513B}" srcOrd="1" destOrd="0" parTransId="{B7DD3DAC-DD0E-41C4-976C-E679464A1B5D}" sibTransId="{3A566EA6-C1A2-488E-9255-66F38386EB6E}"/>
    <dgm:cxn modelId="{47598AC6-9A57-4683-9863-570FE11BA996}" type="presOf" srcId="{A0536F54-9689-416A-81DC-1985CA3A1C6E}" destId="{435447BA-00AD-44E5-9C34-9EA197117023}" srcOrd="0" destOrd="0" presId="urn:microsoft.com/office/officeart/2018/2/layout/IconVerticalSolidList"/>
    <dgm:cxn modelId="{63B7C9D2-F1DA-4E02-B7A3-5ECA28C91CF0}" type="presOf" srcId="{0666531F-475F-45E0-88AF-1E091A3F9BAD}" destId="{3CB91595-E83C-47F4-9483-48AF5BE2C198}" srcOrd="0" destOrd="1" presId="urn:microsoft.com/office/officeart/2018/2/layout/IconVerticalSolidList"/>
    <dgm:cxn modelId="{F2AEE2E9-0447-4FC0-808C-C9ADD3E65010}" type="presOf" srcId="{4F8994F8-FA90-4729-B766-429F1E35513B}" destId="{B8328ABC-DBD3-4B77-A31F-0A599CE415BA}" srcOrd="0" destOrd="0" presId="urn:microsoft.com/office/officeart/2018/2/layout/IconVerticalSolidList"/>
    <dgm:cxn modelId="{A53AAEF5-5988-4FC4-A6A6-3B825B3C5138}" srcId="{A0536F54-9689-416A-81DC-1985CA3A1C6E}" destId="{9F963C61-6879-4ADA-A0BE-2CE8A81A261A}" srcOrd="0" destOrd="0" parTransId="{4E13F59A-E24C-405C-89C7-7F26463DC884}" sibTransId="{30B2A1F6-AD14-43BA-819F-2B422F62DB1C}"/>
    <dgm:cxn modelId="{18865F13-6893-489A-9DC6-234898AE8B18}" type="presParOf" srcId="{F7E2C93A-FA1E-4A3F-93AE-98A3ABCCAC85}" destId="{2E6090E9-3851-43F6-ABEE-85804E311280}" srcOrd="0" destOrd="0" presId="urn:microsoft.com/office/officeart/2018/2/layout/IconVerticalSolidList"/>
    <dgm:cxn modelId="{1FCD55A0-06E3-42E7-883B-C5A461E1C728}" type="presParOf" srcId="{2E6090E9-3851-43F6-ABEE-85804E311280}" destId="{4CBA2BCE-2210-41B7-91B0-A29B350EDA1B}" srcOrd="0" destOrd="0" presId="urn:microsoft.com/office/officeart/2018/2/layout/IconVerticalSolidList"/>
    <dgm:cxn modelId="{46107682-E6CE-4EE6-8E71-FE17685FBBA1}" type="presParOf" srcId="{2E6090E9-3851-43F6-ABEE-85804E311280}" destId="{4DB2251C-2A45-4165-87CC-DB5F6A991106}" srcOrd="1" destOrd="0" presId="urn:microsoft.com/office/officeart/2018/2/layout/IconVerticalSolidList"/>
    <dgm:cxn modelId="{0F993248-7A4F-46A5-94BA-781FE9D9EED7}" type="presParOf" srcId="{2E6090E9-3851-43F6-ABEE-85804E311280}" destId="{D69F4325-7C9B-4665-92DB-02369B89BA06}" srcOrd="2" destOrd="0" presId="urn:microsoft.com/office/officeart/2018/2/layout/IconVerticalSolidList"/>
    <dgm:cxn modelId="{F70DEA4E-69C7-447B-9F45-C7E0B95C2EAC}" type="presParOf" srcId="{2E6090E9-3851-43F6-ABEE-85804E311280}" destId="{435447BA-00AD-44E5-9C34-9EA197117023}" srcOrd="3" destOrd="0" presId="urn:microsoft.com/office/officeart/2018/2/layout/IconVerticalSolidList"/>
    <dgm:cxn modelId="{97FDEECC-3EB4-4A0E-A05C-354A487E854A}" type="presParOf" srcId="{2E6090E9-3851-43F6-ABEE-85804E311280}" destId="{3CB91595-E83C-47F4-9483-48AF5BE2C198}" srcOrd="4" destOrd="0" presId="urn:microsoft.com/office/officeart/2018/2/layout/IconVerticalSolidList"/>
    <dgm:cxn modelId="{0647A0C2-B516-41A0-B920-1D66A52D8BFF}" type="presParOf" srcId="{F7E2C93A-FA1E-4A3F-93AE-98A3ABCCAC85}" destId="{54EE511B-8AEE-4D1E-B2DB-F7841D55DB1C}" srcOrd="1" destOrd="0" presId="urn:microsoft.com/office/officeart/2018/2/layout/IconVerticalSolidList"/>
    <dgm:cxn modelId="{4D991E91-463D-4BEB-AA6A-1BE4E37A4259}" type="presParOf" srcId="{F7E2C93A-FA1E-4A3F-93AE-98A3ABCCAC85}" destId="{2EC47CBA-9130-4110-B3E4-D3A060884D3E}" srcOrd="2" destOrd="0" presId="urn:microsoft.com/office/officeart/2018/2/layout/IconVerticalSolidList"/>
    <dgm:cxn modelId="{EE3DEEB0-9377-4737-891B-E77AC9AA2265}" type="presParOf" srcId="{2EC47CBA-9130-4110-B3E4-D3A060884D3E}" destId="{FEFDF93E-E222-4CA0-92EE-79BF3637CF92}" srcOrd="0" destOrd="0" presId="urn:microsoft.com/office/officeart/2018/2/layout/IconVerticalSolidList"/>
    <dgm:cxn modelId="{EFC94850-7312-4A07-A917-DB0A0C498669}" type="presParOf" srcId="{2EC47CBA-9130-4110-B3E4-D3A060884D3E}" destId="{22B196CC-D0D9-4EB2-8692-4E6A096E0DE8}" srcOrd="1" destOrd="0" presId="urn:microsoft.com/office/officeart/2018/2/layout/IconVerticalSolidList"/>
    <dgm:cxn modelId="{90B6A3C1-CE73-43C6-836A-BA0C5C5D4B8B}" type="presParOf" srcId="{2EC47CBA-9130-4110-B3E4-D3A060884D3E}" destId="{6133B427-12DC-49C8-A0C7-28F08555AB95}" srcOrd="2" destOrd="0" presId="urn:microsoft.com/office/officeart/2018/2/layout/IconVerticalSolidList"/>
    <dgm:cxn modelId="{E5EDC18E-6413-4A76-B6D6-2AC0AE91EB16}" type="presParOf" srcId="{2EC47CBA-9130-4110-B3E4-D3A060884D3E}" destId="{B8328ABC-DBD3-4B77-A31F-0A599CE415BA}" srcOrd="3" destOrd="0" presId="urn:microsoft.com/office/officeart/2018/2/layout/IconVerticalSolidList"/>
    <dgm:cxn modelId="{050EA7BA-6CC2-4F02-AB35-CB1F9990CA81}" type="presParOf" srcId="{2EC47CBA-9130-4110-B3E4-D3A060884D3E}" destId="{D3E35CF8-9C55-47A8-885C-5ED4CB0DC831}" srcOrd="4" destOrd="0" presId="urn:microsoft.com/office/officeart/2018/2/layout/IconVerticalSolidList"/>
    <dgm:cxn modelId="{72E03157-2D5A-4501-A463-FEE70A95F5AE}" type="presParOf" srcId="{F7E2C93A-FA1E-4A3F-93AE-98A3ABCCAC85}" destId="{FF62B1C3-6E64-4B3D-B80E-F6DAA4EA0333}" srcOrd="3" destOrd="0" presId="urn:microsoft.com/office/officeart/2018/2/layout/IconVerticalSolidList"/>
    <dgm:cxn modelId="{CA542B50-8335-4A40-98B2-428C78B2B295}" type="presParOf" srcId="{F7E2C93A-FA1E-4A3F-93AE-98A3ABCCAC85}" destId="{59E0FC32-E130-4635-9048-5660C7A07134}" srcOrd="4" destOrd="0" presId="urn:microsoft.com/office/officeart/2018/2/layout/IconVerticalSolidList"/>
    <dgm:cxn modelId="{13D0A244-8B65-4DCD-80EC-CACBBF0C8DB0}" type="presParOf" srcId="{59E0FC32-E130-4635-9048-5660C7A07134}" destId="{BE757220-1728-4393-AB03-9397F94AB4B4}" srcOrd="0" destOrd="0" presId="urn:microsoft.com/office/officeart/2018/2/layout/IconVerticalSolidList"/>
    <dgm:cxn modelId="{4683AD3B-7134-4B16-9FD6-74FCA58D096D}" type="presParOf" srcId="{59E0FC32-E130-4635-9048-5660C7A07134}" destId="{4F064A11-0576-422C-9C4F-77F852149295}" srcOrd="1" destOrd="0" presId="urn:microsoft.com/office/officeart/2018/2/layout/IconVerticalSolidList"/>
    <dgm:cxn modelId="{BA4754D6-CBBB-4B64-BA91-026075625178}" type="presParOf" srcId="{59E0FC32-E130-4635-9048-5660C7A07134}" destId="{E3C8A117-B0E9-483E-BF72-EAB10D6A7FE7}" srcOrd="2" destOrd="0" presId="urn:microsoft.com/office/officeart/2018/2/layout/IconVerticalSolidList"/>
    <dgm:cxn modelId="{6721F7B7-AAE8-4A35-95E8-47B41CA75FB0}" type="presParOf" srcId="{59E0FC32-E130-4635-9048-5660C7A07134}" destId="{F50A6DC0-66D3-4469-9970-360E0BB55D1F}" srcOrd="3" destOrd="0" presId="urn:microsoft.com/office/officeart/2018/2/layout/IconVerticalSolidList"/>
    <dgm:cxn modelId="{4F7995AF-2AD8-4BA0-9020-0BE72AE8E140}" type="presParOf" srcId="{59E0FC32-E130-4635-9048-5660C7A07134}" destId="{F3C78296-635F-4A2E-8775-1A5CB7C14AD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EFF375-1497-41FE-869B-324A760F51A3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663D3E-DCAD-459F-82FE-E5B2457F3626}">
      <dgm:prSet/>
      <dgm:spPr/>
      <dgm:t>
        <a:bodyPr/>
        <a:lstStyle/>
        <a:p>
          <a:r>
            <a:rPr lang="en-US" b="1"/>
            <a:t>Training Loss and Accuracy:</a:t>
          </a:r>
          <a:endParaRPr lang="en-US"/>
        </a:p>
      </dgm:t>
    </dgm:pt>
    <dgm:pt modelId="{D2D9D36D-AAA4-46B0-B891-BFC46C016781}" type="parTrans" cxnId="{AD4BD95A-4EB1-4CAD-8432-9A643D2F35A4}">
      <dgm:prSet/>
      <dgm:spPr/>
      <dgm:t>
        <a:bodyPr/>
        <a:lstStyle/>
        <a:p>
          <a:endParaRPr lang="en-US"/>
        </a:p>
      </dgm:t>
    </dgm:pt>
    <dgm:pt modelId="{F396D08D-19FB-4A1D-8BFC-12DFD2E594ED}" type="sibTrans" cxnId="{AD4BD95A-4EB1-4CAD-8432-9A643D2F35A4}">
      <dgm:prSet/>
      <dgm:spPr/>
      <dgm:t>
        <a:bodyPr/>
        <a:lstStyle/>
        <a:p>
          <a:endParaRPr lang="en-US"/>
        </a:p>
      </dgm:t>
    </dgm:pt>
    <dgm:pt modelId="{D380E973-E2E5-4EED-ABC7-6663A332EE87}">
      <dgm:prSet/>
      <dgm:spPr/>
      <dgm:t>
        <a:bodyPr/>
        <a:lstStyle/>
        <a:p>
          <a:r>
            <a:rPr lang="en-US"/>
            <a:t>Training Loss: 0.4435</a:t>
          </a:r>
        </a:p>
      </dgm:t>
    </dgm:pt>
    <dgm:pt modelId="{C639A987-2071-4DD6-91DF-C74B6FFFA8B8}" type="parTrans" cxnId="{78C75505-4C81-47E9-9B4E-F089816979D0}">
      <dgm:prSet/>
      <dgm:spPr/>
      <dgm:t>
        <a:bodyPr/>
        <a:lstStyle/>
        <a:p>
          <a:endParaRPr lang="en-US"/>
        </a:p>
      </dgm:t>
    </dgm:pt>
    <dgm:pt modelId="{CCA94E11-7617-46DE-9404-683FA7F9D771}" type="sibTrans" cxnId="{78C75505-4C81-47E9-9B4E-F089816979D0}">
      <dgm:prSet/>
      <dgm:spPr/>
      <dgm:t>
        <a:bodyPr/>
        <a:lstStyle/>
        <a:p>
          <a:endParaRPr lang="en-US"/>
        </a:p>
      </dgm:t>
    </dgm:pt>
    <dgm:pt modelId="{33D52784-71DB-4674-ABE6-A83C34D43591}">
      <dgm:prSet/>
      <dgm:spPr/>
      <dgm:t>
        <a:bodyPr/>
        <a:lstStyle/>
        <a:p>
          <a:r>
            <a:rPr lang="en-US"/>
            <a:t>Training Accuracy: 79.13%</a:t>
          </a:r>
        </a:p>
      </dgm:t>
    </dgm:pt>
    <dgm:pt modelId="{639673FB-0138-45B8-A147-51B0A6313DED}" type="parTrans" cxnId="{153E7A35-72D8-4E9B-8633-5D0E750D30E5}">
      <dgm:prSet/>
      <dgm:spPr/>
      <dgm:t>
        <a:bodyPr/>
        <a:lstStyle/>
        <a:p>
          <a:endParaRPr lang="en-US"/>
        </a:p>
      </dgm:t>
    </dgm:pt>
    <dgm:pt modelId="{2C0FCE5E-B7EC-4628-9FFD-51A6F4FDAF9E}" type="sibTrans" cxnId="{153E7A35-72D8-4E9B-8633-5D0E750D30E5}">
      <dgm:prSet/>
      <dgm:spPr/>
      <dgm:t>
        <a:bodyPr/>
        <a:lstStyle/>
        <a:p>
          <a:endParaRPr lang="en-US"/>
        </a:p>
      </dgm:t>
    </dgm:pt>
    <dgm:pt modelId="{0228F39E-E7FC-4A6D-93B1-0DF3A24FEB98}">
      <dgm:prSet/>
      <dgm:spPr/>
      <dgm:t>
        <a:bodyPr/>
        <a:lstStyle/>
        <a:p>
          <a:r>
            <a:rPr lang="en-US"/>
            <a:t>Represents the model's performance on the training dataset.</a:t>
          </a:r>
        </a:p>
      </dgm:t>
    </dgm:pt>
    <dgm:pt modelId="{C7710BD4-997E-49FB-A9AE-3C9007D33F8C}" type="parTrans" cxnId="{3E1599D2-31E5-43A4-90B0-06287D344419}">
      <dgm:prSet/>
      <dgm:spPr/>
      <dgm:t>
        <a:bodyPr/>
        <a:lstStyle/>
        <a:p>
          <a:endParaRPr lang="en-US"/>
        </a:p>
      </dgm:t>
    </dgm:pt>
    <dgm:pt modelId="{889D3F96-5DF0-4BD3-8369-F328FEF51A89}" type="sibTrans" cxnId="{3E1599D2-31E5-43A4-90B0-06287D344419}">
      <dgm:prSet/>
      <dgm:spPr/>
      <dgm:t>
        <a:bodyPr/>
        <a:lstStyle/>
        <a:p>
          <a:endParaRPr lang="en-US"/>
        </a:p>
      </dgm:t>
    </dgm:pt>
    <dgm:pt modelId="{324EBA1B-4B27-498F-ACC1-25699FD19530}">
      <dgm:prSet/>
      <dgm:spPr/>
      <dgm:t>
        <a:bodyPr/>
        <a:lstStyle/>
        <a:p>
          <a:r>
            <a:rPr lang="en-US"/>
            <a:t>Indicates the degree of error between predicted and actual values.</a:t>
          </a:r>
        </a:p>
      </dgm:t>
    </dgm:pt>
    <dgm:pt modelId="{B31F51F1-D7FD-4606-9129-B51E49A160BB}" type="parTrans" cxnId="{AE0FA4C8-212E-43BE-844D-FE9566FE031B}">
      <dgm:prSet/>
      <dgm:spPr/>
      <dgm:t>
        <a:bodyPr/>
        <a:lstStyle/>
        <a:p>
          <a:endParaRPr lang="en-US"/>
        </a:p>
      </dgm:t>
    </dgm:pt>
    <dgm:pt modelId="{ECBB23A8-3BBF-4A84-B0E0-3EAA5BF953C5}" type="sibTrans" cxnId="{AE0FA4C8-212E-43BE-844D-FE9566FE031B}">
      <dgm:prSet/>
      <dgm:spPr/>
      <dgm:t>
        <a:bodyPr/>
        <a:lstStyle/>
        <a:p>
          <a:endParaRPr lang="en-US"/>
        </a:p>
      </dgm:t>
    </dgm:pt>
    <dgm:pt modelId="{A41F185A-43DE-49D7-8A4A-CD5E72D8E412}">
      <dgm:prSet/>
      <dgm:spPr/>
      <dgm:t>
        <a:bodyPr/>
        <a:lstStyle/>
        <a:p>
          <a:r>
            <a:rPr lang="en-US" b="1" dirty="0"/>
            <a:t>Validation Loss and Accuracy:</a:t>
          </a:r>
          <a:endParaRPr lang="en-US" dirty="0"/>
        </a:p>
      </dgm:t>
    </dgm:pt>
    <dgm:pt modelId="{AE0FF3BA-CC53-4216-A599-23A3AE88DE2D}" type="parTrans" cxnId="{C9F69F79-F574-4D9D-BEEB-DDC2CFCE4974}">
      <dgm:prSet/>
      <dgm:spPr/>
      <dgm:t>
        <a:bodyPr/>
        <a:lstStyle/>
        <a:p>
          <a:endParaRPr lang="en-US"/>
        </a:p>
      </dgm:t>
    </dgm:pt>
    <dgm:pt modelId="{8A6B6F54-94C8-49AD-B5CF-C991DA79AD3D}" type="sibTrans" cxnId="{C9F69F79-F574-4D9D-BEEB-DDC2CFCE4974}">
      <dgm:prSet/>
      <dgm:spPr/>
      <dgm:t>
        <a:bodyPr/>
        <a:lstStyle/>
        <a:p>
          <a:endParaRPr lang="en-US"/>
        </a:p>
      </dgm:t>
    </dgm:pt>
    <dgm:pt modelId="{558E1705-5F1A-485A-96E2-92DDB704B09A}">
      <dgm:prSet/>
      <dgm:spPr/>
      <dgm:t>
        <a:bodyPr/>
        <a:lstStyle/>
        <a:p>
          <a:r>
            <a:rPr lang="en-US"/>
            <a:t>Validation Loss: 0.4488</a:t>
          </a:r>
        </a:p>
      </dgm:t>
    </dgm:pt>
    <dgm:pt modelId="{C8CEC79F-91FC-4F02-A26C-F15AE09CF988}" type="parTrans" cxnId="{FD0262DD-5B11-4A02-8A0F-47D0B959857E}">
      <dgm:prSet/>
      <dgm:spPr/>
      <dgm:t>
        <a:bodyPr/>
        <a:lstStyle/>
        <a:p>
          <a:endParaRPr lang="en-US"/>
        </a:p>
      </dgm:t>
    </dgm:pt>
    <dgm:pt modelId="{4450B3EA-C577-4069-831B-5FEE70FCE780}" type="sibTrans" cxnId="{FD0262DD-5B11-4A02-8A0F-47D0B959857E}">
      <dgm:prSet/>
      <dgm:spPr/>
      <dgm:t>
        <a:bodyPr/>
        <a:lstStyle/>
        <a:p>
          <a:endParaRPr lang="en-US"/>
        </a:p>
      </dgm:t>
    </dgm:pt>
    <dgm:pt modelId="{A542E72F-3B15-49F2-B8AF-2F99EB092147}">
      <dgm:prSet/>
      <dgm:spPr/>
      <dgm:t>
        <a:bodyPr/>
        <a:lstStyle/>
        <a:p>
          <a:r>
            <a:rPr lang="en-US"/>
            <a:t>Validation Accuracy: 79.04%</a:t>
          </a:r>
        </a:p>
      </dgm:t>
    </dgm:pt>
    <dgm:pt modelId="{BD7C782F-2DF5-4712-A36D-95EDE7F85B2F}" type="parTrans" cxnId="{227F1D49-2F34-4CCB-9E9B-09B10A649A0F}">
      <dgm:prSet/>
      <dgm:spPr/>
      <dgm:t>
        <a:bodyPr/>
        <a:lstStyle/>
        <a:p>
          <a:endParaRPr lang="en-US"/>
        </a:p>
      </dgm:t>
    </dgm:pt>
    <dgm:pt modelId="{B521019F-61FF-4FFA-9487-928F7BF4AC6C}" type="sibTrans" cxnId="{227F1D49-2F34-4CCB-9E9B-09B10A649A0F}">
      <dgm:prSet/>
      <dgm:spPr/>
      <dgm:t>
        <a:bodyPr/>
        <a:lstStyle/>
        <a:p>
          <a:endParaRPr lang="en-US"/>
        </a:p>
      </dgm:t>
    </dgm:pt>
    <dgm:pt modelId="{849F2E82-9595-4824-823C-5C29C875BCAC}">
      <dgm:prSet/>
      <dgm:spPr/>
      <dgm:t>
        <a:bodyPr/>
        <a:lstStyle/>
        <a:p>
          <a:r>
            <a:rPr lang="en-US"/>
            <a:t>Represents the model's performance on a separate validation dataset.</a:t>
          </a:r>
        </a:p>
      </dgm:t>
    </dgm:pt>
    <dgm:pt modelId="{01EBF162-B413-479A-A904-8B2C82EA9681}" type="parTrans" cxnId="{628DDCC9-F8FC-42F2-86A7-DD6B96C8C30C}">
      <dgm:prSet/>
      <dgm:spPr/>
      <dgm:t>
        <a:bodyPr/>
        <a:lstStyle/>
        <a:p>
          <a:endParaRPr lang="en-US"/>
        </a:p>
      </dgm:t>
    </dgm:pt>
    <dgm:pt modelId="{71426C89-011F-40A3-BEF8-0C33410B97AE}" type="sibTrans" cxnId="{628DDCC9-F8FC-42F2-86A7-DD6B96C8C30C}">
      <dgm:prSet/>
      <dgm:spPr/>
      <dgm:t>
        <a:bodyPr/>
        <a:lstStyle/>
        <a:p>
          <a:endParaRPr lang="en-US"/>
        </a:p>
      </dgm:t>
    </dgm:pt>
    <dgm:pt modelId="{DFE48505-6E8C-450A-8391-383ED895937B}">
      <dgm:prSet/>
      <dgm:spPr/>
      <dgm:t>
        <a:bodyPr/>
        <a:lstStyle/>
        <a:p>
          <a:r>
            <a:rPr lang="en-US"/>
            <a:t>Monitors generalization and prevents overfitting.</a:t>
          </a:r>
        </a:p>
      </dgm:t>
    </dgm:pt>
    <dgm:pt modelId="{A4A07ADB-9949-42EF-94C8-B0E9B3218EFD}" type="parTrans" cxnId="{C5F759BD-3253-49C0-920F-9313DDEA78E5}">
      <dgm:prSet/>
      <dgm:spPr/>
      <dgm:t>
        <a:bodyPr/>
        <a:lstStyle/>
        <a:p>
          <a:endParaRPr lang="en-US"/>
        </a:p>
      </dgm:t>
    </dgm:pt>
    <dgm:pt modelId="{5571F090-F232-410E-9EE7-4F7102B57746}" type="sibTrans" cxnId="{C5F759BD-3253-49C0-920F-9313DDEA78E5}">
      <dgm:prSet/>
      <dgm:spPr/>
      <dgm:t>
        <a:bodyPr/>
        <a:lstStyle/>
        <a:p>
          <a:endParaRPr lang="en-US"/>
        </a:p>
      </dgm:t>
    </dgm:pt>
    <dgm:pt modelId="{3313551B-083D-4250-B423-699AED65ED12}" type="pres">
      <dgm:prSet presAssocID="{1DEFF375-1497-41FE-869B-324A760F51A3}" presName="Name0" presStyleCnt="0">
        <dgm:presLayoutVars>
          <dgm:dir/>
          <dgm:resizeHandles val="exact"/>
        </dgm:presLayoutVars>
      </dgm:prSet>
      <dgm:spPr/>
    </dgm:pt>
    <dgm:pt modelId="{962C9BE2-BA80-4512-ACCB-8B22BBC178F3}" type="pres">
      <dgm:prSet presAssocID="{5C663D3E-DCAD-459F-82FE-E5B2457F3626}" presName="node" presStyleLbl="node1" presStyleIdx="0" presStyleCnt="3">
        <dgm:presLayoutVars>
          <dgm:bulletEnabled val="1"/>
        </dgm:presLayoutVars>
      </dgm:prSet>
      <dgm:spPr/>
    </dgm:pt>
    <dgm:pt modelId="{E7055608-F161-432D-A700-5C6F4E293748}" type="pres">
      <dgm:prSet presAssocID="{F396D08D-19FB-4A1D-8BFC-12DFD2E594ED}" presName="sibTransSpacerBeforeConnector" presStyleCnt="0"/>
      <dgm:spPr/>
    </dgm:pt>
    <dgm:pt modelId="{DDC4E0A3-6F8A-4CF9-A466-B11627ABC5C0}" type="pres">
      <dgm:prSet presAssocID="{F396D08D-19FB-4A1D-8BFC-12DFD2E594ED}" presName="sibTrans" presStyleLbl="node1" presStyleIdx="1" presStyleCnt="3"/>
      <dgm:spPr/>
    </dgm:pt>
    <dgm:pt modelId="{F7AE33C0-3AA1-479E-BD3D-393E4EB5A639}" type="pres">
      <dgm:prSet presAssocID="{F396D08D-19FB-4A1D-8BFC-12DFD2E594ED}" presName="sibTransSpacerAfterConnector" presStyleCnt="0"/>
      <dgm:spPr/>
    </dgm:pt>
    <dgm:pt modelId="{F8098CE1-B6EA-4AF1-901A-81F1D123627D}" type="pres">
      <dgm:prSet presAssocID="{A41F185A-43DE-49D7-8A4A-CD5E72D8E412}" presName="node" presStyleLbl="node1" presStyleIdx="2" presStyleCnt="3">
        <dgm:presLayoutVars>
          <dgm:bulletEnabled val="1"/>
        </dgm:presLayoutVars>
      </dgm:prSet>
      <dgm:spPr/>
    </dgm:pt>
  </dgm:ptLst>
  <dgm:cxnLst>
    <dgm:cxn modelId="{78C75505-4C81-47E9-9B4E-F089816979D0}" srcId="{5C663D3E-DCAD-459F-82FE-E5B2457F3626}" destId="{D380E973-E2E5-4EED-ABC7-6663A332EE87}" srcOrd="0" destOrd="0" parTransId="{C639A987-2071-4DD6-91DF-C74B6FFFA8B8}" sibTransId="{CCA94E11-7617-46DE-9404-683FA7F9D771}"/>
    <dgm:cxn modelId="{7EA9AD0B-B0B3-4C00-A86E-7E33BB465529}" type="presOf" srcId="{1DEFF375-1497-41FE-869B-324A760F51A3}" destId="{3313551B-083D-4250-B423-699AED65ED12}" srcOrd="0" destOrd="0" presId="urn:microsoft.com/office/officeart/2016/7/layout/BasicProcessNew"/>
    <dgm:cxn modelId="{337CD42A-ACF8-46D2-ADB0-B085EFB34EB9}" type="presOf" srcId="{558E1705-5F1A-485A-96E2-92DDB704B09A}" destId="{F8098CE1-B6EA-4AF1-901A-81F1D123627D}" srcOrd="0" destOrd="1" presId="urn:microsoft.com/office/officeart/2016/7/layout/BasicProcessNew"/>
    <dgm:cxn modelId="{153E7A35-72D8-4E9B-8633-5D0E750D30E5}" srcId="{5C663D3E-DCAD-459F-82FE-E5B2457F3626}" destId="{33D52784-71DB-4674-ABE6-A83C34D43591}" srcOrd="1" destOrd="0" parTransId="{639673FB-0138-45B8-A147-51B0A6313DED}" sibTransId="{2C0FCE5E-B7EC-4628-9FFD-51A6F4FDAF9E}"/>
    <dgm:cxn modelId="{15EC0A5F-3C7F-40E0-8A22-534DCC70CDC0}" type="presOf" srcId="{D380E973-E2E5-4EED-ABC7-6663A332EE87}" destId="{962C9BE2-BA80-4512-ACCB-8B22BBC178F3}" srcOrd="0" destOrd="1" presId="urn:microsoft.com/office/officeart/2016/7/layout/BasicProcessNew"/>
    <dgm:cxn modelId="{C3856846-FF02-4493-A330-4626D21B3011}" type="presOf" srcId="{5C663D3E-DCAD-459F-82FE-E5B2457F3626}" destId="{962C9BE2-BA80-4512-ACCB-8B22BBC178F3}" srcOrd="0" destOrd="0" presId="urn:microsoft.com/office/officeart/2016/7/layout/BasicProcessNew"/>
    <dgm:cxn modelId="{65B08B66-EE76-4DB4-8D49-CC9FFCEB9947}" type="presOf" srcId="{A542E72F-3B15-49F2-B8AF-2F99EB092147}" destId="{F8098CE1-B6EA-4AF1-901A-81F1D123627D}" srcOrd="0" destOrd="2" presId="urn:microsoft.com/office/officeart/2016/7/layout/BasicProcessNew"/>
    <dgm:cxn modelId="{871CA446-113B-4CD6-949F-9C3315C5E8BD}" type="presOf" srcId="{A41F185A-43DE-49D7-8A4A-CD5E72D8E412}" destId="{F8098CE1-B6EA-4AF1-901A-81F1D123627D}" srcOrd="0" destOrd="0" presId="urn:microsoft.com/office/officeart/2016/7/layout/BasicProcessNew"/>
    <dgm:cxn modelId="{52EEF768-E7DE-40FA-9E7B-2C4978D93B9F}" type="presOf" srcId="{0228F39E-E7FC-4A6D-93B1-0DF3A24FEB98}" destId="{962C9BE2-BA80-4512-ACCB-8B22BBC178F3}" srcOrd="0" destOrd="3" presId="urn:microsoft.com/office/officeart/2016/7/layout/BasicProcessNew"/>
    <dgm:cxn modelId="{227F1D49-2F34-4CCB-9E9B-09B10A649A0F}" srcId="{A41F185A-43DE-49D7-8A4A-CD5E72D8E412}" destId="{A542E72F-3B15-49F2-B8AF-2F99EB092147}" srcOrd="1" destOrd="0" parTransId="{BD7C782F-2DF5-4712-A36D-95EDE7F85B2F}" sibTransId="{B521019F-61FF-4FFA-9487-928F7BF4AC6C}"/>
    <dgm:cxn modelId="{A0BDF870-9B35-4084-8752-61E8BCF0C534}" type="presOf" srcId="{DFE48505-6E8C-450A-8391-383ED895937B}" destId="{F8098CE1-B6EA-4AF1-901A-81F1D123627D}" srcOrd="0" destOrd="4" presId="urn:microsoft.com/office/officeart/2016/7/layout/BasicProcessNew"/>
    <dgm:cxn modelId="{A759DA58-D22F-447C-B3A5-8B6CBA2EA697}" type="presOf" srcId="{F396D08D-19FB-4A1D-8BFC-12DFD2E594ED}" destId="{DDC4E0A3-6F8A-4CF9-A466-B11627ABC5C0}" srcOrd="0" destOrd="0" presId="urn:microsoft.com/office/officeart/2016/7/layout/BasicProcessNew"/>
    <dgm:cxn modelId="{C9F69F79-F574-4D9D-BEEB-DDC2CFCE4974}" srcId="{1DEFF375-1497-41FE-869B-324A760F51A3}" destId="{A41F185A-43DE-49D7-8A4A-CD5E72D8E412}" srcOrd="1" destOrd="0" parTransId="{AE0FF3BA-CC53-4216-A599-23A3AE88DE2D}" sibTransId="{8A6B6F54-94C8-49AD-B5CF-C991DA79AD3D}"/>
    <dgm:cxn modelId="{AD4BD95A-4EB1-4CAD-8432-9A643D2F35A4}" srcId="{1DEFF375-1497-41FE-869B-324A760F51A3}" destId="{5C663D3E-DCAD-459F-82FE-E5B2457F3626}" srcOrd="0" destOrd="0" parTransId="{D2D9D36D-AAA4-46B0-B891-BFC46C016781}" sibTransId="{F396D08D-19FB-4A1D-8BFC-12DFD2E594ED}"/>
    <dgm:cxn modelId="{1C177D8B-353C-4861-9125-F5E4DC10A3FF}" type="presOf" srcId="{324EBA1B-4B27-498F-ACC1-25699FD19530}" destId="{962C9BE2-BA80-4512-ACCB-8B22BBC178F3}" srcOrd="0" destOrd="4" presId="urn:microsoft.com/office/officeart/2016/7/layout/BasicProcessNew"/>
    <dgm:cxn modelId="{6A720B98-64D6-4685-B047-7A7A9FA007D9}" type="presOf" srcId="{849F2E82-9595-4824-823C-5C29C875BCAC}" destId="{F8098CE1-B6EA-4AF1-901A-81F1D123627D}" srcOrd="0" destOrd="3" presId="urn:microsoft.com/office/officeart/2016/7/layout/BasicProcessNew"/>
    <dgm:cxn modelId="{C5F759BD-3253-49C0-920F-9313DDEA78E5}" srcId="{A41F185A-43DE-49D7-8A4A-CD5E72D8E412}" destId="{DFE48505-6E8C-450A-8391-383ED895937B}" srcOrd="3" destOrd="0" parTransId="{A4A07ADB-9949-42EF-94C8-B0E9B3218EFD}" sibTransId="{5571F090-F232-410E-9EE7-4F7102B57746}"/>
    <dgm:cxn modelId="{AE0FA4C8-212E-43BE-844D-FE9566FE031B}" srcId="{5C663D3E-DCAD-459F-82FE-E5B2457F3626}" destId="{324EBA1B-4B27-498F-ACC1-25699FD19530}" srcOrd="3" destOrd="0" parTransId="{B31F51F1-D7FD-4606-9129-B51E49A160BB}" sibTransId="{ECBB23A8-3BBF-4A84-B0E0-3EAA5BF953C5}"/>
    <dgm:cxn modelId="{628DDCC9-F8FC-42F2-86A7-DD6B96C8C30C}" srcId="{A41F185A-43DE-49D7-8A4A-CD5E72D8E412}" destId="{849F2E82-9595-4824-823C-5C29C875BCAC}" srcOrd="2" destOrd="0" parTransId="{01EBF162-B413-479A-A904-8B2C82EA9681}" sibTransId="{71426C89-011F-40A3-BEF8-0C33410B97AE}"/>
    <dgm:cxn modelId="{3E1599D2-31E5-43A4-90B0-06287D344419}" srcId="{5C663D3E-DCAD-459F-82FE-E5B2457F3626}" destId="{0228F39E-E7FC-4A6D-93B1-0DF3A24FEB98}" srcOrd="2" destOrd="0" parTransId="{C7710BD4-997E-49FB-A9AE-3C9007D33F8C}" sibTransId="{889D3F96-5DF0-4BD3-8369-F328FEF51A89}"/>
    <dgm:cxn modelId="{FD0262DD-5B11-4A02-8A0F-47D0B959857E}" srcId="{A41F185A-43DE-49D7-8A4A-CD5E72D8E412}" destId="{558E1705-5F1A-485A-96E2-92DDB704B09A}" srcOrd="0" destOrd="0" parTransId="{C8CEC79F-91FC-4F02-A26C-F15AE09CF988}" sibTransId="{4450B3EA-C577-4069-831B-5FEE70FCE780}"/>
    <dgm:cxn modelId="{425662FA-D401-47DC-9D5A-EF06C40C74EE}" type="presOf" srcId="{33D52784-71DB-4674-ABE6-A83C34D43591}" destId="{962C9BE2-BA80-4512-ACCB-8B22BBC178F3}" srcOrd="0" destOrd="2" presId="urn:microsoft.com/office/officeart/2016/7/layout/BasicProcessNew"/>
    <dgm:cxn modelId="{14792742-6DFD-49F6-A4C5-AE6FE2B7BEBD}" type="presParOf" srcId="{3313551B-083D-4250-B423-699AED65ED12}" destId="{962C9BE2-BA80-4512-ACCB-8B22BBC178F3}" srcOrd="0" destOrd="0" presId="urn:microsoft.com/office/officeart/2016/7/layout/BasicProcessNew"/>
    <dgm:cxn modelId="{3294E484-3680-401B-9254-9B47783DFC1F}" type="presParOf" srcId="{3313551B-083D-4250-B423-699AED65ED12}" destId="{E7055608-F161-432D-A700-5C6F4E293748}" srcOrd="1" destOrd="0" presId="urn:microsoft.com/office/officeart/2016/7/layout/BasicProcessNew"/>
    <dgm:cxn modelId="{44F5DF64-6297-4CF0-9725-4F1FDB358E9E}" type="presParOf" srcId="{3313551B-083D-4250-B423-699AED65ED12}" destId="{DDC4E0A3-6F8A-4CF9-A466-B11627ABC5C0}" srcOrd="2" destOrd="0" presId="urn:microsoft.com/office/officeart/2016/7/layout/BasicProcessNew"/>
    <dgm:cxn modelId="{FCBCA65A-1528-4C23-943D-5CA28F5D924F}" type="presParOf" srcId="{3313551B-083D-4250-B423-699AED65ED12}" destId="{F7AE33C0-3AA1-479E-BD3D-393E4EB5A639}" srcOrd="3" destOrd="0" presId="urn:microsoft.com/office/officeart/2016/7/layout/BasicProcessNew"/>
    <dgm:cxn modelId="{13CE9E52-599A-4CB1-B6E9-959E24885C10}" type="presParOf" srcId="{3313551B-083D-4250-B423-699AED65ED12}" destId="{F8098CE1-B6EA-4AF1-901A-81F1D123627D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4C434B-7FDF-4244-A615-02826BC67BD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379B2C-EB83-43D3-B3C2-D148E32B50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Interpretation:</a:t>
          </a:r>
          <a:endParaRPr lang="en-US"/>
        </a:p>
      </dgm:t>
    </dgm:pt>
    <dgm:pt modelId="{03FF4FA3-3FEB-4516-A120-1DE80F1A4F6D}" type="parTrans" cxnId="{EA426F48-7A6A-4A97-B754-63A43DA3CDC2}">
      <dgm:prSet/>
      <dgm:spPr/>
      <dgm:t>
        <a:bodyPr/>
        <a:lstStyle/>
        <a:p>
          <a:endParaRPr lang="en-US"/>
        </a:p>
      </dgm:t>
    </dgm:pt>
    <dgm:pt modelId="{12965A9C-801E-4BB5-889D-DF40CB923373}" type="sibTrans" cxnId="{EA426F48-7A6A-4A97-B754-63A43DA3CDC2}">
      <dgm:prSet/>
      <dgm:spPr/>
      <dgm:t>
        <a:bodyPr/>
        <a:lstStyle/>
        <a:p>
          <a:endParaRPr lang="en-US"/>
        </a:p>
      </dgm:t>
    </dgm:pt>
    <dgm:pt modelId="{DC37E5A6-5C56-4F48-A572-B67219FE7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model achieves a reasonably low training loss, suggesting effective learning.</a:t>
          </a:r>
        </a:p>
      </dgm:t>
    </dgm:pt>
    <dgm:pt modelId="{612BD848-875E-43F6-BD86-858111224A12}" type="parTrans" cxnId="{C92292B3-9A65-45B3-AF98-05B9917813C9}">
      <dgm:prSet/>
      <dgm:spPr/>
      <dgm:t>
        <a:bodyPr/>
        <a:lstStyle/>
        <a:p>
          <a:endParaRPr lang="en-US"/>
        </a:p>
      </dgm:t>
    </dgm:pt>
    <dgm:pt modelId="{9BFF7716-90C6-4350-ABC0-CBB1565C5FF1}" type="sibTrans" cxnId="{C92292B3-9A65-45B3-AF98-05B9917813C9}">
      <dgm:prSet/>
      <dgm:spPr/>
      <dgm:t>
        <a:bodyPr/>
        <a:lstStyle/>
        <a:p>
          <a:endParaRPr lang="en-US"/>
        </a:p>
      </dgm:t>
    </dgm:pt>
    <dgm:pt modelId="{DBC6A925-8F0F-4949-8CDB-E29F4CA28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accuracy of 79.13% indicates accurate predictions on the training set.</a:t>
          </a:r>
        </a:p>
      </dgm:t>
    </dgm:pt>
    <dgm:pt modelId="{1B802460-2565-4423-A801-0285F027B3C6}" type="parTrans" cxnId="{6C884BD8-74BF-485B-8CAF-E2BE12F6383B}">
      <dgm:prSet/>
      <dgm:spPr/>
      <dgm:t>
        <a:bodyPr/>
        <a:lstStyle/>
        <a:p>
          <a:endParaRPr lang="en-US"/>
        </a:p>
      </dgm:t>
    </dgm:pt>
    <dgm:pt modelId="{4723593F-9545-4975-BD35-57A604714A7D}" type="sibTrans" cxnId="{6C884BD8-74BF-485B-8CAF-E2BE12F6383B}">
      <dgm:prSet/>
      <dgm:spPr/>
      <dgm:t>
        <a:bodyPr/>
        <a:lstStyle/>
        <a:p>
          <a:endParaRPr lang="en-US"/>
        </a:p>
      </dgm:t>
    </dgm:pt>
    <dgm:pt modelId="{361298C2-7B76-4DD0-B406-E5FA31C95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accuracy of 79.04% suggests the model's ability to generalize to unseen data.</a:t>
          </a:r>
        </a:p>
      </dgm:t>
    </dgm:pt>
    <dgm:pt modelId="{392CD0C6-4795-4330-BEEC-0B08CFA18B52}" type="parTrans" cxnId="{42F3EF82-75D1-4F96-B6BF-4B4AC13C5798}">
      <dgm:prSet/>
      <dgm:spPr/>
      <dgm:t>
        <a:bodyPr/>
        <a:lstStyle/>
        <a:p>
          <a:endParaRPr lang="en-US"/>
        </a:p>
      </dgm:t>
    </dgm:pt>
    <dgm:pt modelId="{598A0085-772E-480C-870F-D2DFD6BFBE31}" type="sibTrans" cxnId="{42F3EF82-75D1-4F96-B6BF-4B4AC13C5798}">
      <dgm:prSet/>
      <dgm:spPr/>
      <dgm:t>
        <a:bodyPr/>
        <a:lstStyle/>
        <a:p>
          <a:endParaRPr lang="en-US"/>
        </a:p>
      </dgm:t>
    </dgm:pt>
    <dgm:pt modelId="{D36FD855-98B0-4A5A-A32B-A14D249B23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Test Set Accuracy:</a:t>
          </a:r>
          <a:endParaRPr lang="en-US"/>
        </a:p>
      </dgm:t>
    </dgm:pt>
    <dgm:pt modelId="{86635F28-2F5E-4EFD-B484-DFC4EA93D747}" type="parTrans" cxnId="{B3F92E5C-95FF-4144-A835-509492E73B01}">
      <dgm:prSet/>
      <dgm:spPr/>
      <dgm:t>
        <a:bodyPr/>
        <a:lstStyle/>
        <a:p>
          <a:endParaRPr lang="en-US"/>
        </a:p>
      </dgm:t>
    </dgm:pt>
    <dgm:pt modelId="{B036343F-8D43-4D53-8D47-F04B26364141}" type="sibTrans" cxnId="{B3F92E5C-95FF-4144-A835-509492E73B01}">
      <dgm:prSet/>
      <dgm:spPr/>
      <dgm:t>
        <a:bodyPr/>
        <a:lstStyle/>
        <a:p>
          <a:endParaRPr lang="en-US"/>
        </a:p>
      </dgm:t>
    </dgm:pt>
    <dgm:pt modelId="{4BD7FE45-B810-4CAC-AC54-694A24F394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on the test set: 79.20%</a:t>
          </a:r>
        </a:p>
      </dgm:t>
    </dgm:pt>
    <dgm:pt modelId="{51797647-FF23-41B2-84DC-11D64635CADE}" type="parTrans" cxnId="{E9D1E111-C21B-4B42-B0DE-0F8C866BFBFD}">
      <dgm:prSet/>
      <dgm:spPr/>
      <dgm:t>
        <a:bodyPr/>
        <a:lstStyle/>
        <a:p>
          <a:endParaRPr lang="en-US"/>
        </a:p>
      </dgm:t>
    </dgm:pt>
    <dgm:pt modelId="{F356F73E-60F1-4832-B9B2-9F50904C93B1}" type="sibTrans" cxnId="{E9D1E111-C21B-4B42-B0DE-0F8C866BFBFD}">
      <dgm:prSet/>
      <dgm:spPr/>
      <dgm:t>
        <a:bodyPr/>
        <a:lstStyle/>
        <a:p>
          <a:endParaRPr lang="en-US"/>
        </a:p>
      </dgm:t>
    </dgm:pt>
    <dgm:pt modelId="{264A4AAD-264B-4D39-AB7F-1E831497E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Reflects the model's performance on completely new, unseen data.</a:t>
          </a:r>
        </a:p>
      </dgm:t>
    </dgm:pt>
    <dgm:pt modelId="{5A233940-1984-4E68-8828-49B85CCACC20}" type="parTrans" cxnId="{1C4D9001-137E-41DD-B096-21BFB1D6878A}">
      <dgm:prSet/>
      <dgm:spPr/>
      <dgm:t>
        <a:bodyPr/>
        <a:lstStyle/>
        <a:p>
          <a:endParaRPr lang="en-US"/>
        </a:p>
      </dgm:t>
    </dgm:pt>
    <dgm:pt modelId="{47A8369C-75C7-4D74-B512-1F169F13F36B}" type="sibTrans" cxnId="{1C4D9001-137E-41DD-B096-21BFB1D6878A}">
      <dgm:prSet/>
      <dgm:spPr/>
      <dgm:t>
        <a:bodyPr/>
        <a:lstStyle/>
        <a:p>
          <a:endParaRPr lang="en-US"/>
        </a:p>
      </dgm:t>
    </dgm:pt>
    <dgm:pt modelId="{FAD2F6C1-8AFA-4BB1-98C3-2FC574555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Indicates the model's real-world applicability and robustness.</a:t>
          </a:r>
        </a:p>
      </dgm:t>
    </dgm:pt>
    <dgm:pt modelId="{C23C423D-F28F-4973-9084-5E24D93616C8}" type="parTrans" cxnId="{D1028462-E680-4B80-8454-4F322D805F5E}">
      <dgm:prSet/>
      <dgm:spPr/>
      <dgm:t>
        <a:bodyPr/>
        <a:lstStyle/>
        <a:p>
          <a:endParaRPr lang="en-US"/>
        </a:p>
      </dgm:t>
    </dgm:pt>
    <dgm:pt modelId="{31228A6E-4DE1-483A-B5F4-4232CD238EF4}" type="sibTrans" cxnId="{D1028462-E680-4B80-8454-4F322D805F5E}">
      <dgm:prSet/>
      <dgm:spPr/>
      <dgm:t>
        <a:bodyPr/>
        <a:lstStyle/>
        <a:p>
          <a:endParaRPr lang="en-US"/>
        </a:p>
      </dgm:t>
    </dgm:pt>
    <dgm:pt modelId="{DC74F579-1A7B-4636-B489-5F32B9E41F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Consistency:</a:t>
          </a:r>
          <a:endParaRPr lang="en-US"/>
        </a:p>
      </dgm:t>
    </dgm:pt>
    <dgm:pt modelId="{4328674A-7AC8-40EB-9529-0150E6EE25B3}" type="parTrans" cxnId="{853B8EB9-6EBE-4E33-A2A3-47700BD4A519}">
      <dgm:prSet/>
      <dgm:spPr/>
      <dgm:t>
        <a:bodyPr/>
        <a:lstStyle/>
        <a:p>
          <a:endParaRPr lang="en-US"/>
        </a:p>
      </dgm:t>
    </dgm:pt>
    <dgm:pt modelId="{F64FB313-3C2F-42EC-9F6B-F3AA45512DCE}" type="sibTrans" cxnId="{853B8EB9-6EBE-4E33-A2A3-47700BD4A519}">
      <dgm:prSet/>
      <dgm:spPr/>
      <dgm:t>
        <a:bodyPr/>
        <a:lstStyle/>
        <a:p>
          <a:endParaRPr lang="en-US"/>
        </a:p>
      </dgm:t>
    </dgm:pt>
    <dgm:pt modelId="{0A3E839C-6BB5-434E-AF0B-B140BAFA6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Close alignment between training and validation accuracy implies the model generalizes well.</a:t>
          </a:r>
        </a:p>
      </dgm:t>
    </dgm:pt>
    <dgm:pt modelId="{1F96A3E4-6278-4F89-91F8-7C1186537BE3}" type="parTrans" cxnId="{3318C1FF-4444-47B0-96FE-311486B460E2}">
      <dgm:prSet/>
      <dgm:spPr/>
      <dgm:t>
        <a:bodyPr/>
        <a:lstStyle/>
        <a:p>
          <a:endParaRPr lang="en-US"/>
        </a:p>
      </dgm:t>
    </dgm:pt>
    <dgm:pt modelId="{6A775AD6-403E-4D51-A7EA-BF0A50488965}" type="sibTrans" cxnId="{3318C1FF-4444-47B0-96FE-311486B460E2}">
      <dgm:prSet/>
      <dgm:spPr/>
      <dgm:t>
        <a:bodyPr/>
        <a:lstStyle/>
        <a:p>
          <a:endParaRPr lang="en-US"/>
        </a:p>
      </dgm:t>
    </dgm:pt>
    <dgm:pt modelId="{86826308-92F5-4E7E-B95E-A8F2E25D5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test set accuracy strengthens confidence in the model's predictive capabilities.</a:t>
          </a:r>
        </a:p>
      </dgm:t>
    </dgm:pt>
    <dgm:pt modelId="{4A2D8197-4FC3-4F85-AB7F-C83A96BDA412}" type="parTrans" cxnId="{65F66022-9290-48C3-A5BD-03DCEC3C0ABF}">
      <dgm:prSet/>
      <dgm:spPr/>
      <dgm:t>
        <a:bodyPr/>
        <a:lstStyle/>
        <a:p>
          <a:endParaRPr lang="en-US"/>
        </a:p>
      </dgm:t>
    </dgm:pt>
    <dgm:pt modelId="{5A66471C-9585-47B2-9028-3C4060CC1000}" type="sibTrans" cxnId="{65F66022-9290-48C3-A5BD-03DCEC3C0ABF}">
      <dgm:prSet/>
      <dgm:spPr/>
      <dgm:t>
        <a:bodyPr/>
        <a:lstStyle/>
        <a:p>
          <a:endParaRPr lang="en-US"/>
        </a:p>
      </dgm:t>
    </dgm:pt>
    <dgm:pt modelId="{BC17226B-1C9F-4B84-884D-75AB00E45F65}" type="pres">
      <dgm:prSet presAssocID="{144C434B-7FDF-4244-A615-02826BC67BD0}" presName="root" presStyleCnt="0">
        <dgm:presLayoutVars>
          <dgm:dir/>
          <dgm:resizeHandles val="exact"/>
        </dgm:presLayoutVars>
      </dgm:prSet>
      <dgm:spPr/>
    </dgm:pt>
    <dgm:pt modelId="{0BD1F408-77EE-4EA6-A821-24310139531F}" type="pres">
      <dgm:prSet presAssocID="{90379B2C-EB83-43D3-B3C2-D148E32B50A6}" presName="compNode" presStyleCnt="0"/>
      <dgm:spPr/>
    </dgm:pt>
    <dgm:pt modelId="{D28567F1-90EA-499A-B8AF-D30CC291B97D}" type="pres">
      <dgm:prSet presAssocID="{90379B2C-EB83-43D3-B3C2-D148E32B50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42784D5-8DB0-40F1-9EBE-03122A2FDF2E}" type="pres">
      <dgm:prSet presAssocID="{90379B2C-EB83-43D3-B3C2-D148E32B50A6}" presName="iconSpace" presStyleCnt="0"/>
      <dgm:spPr/>
    </dgm:pt>
    <dgm:pt modelId="{96CCFBEB-480D-481C-8FC5-96655494C627}" type="pres">
      <dgm:prSet presAssocID="{90379B2C-EB83-43D3-B3C2-D148E32B50A6}" presName="parTx" presStyleLbl="revTx" presStyleIdx="0" presStyleCnt="6">
        <dgm:presLayoutVars>
          <dgm:chMax val="0"/>
          <dgm:chPref val="0"/>
        </dgm:presLayoutVars>
      </dgm:prSet>
      <dgm:spPr/>
    </dgm:pt>
    <dgm:pt modelId="{C4D6D1B0-DCD7-4588-AB36-3B21E4B41194}" type="pres">
      <dgm:prSet presAssocID="{90379B2C-EB83-43D3-B3C2-D148E32B50A6}" presName="txSpace" presStyleCnt="0"/>
      <dgm:spPr/>
    </dgm:pt>
    <dgm:pt modelId="{BD4B2FBF-F5B7-4AAF-8AB2-BC89DA301F3E}" type="pres">
      <dgm:prSet presAssocID="{90379B2C-EB83-43D3-B3C2-D148E32B50A6}" presName="desTx" presStyleLbl="revTx" presStyleIdx="1" presStyleCnt="6">
        <dgm:presLayoutVars/>
      </dgm:prSet>
      <dgm:spPr/>
    </dgm:pt>
    <dgm:pt modelId="{60ACA4A9-5E3A-4568-888E-4212651EC586}" type="pres">
      <dgm:prSet presAssocID="{12965A9C-801E-4BB5-889D-DF40CB923373}" presName="sibTrans" presStyleCnt="0"/>
      <dgm:spPr/>
    </dgm:pt>
    <dgm:pt modelId="{74698B8D-4EF9-406C-A27B-1E9932AB4C0B}" type="pres">
      <dgm:prSet presAssocID="{D36FD855-98B0-4A5A-A32B-A14D249B2354}" presName="compNode" presStyleCnt="0"/>
      <dgm:spPr/>
    </dgm:pt>
    <dgm:pt modelId="{2C89EAA2-4F21-4121-B5DD-9806280BBA5B}" type="pres">
      <dgm:prSet presAssocID="{D36FD855-98B0-4A5A-A32B-A14D249B23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F843CA8-0E61-40ED-8F18-0A92160122B0}" type="pres">
      <dgm:prSet presAssocID="{D36FD855-98B0-4A5A-A32B-A14D249B2354}" presName="iconSpace" presStyleCnt="0"/>
      <dgm:spPr/>
    </dgm:pt>
    <dgm:pt modelId="{B7F701CB-7F5A-43A7-8017-75122D88577B}" type="pres">
      <dgm:prSet presAssocID="{D36FD855-98B0-4A5A-A32B-A14D249B2354}" presName="parTx" presStyleLbl="revTx" presStyleIdx="2" presStyleCnt="6">
        <dgm:presLayoutVars>
          <dgm:chMax val="0"/>
          <dgm:chPref val="0"/>
        </dgm:presLayoutVars>
      </dgm:prSet>
      <dgm:spPr/>
    </dgm:pt>
    <dgm:pt modelId="{5AA58DFB-40C2-4C2A-85D2-DAA217476F7A}" type="pres">
      <dgm:prSet presAssocID="{D36FD855-98B0-4A5A-A32B-A14D249B2354}" presName="txSpace" presStyleCnt="0"/>
      <dgm:spPr/>
    </dgm:pt>
    <dgm:pt modelId="{F8FB43BF-E6F9-44DD-BB33-E11EF7841EDE}" type="pres">
      <dgm:prSet presAssocID="{D36FD855-98B0-4A5A-A32B-A14D249B2354}" presName="desTx" presStyleLbl="revTx" presStyleIdx="3" presStyleCnt="6">
        <dgm:presLayoutVars/>
      </dgm:prSet>
      <dgm:spPr/>
    </dgm:pt>
    <dgm:pt modelId="{2A5BC09A-6975-4DA5-9807-FC2F59458FC8}" type="pres">
      <dgm:prSet presAssocID="{B036343F-8D43-4D53-8D47-F04B26364141}" presName="sibTrans" presStyleCnt="0"/>
      <dgm:spPr/>
    </dgm:pt>
    <dgm:pt modelId="{AF95BB0A-892F-4123-AFC3-ABDD45D07ABC}" type="pres">
      <dgm:prSet presAssocID="{DC74F579-1A7B-4636-B489-5F32B9E41FBB}" presName="compNode" presStyleCnt="0"/>
      <dgm:spPr/>
    </dgm:pt>
    <dgm:pt modelId="{9E057729-9312-45DB-B700-A11FC79730B7}" type="pres">
      <dgm:prSet presAssocID="{DC74F579-1A7B-4636-B489-5F32B9E41F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ECCA37-B3B9-4A95-A41B-8345070556F6}" type="pres">
      <dgm:prSet presAssocID="{DC74F579-1A7B-4636-B489-5F32B9E41FBB}" presName="iconSpace" presStyleCnt="0"/>
      <dgm:spPr/>
    </dgm:pt>
    <dgm:pt modelId="{B29BCD4C-7CBB-44B0-AC1F-6335F90C3A08}" type="pres">
      <dgm:prSet presAssocID="{DC74F579-1A7B-4636-B489-5F32B9E41FBB}" presName="parTx" presStyleLbl="revTx" presStyleIdx="4" presStyleCnt="6">
        <dgm:presLayoutVars>
          <dgm:chMax val="0"/>
          <dgm:chPref val="0"/>
        </dgm:presLayoutVars>
      </dgm:prSet>
      <dgm:spPr/>
    </dgm:pt>
    <dgm:pt modelId="{C0694CDC-786B-472E-9D77-F9E08CD5E712}" type="pres">
      <dgm:prSet presAssocID="{DC74F579-1A7B-4636-B489-5F32B9E41FBB}" presName="txSpace" presStyleCnt="0"/>
      <dgm:spPr/>
    </dgm:pt>
    <dgm:pt modelId="{4A35E6C9-4957-4FBD-8DC4-0C2B72E3C190}" type="pres">
      <dgm:prSet presAssocID="{DC74F579-1A7B-4636-B489-5F32B9E41FBB}" presName="desTx" presStyleLbl="revTx" presStyleIdx="5" presStyleCnt="6">
        <dgm:presLayoutVars/>
      </dgm:prSet>
      <dgm:spPr/>
    </dgm:pt>
  </dgm:ptLst>
  <dgm:cxnLst>
    <dgm:cxn modelId="{1C4D9001-137E-41DD-B096-21BFB1D6878A}" srcId="{D36FD855-98B0-4A5A-A32B-A14D249B2354}" destId="{264A4AAD-264B-4D39-AB7F-1E831497E40F}" srcOrd="1" destOrd="0" parTransId="{5A233940-1984-4E68-8828-49B85CCACC20}" sibTransId="{47A8369C-75C7-4D74-B512-1F169F13F36B}"/>
    <dgm:cxn modelId="{EF24530A-7818-493E-BC2D-0D61E3C3E3EE}" type="presOf" srcId="{90379B2C-EB83-43D3-B3C2-D148E32B50A6}" destId="{96CCFBEB-480D-481C-8FC5-96655494C627}" srcOrd="0" destOrd="0" presId="urn:microsoft.com/office/officeart/2018/2/layout/IconLabelDescriptionList"/>
    <dgm:cxn modelId="{E9D1E111-C21B-4B42-B0DE-0F8C866BFBFD}" srcId="{D36FD855-98B0-4A5A-A32B-A14D249B2354}" destId="{4BD7FE45-B810-4CAC-AC54-694A24F39458}" srcOrd="0" destOrd="0" parTransId="{51797647-FF23-41B2-84DC-11D64635CADE}" sibTransId="{F356F73E-60F1-4832-B9B2-9F50904C93B1}"/>
    <dgm:cxn modelId="{3F6DA01B-0B2A-48F8-8A27-034A0751279E}" type="presOf" srcId="{DC37E5A6-5C56-4F48-A572-B67219FE7A46}" destId="{BD4B2FBF-F5B7-4AAF-8AB2-BC89DA301F3E}" srcOrd="0" destOrd="0" presId="urn:microsoft.com/office/officeart/2018/2/layout/IconLabelDescriptionList"/>
    <dgm:cxn modelId="{DD86491E-3C9D-4626-A337-34C2345D10BB}" type="presOf" srcId="{86826308-92F5-4E7E-B95E-A8F2E25D58F8}" destId="{4A35E6C9-4957-4FBD-8DC4-0C2B72E3C190}" srcOrd="0" destOrd="1" presId="urn:microsoft.com/office/officeart/2018/2/layout/IconLabelDescriptionList"/>
    <dgm:cxn modelId="{65F66022-9290-48C3-A5BD-03DCEC3C0ABF}" srcId="{DC74F579-1A7B-4636-B489-5F32B9E41FBB}" destId="{86826308-92F5-4E7E-B95E-A8F2E25D58F8}" srcOrd="1" destOrd="0" parTransId="{4A2D8197-4FC3-4F85-AB7F-C83A96BDA412}" sibTransId="{5A66471C-9585-47B2-9028-3C4060CC1000}"/>
    <dgm:cxn modelId="{C875A32D-D647-4C32-8C7B-660358274722}" type="presOf" srcId="{361298C2-7B76-4DD0-B406-E5FA31C95F1C}" destId="{BD4B2FBF-F5B7-4AAF-8AB2-BC89DA301F3E}" srcOrd="0" destOrd="2" presId="urn:microsoft.com/office/officeart/2018/2/layout/IconLabelDescriptionList"/>
    <dgm:cxn modelId="{35F8B330-8AD5-4B57-9AC6-C933C0FCF6D3}" type="presOf" srcId="{4BD7FE45-B810-4CAC-AC54-694A24F39458}" destId="{F8FB43BF-E6F9-44DD-BB33-E11EF7841EDE}" srcOrd="0" destOrd="0" presId="urn:microsoft.com/office/officeart/2018/2/layout/IconLabelDescriptionList"/>
    <dgm:cxn modelId="{8A1A293C-E760-4146-B420-3A98078F6FCF}" type="presOf" srcId="{264A4AAD-264B-4D39-AB7F-1E831497E40F}" destId="{F8FB43BF-E6F9-44DD-BB33-E11EF7841EDE}" srcOrd="0" destOrd="1" presId="urn:microsoft.com/office/officeart/2018/2/layout/IconLabelDescriptionList"/>
    <dgm:cxn modelId="{D1D1BA3C-98E6-415E-A989-5334A39DF7DC}" type="presOf" srcId="{DBC6A925-8F0F-4949-8CDB-E29F4CA28716}" destId="{BD4B2FBF-F5B7-4AAF-8AB2-BC89DA301F3E}" srcOrd="0" destOrd="1" presId="urn:microsoft.com/office/officeart/2018/2/layout/IconLabelDescriptionList"/>
    <dgm:cxn modelId="{F22A005C-C6E7-43D6-B000-020B039A9163}" type="presOf" srcId="{0A3E839C-6BB5-434E-AF0B-B140BAFA6083}" destId="{4A35E6C9-4957-4FBD-8DC4-0C2B72E3C190}" srcOrd="0" destOrd="0" presId="urn:microsoft.com/office/officeart/2018/2/layout/IconLabelDescriptionList"/>
    <dgm:cxn modelId="{B3F92E5C-95FF-4144-A835-509492E73B01}" srcId="{144C434B-7FDF-4244-A615-02826BC67BD0}" destId="{D36FD855-98B0-4A5A-A32B-A14D249B2354}" srcOrd="1" destOrd="0" parTransId="{86635F28-2F5E-4EFD-B484-DFC4EA93D747}" sibTransId="{B036343F-8D43-4D53-8D47-F04B26364141}"/>
    <dgm:cxn modelId="{D1028462-E680-4B80-8454-4F322D805F5E}" srcId="{D36FD855-98B0-4A5A-A32B-A14D249B2354}" destId="{FAD2F6C1-8AFA-4BB1-98C3-2FC5745556FE}" srcOrd="2" destOrd="0" parTransId="{C23C423D-F28F-4973-9084-5E24D93616C8}" sibTransId="{31228A6E-4DE1-483A-B5F4-4232CD238EF4}"/>
    <dgm:cxn modelId="{A3035365-0CAB-4023-85D0-867B7F64C0F3}" type="presOf" srcId="{D36FD855-98B0-4A5A-A32B-A14D249B2354}" destId="{B7F701CB-7F5A-43A7-8017-75122D88577B}" srcOrd="0" destOrd="0" presId="urn:microsoft.com/office/officeart/2018/2/layout/IconLabelDescriptionList"/>
    <dgm:cxn modelId="{EA426F48-7A6A-4A97-B754-63A43DA3CDC2}" srcId="{144C434B-7FDF-4244-A615-02826BC67BD0}" destId="{90379B2C-EB83-43D3-B3C2-D148E32B50A6}" srcOrd="0" destOrd="0" parTransId="{03FF4FA3-3FEB-4516-A120-1DE80F1A4F6D}" sibTransId="{12965A9C-801E-4BB5-889D-DF40CB923373}"/>
    <dgm:cxn modelId="{42F3EF82-75D1-4F96-B6BF-4B4AC13C5798}" srcId="{90379B2C-EB83-43D3-B3C2-D148E32B50A6}" destId="{361298C2-7B76-4DD0-B406-E5FA31C95F1C}" srcOrd="2" destOrd="0" parTransId="{392CD0C6-4795-4330-BEEC-0B08CFA18B52}" sibTransId="{598A0085-772E-480C-870F-D2DFD6BFBE31}"/>
    <dgm:cxn modelId="{B616988A-7E2C-4873-BFAF-4E2451F23396}" type="presOf" srcId="{FAD2F6C1-8AFA-4BB1-98C3-2FC5745556FE}" destId="{F8FB43BF-E6F9-44DD-BB33-E11EF7841EDE}" srcOrd="0" destOrd="2" presId="urn:microsoft.com/office/officeart/2018/2/layout/IconLabelDescriptionList"/>
    <dgm:cxn modelId="{C92292B3-9A65-45B3-AF98-05B9917813C9}" srcId="{90379B2C-EB83-43D3-B3C2-D148E32B50A6}" destId="{DC37E5A6-5C56-4F48-A572-B67219FE7A46}" srcOrd="0" destOrd="0" parTransId="{612BD848-875E-43F6-BD86-858111224A12}" sibTransId="{9BFF7716-90C6-4350-ABC0-CBB1565C5FF1}"/>
    <dgm:cxn modelId="{853B8EB9-6EBE-4E33-A2A3-47700BD4A519}" srcId="{144C434B-7FDF-4244-A615-02826BC67BD0}" destId="{DC74F579-1A7B-4636-B489-5F32B9E41FBB}" srcOrd="2" destOrd="0" parTransId="{4328674A-7AC8-40EB-9529-0150E6EE25B3}" sibTransId="{F64FB313-3C2F-42EC-9F6B-F3AA45512DCE}"/>
    <dgm:cxn modelId="{6C884BD8-74BF-485B-8CAF-E2BE12F6383B}" srcId="{90379B2C-EB83-43D3-B3C2-D148E32B50A6}" destId="{DBC6A925-8F0F-4949-8CDB-E29F4CA28716}" srcOrd="1" destOrd="0" parTransId="{1B802460-2565-4423-A801-0285F027B3C6}" sibTransId="{4723593F-9545-4975-BD35-57A604714A7D}"/>
    <dgm:cxn modelId="{07ED65EB-ED84-4D5A-8BCA-039AA308F8F1}" type="presOf" srcId="{144C434B-7FDF-4244-A615-02826BC67BD0}" destId="{BC17226B-1C9F-4B84-884D-75AB00E45F65}" srcOrd="0" destOrd="0" presId="urn:microsoft.com/office/officeart/2018/2/layout/IconLabelDescriptionList"/>
    <dgm:cxn modelId="{DEC7A8FD-16E5-438D-92D3-33EE2B3F83E4}" type="presOf" srcId="{DC74F579-1A7B-4636-B489-5F32B9E41FBB}" destId="{B29BCD4C-7CBB-44B0-AC1F-6335F90C3A08}" srcOrd="0" destOrd="0" presId="urn:microsoft.com/office/officeart/2018/2/layout/IconLabelDescriptionList"/>
    <dgm:cxn modelId="{3318C1FF-4444-47B0-96FE-311486B460E2}" srcId="{DC74F579-1A7B-4636-B489-5F32B9E41FBB}" destId="{0A3E839C-6BB5-434E-AF0B-B140BAFA6083}" srcOrd="0" destOrd="0" parTransId="{1F96A3E4-6278-4F89-91F8-7C1186537BE3}" sibTransId="{6A775AD6-403E-4D51-A7EA-BF0A50488965}"/>
    <dgm:cxn modelId="{F675FBC0-1191-473C-8B91-27BBBAAE4F8E}" type="presParOf" srcId="{BC17226B-1C9F-4B84-884D-75AB00E45F65}" destId="{0BD1F408-77EE-4EA6-A821-24310139531F}" srcOrd="0" destOrd="0" presId="urn:microsoft.com/office/officeart/2018/2/layout/IconLabelDescriptionList"/>
    <dgm:cxn modelId="{FDD9F68C-9CA3-447D-8990-8C2D1D32C264}" type="presParOf" srcId="{0BD1F408-77EE-4EA6-A821-24310139531F}" destId="{D28567F1-90EA-499A-B8AF-D30CC291B97D}" srcOrd="0" destOrd="0" presId="urn:microsoft.com/office/officeart/2018/2/layout/IconLabelDescriptionList"/>
    <dgm:cxn modelId="{D6704ACD-DCF4-4B26-952A-2092198C99F5}" type="presParOf" srcId="{0BD1F408-77EE-4EA6-A821-24310139531F}" destId="{542784D5-8DB0-40F1-9EBE-03122A2FDF2E}" srcOrd="1" destOrd="0" presId="urn:microsoft.com/office/officeart/2018/2/layout/IconLabelDescriptionList"/>
    <dgm:cxn modelId="{512B70CE-DDDD-4138-AAA5-26D0E8937DBA}" type="presParOf" srcId="{0BD1F408-77EE-4EA6-A821-24310139531F}" destId="{96CCFBEB-480D-481C-8FC5-96655494C627}" srcOrd="2" destOrd="0" presId="urn:microsoft.com/office/officeart/2018/2/layout/IconLabelDescriptionList"/>
    <dgm:cxn modelId="{387A5C59-F2AA-48C1-8588-F5973ABF78F1}" type="presParOf" srcId="{0BD1F408-77EE-4EA6-A821-24310139531F}" destId="{C4D6D1B0-DCD7-4588-AB36-3B21E4B41194}" srcOrd="3" destOrd="0" presId="urn:microsoft.com/office/officeart/2018/2/layout/IconLabelDescriptionList"/>
    <dgm:cxn modelId="{2EC7B3B7-33AF-4E0A-B916-611D38F94B8F}" type="presParOf" srcId="{0BD1F408-77EE-4EA6-A821-24310139531F}" destId="{BD4B2FBF-F5B7-4AAF-8AB2-BC89DA301F3E}" srcOrd="4" destOrd="0" presId="urn:microsoft.com/office/officeart/2018/2/layout/IconLabelDescriptionList"/>
    <dgm:cxn modelId="{C6DBB7BD-BE08-43E5-BBD4-87D0FF810B04}" type="presParOf" srcId="{BC17226B-1C9F-4B84-884D-75AB00E45F65}" destId="{60ACA4A9-5E3A-4568-888E-4212651EC586}" srcOrd="1" destOrd="0" presId="urn:microsoft.com/office/officeart/2018/2/layout/IconLabelDescriptionList"/>
    <dgm:cxn modelId="{2E0554A7-2881-45E0-B6D1-E9FAD4C2A9DA}" type="presParOf" srcId="{BC17226B-1C9F-4B84-884D-75AB00E45F65}" destId="{74698B8D-4EF9-406C-A27B-1E9932AB4C0B}" srcOrd="2" destOrd="0" presId="urn:microsoft.com/office/officeart/2018/2/layout/IconLabelDescriptionList"/>
    <dgm:cxn modelId="{B094887D-A3A9-4ECC-9E46-9D4BE5DDBA49}" type="presParOf" srcId="{74698B8D-4EF9-406C-A27B-1E9932AB4C0B}" destId="{2C89EAA2-4F21-4121-B5DD-9806280BBA5B}" srcOrd="0" destOrd="0" presId="urn:microsoft.com/office/officeart/2018/2/layout/IconLabelDescriptionList"/>
    <dgm:cxn modelId="{04CA9381-0918-4003-BAD4-A39C2B56F279}" type="presParOf" srcId="{74698B8D-4EF9-406C-A27B-1E9932AB4C0B}" destId="{3F843CA8-0E61-40ED-8F18-0A92160122B0}" srcOrd="1" destOrd="0" presId="urn:microsoft.com/office/officeart/2018/2/layout/IconLabelDescriptionList"/>
    <dgm:cxn modelId="{34DD4612-70B4-4F8A-ADED-201EEE525D02}" type="presParOf" srcId="{74698B8D-4EF9-406C-A27B-1E9932AB4C0B}" destId="{B7F701CB-7F5A-43A7-8017-75122D88577B}" srcOrd="2" destOrd="0" presId="urn:microsoft.com/office/officeart/2018/2/layout/IconLabelDescriptionList"/>
    <dgm:cxn modelId="{33FC7D7A-2784-4182-8410-707E1DA20CBB}" type="presParOf" srcId="{74698B8D-4EF9-406C-A27B-1E9932AB4C0B}" destId="{5AA58DFB-40C2-4C2A-85D2-DAA217476F7A}" srcOrd="3" destOrd="0" presId="urn:microsoft.com/office/officeart/2018/2/layout/IconLabelDescriptionList"/>
    <dgm:cxn modelId="{F8D04419-25E3-4D98-8820-B94447F7FD03}" type="presParOf" srcId="{74698B8D-4EF9-406C-A27B-1E9932AB4C0B}" destId="{F8FB43BF-E6F9-44DD-BB33-E11EF7841EDE}" srcOrd="4" destOrd="0" presId="urn:microsoft.com/office/officeart/2018/2/layout/IconLabelDescriptionList"/>
    <dgm:cxn modelId="{F3DAC904-AB81-4BE6-833C-81ABB64D52DD}" type="presParOf" srcId="{BC17226B-1C9F-4B84-884D-75AB00E45F65}" destId="{2A5BC09A-6975-4DA5-9807-FC2F59458FC8}" srcOrd="3" destOrd="0" presId="urn:microsoft.com/office/officeart/2018/2/layout/IconLabelDescriptionList"/>
    <dgm:cxn modelId="{2F0EFFD4-D3B0-42BD-8BB5-33A5D0F31849}" type="presParOf" srcId="{BC17226B-1C9F-4B84-884D-75AB00E45F65}" destId="{AF95BB0A-892F-4123-AFC3-ABDD45D07ABC}" srcOrd="4" destOrd="0" presId="urn:microsoft.com/office/officeart/2018/2/layout/IconLabelDescriptionList"/>
    <dgm:cxn modelId="{1D77F05B-A8FD-405E-8B7C-36BA897C9F17}" type="presParOf" srcId="{AF95BB0A-892F-4123-AFC3-ABDD45D07ABC}" destId="{9E057729-9312-45DB-B700-A11FC79730B7}" srcOrd="0" destOrd="0" presId="urn:microsoft.com/office/officeart/2018/2/layout/IconLabelDescriptionList"/>
    <dgm:cxn modelId="{549E1FD9-C306-4836-8E49-C70B8BBA0681}" type="presParOf" srcId="{AF95BB0A-892F-4123-AFC3-ABDD45D07ABC}" destId="{B8ECCA37-B3B9-4A95-A41B-8345070556F6}" srcOrd="1" destOrd="0" presId="urn:microsoft.com/office/officeart/2018/2/layout/IconLabelDescriptionList"/>
    <dgm:cxn modelId="{6C9A05AA-5C1A-49E0-BF3C-1534D2CF6552}" type="presParOf" srcId="{AF95BB0A-892F-4123-AFC3-ABDD45D07ABC}" destId="{B29BCD4C-7CBB-44B0-AC1F-6335F90C3A08}" srcOrd="2" destOrd="0" presId="urn:microsoft.com/office/officeart/2018/2/layout/IconLabelDescriptionList"/>
    <dgm:cxn modelId="{01FFE404-010D-4885-B285-0DA6E25BAC61}" type="presParOf" srcId="{AF95BB0A-892F-4123-AFC3-ABDD45D07ABC}" destId="{C0694CDC-786B-472E-9D77-F9E08CD5E712}" srcOrd="3" destOrd="0" presId="urn:microsoft.com/office/officeart/2018/2/layout/IconLabelDescriptionList"/>
    <dgm:cxn modelId="{0C80F966-BDD7-41AC-BEA1-E2D0B9E4DCCC}" type="presParOf" srcId="{AF95BB0A-892F-4123-AFC3-ABDD45D07ABC}" destId="{4A35E6C9-4957-4FBD-8DC4-0C2B72E3C1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903CB9-EC4E-44A9-BBBC-2C0A5B0993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30D6FC-91DE-408B-90A3-2A0E439B56CE}">
      <dgm:prSet/>
      <dgm:spPr/>
      <dgm:t>
        <a:bodyPr/>
        <a:lstStyle/>
        <a:p>
          <a:r>
            <a:rPr lang="en-US" b="1"/>
            <a:t>Define Keras Model Function:</a:t>
          </a:r>
          <a:endParaRPr lang="en-US"/>
        </a:p>
      </dgm:t>
    </dgm:pt>
    <dgm:pt modelId="{A21C8B88-FF4D-400A-9EB9-D4CA4819B0B5}" type="parTrans" cxnId="{41166D1F-99D9-4862-B360-FAF619A765C2}">
      <dgm:prSet/>
      <dgm:spPr/>
      <dgm:t>
        <a:bodyPr/>
        <a:lstStyle/>
        <a:p>
          <a:endParaRPr lang="en-US"/>
        </a:p>
      </dgm:t>
    </dgm:pt>
    <dgm:pt modelId="{DF3D45C6-4728-4AE0-8A77-9697A918242F}" type="sibTrans" cxnId="{41166D1F-99D9-4862-B360-FAF619A765C2}">
      <dgm:prSet/>
      <dgm:spPr/>
      <dgm:t>
        <a:bodyPr/>
        <a:lstStyle/>
        <a:p>
          <a:endParaRPr lang="en-US"/>
        </a:p>
      </dgm:t>
    </dgm:pt>
    <dgm:pt modelId="{CEFCFD85-55B8-4345-8008-DB6E7E8C5E79}">
      <dgm:prSet/>
      <dgm:spPr/>
      <dgm:t>
        <a:bodyPr/>
        <a:lstStyle/>
        <a:p>
          <a:r>
            <a:rPr lang="en-US"/>
            <a:t>create_model function constructs the neural network with customizable hyperparameters.</a:t>
          </a:r>
        </a:p>
      </dgm:t>
    </dgm:pt>
    <dgm:pt modelId="{06BA6ABC-ED1D-4B6B-A6F7-47C4697ABD45}" type="parTrans" cxnId="{80A43C6C-D224-4857-AB96-F2BF931B727A}">
      <dgm:prSet/>
      <dgm:spPr/>
      <dgm:t>
        <a:bodyPr/>
        <a:lstStyle/>
        <a:p>
          <a:endParaRPr lang="en-US"/>
        </a:p>
      </dgm:t>
    </dgm:pt>
    <dgm:pt modelId="{ADE9AB2C-E548-4C8D-9AC6-1C475E4E7590}" type="sibTrans" cxnId="{80A43C6C-D224-4857-AB96-F2BF931B727A}">
      <dgm:prSet/>
      <dgm:spPr/>
      <dgm:t>
        <a:bodyPr/>
        <a:lstStyle/>
        <a:p>
          <a:endParaRPr lang="en-US"/>
        </a:p>
      </dgm:t>
    </dgm:pt>
    <dgm:pt modelId="{3F9446CF-A12B-4B56-B78C-CEE56604515F}">
      <dgm:prSet/>
      <dgm:spPr/>
      <dgm:t>
        <a:bodyPr/>
        <a:lstStyle/>
        <a:p>
          <a:r>
            <a:rPr lang="en-US"/>
            <a:t>Parameters include the number of units in each hidden layer and the learning rate of the optimizer.</a:t>
          </a:r>
        </a:p>
      </dgm:t>
    </dgm:pt>
    <dgm:pt modelId="{86CAF6BF-44FC-4866-B7A3-E3EC6B542DE6}" type="parTrans" cxnId="{C9DB027B-77CD-4CEF-9796-3EF5525D24B8}">
      <dgm:prSet/>
      <dgm:spPr/>
      <dgm:t>
        <a:bodyPr/>
        <a:lstStyle/>
        <a:p>
          <a:endParaRPr lang="en-US"/>
        </a:p>
      </dgm:t>
    </dgm:pt>
    <dgm:pt modelId="{B84BE6C3-8480-4C8D-A920-E6296FAFF97C}" type="sibTrans" cxnId="{C9DB027B-77CD-4CEF-9796-3EF5525D24B8}">
      <dgm:prSet/>
      <dgm:spPr/>
      <dgm:t>
        <a:bodyPr/>
        <a:lstStyle/>
        <a:p>
          <a:endParaRPr lang="en-US"/>
        </a:p>
      </dgm:t>
    </dgm:pt>
    <dgm:pt modelId="{88B74962-EF18-4A64-B21C-42559145FA31}">
      <dgm:prSet/>
      <dgm:spPr/>
      <dgm:t>
        <a:bodyPr/>
        <a:lstStyle/>
        <a:p>
          <a:r>
            <a:rPr lang="en-US" b="1"/>
            <a:t>Keras Classifier Wrapper:</a:t>
          </a:r>
          <a:endParaRPr lang="en-US"/>
        </a:p>
      </dgm:t>
    </dgm:pt>
    <dgm:pt modelId="{1544C218-25E8-428F-AC25-A7D1107ECDBA}" type="parTrans" cxnId="{A7B21289-14F3-4FDF-A621-2D7B35C91A6E}">
      <dgm:prSet/>
      <dgm:spPr/>
      <dgm:t>
        <a:bodyPr/>
        <a:lstStyle/>
        <a:p>
          <a:endParaRPr lang="en-US"/>
        </a:p>
      </dgm:t>
    </dgm:pt>
    <dgm:pt modelId="{03A957D6-F432-4BE9-9184-9852DF13B771}" type="sibTrans" cxnId="{A7B21289-14F3-4FDF-A621-2D7B35C91A6E}">
      <dgm:prSet/>
      <dgm:spPr/>
      <dgm:t>
        <a:bodyPr/>
        <a:lstStyle/>
        <a:p>
          <a:endParaRPr lang="en-US"/>
        </a:p>
      </dgm:t>
    </dgm:pt>
    <dgm:pt modelId="{678B7866-49A2-48A2-B37E-B0B324041E1B}">
      <dgm:prSet/>
      <dgm:spPr/>
      <dgm:t>
        <a:bodyPr/>
        <a:lstStyle/>
        <a:p>
          <a:r>
            <a:rPr lang="en-US"/>
            <a:t>KerasClassifier is utilized to adapt the Keras model for use with scikit-learn's GridSearchCV.</a:t>
          </a:r>
        </a:p>
      </dgm:t>
    </dgm:pt>
    <dgm:pt modelId="{1F168F58-0298-47E8-A284-C23CDF9880D0}" type="parTrans" cxnId="{FB8D7666-2A4D-484C-BFDA-1471B17E6391}">
      <dgm:prSet/>
      <dgm:spPr/>
      <dgm:t>
        <a:bodyPr/>
        <a:lstStyle/>
        <a:p>
          <a:endParaRPr lang="en-US"/>
        </a:p>
      </dgm:t>
    </dgm:pt>
    <dgm:pt modelId="{B4A6D18E-354B-4AF2-99B1-8C0CAEFFBEC7}" type="sibTrans" cxnId="{FB8D7666-2A4D-484C-BFDA-1471B17E6391}">
      <dgm:prSet/>
      <dgm:spPr/>
      <dgm:t>
        <a:bodyPr/>
        <a:lstStyle/>
        <a:p>
          <a:endParaRPr lang="en-US"/>
        </a:p>
      </dgm:t>
    </dgm:pt>
    <dgm:pt modelId="{A4D82FBC-E1AA-4665-96BF-E1968F197391}">
      <dgm:prSet/>
      <dgm:spPr/>
      <dgm:t>
        <a:bodyPr/>
        <a:lstStyle/>
        <a:p>
          <a:r>
            <a:rPr lang="en-US"/>
            <a:t>Configured with the create_model function, specifying epochs, batch size, and validation split.</a:t>
          </a:r>
        </a:p>
      </dgm:t>
    </dgm:pt>
    <dgm:pt modelId="{5CE956C4-49CB-4DC2-8A22-6DE7C6975AC9}" type="parTrans" cxnId="{4F184FC9-4F34-42C6-A0D4-32FA7824EF0E}">
      <dgm:prSet/>
      <dgm:spPr/>
      <dgm:t>
        <a:bodyPr/>
        <a:lstStyle/>
        <a:p>
          <a:endParaRPr lang="en-US"/>
        </a:p>
      </dgm:t>
    </dgm:pt>
    <dgm:pt modelId="{1946DFFD-A0FF-449F-BE01-90C159CD95D7}" type="sibTrans" cxnId="{4F184FC9-4F34-42C6-A0D4-32FA7824EF0E}">
      <dgm:prSet/>
      <dgm:spPr/>
      <dgm:t>
        <a:bodyPr/>
        <a:lstStyle/>
        <a:p>
          <a:endParaRPr lang="en-US"/>
        </a:p>
      </dgm:t>
    </dgm:pt>
    <dgm:pt modelId="{10338E79-424F-41C5-83DE-627B3AED2F52}">
      <dgm:prSet/>
      <dgm:spPr/>
      <dgm:t>
        <a:bodyPr/>
        <a:lstStyle/>
        <a:p>
          <a:r>
            <a:rPr lang="en-US" b="1"/>
            <a:t>Hyperparameters to Search:</a:t>
          </a:r>
          <a:endParaRPr lang="en-US"/>
        </a:p>
      </dgm:t>
    </dgm:pt>
    <dgm:pt modelId="{F169B4AE-3DC3-4CDB-A3CD-E169D5F9BA5B}" type="parTrans" cxnId="{7DB1A349-ED80-46CF-BA30-92C16C6B4223}">
      <dgm:prSet/>
      <dgm:spPr/>
      <dgm:t>
        <a:bodyPr/>
        <a:lstStyle/>
        <a:p>
          <a:endParaRPr lang="en-US"/>
        </a:p>
      </dgm:t>
    </dgm:pt>
    <dgm:pt modelId="{3BBFEFA9-4576-428D-8EF0-FEC46DD048AB}" type="sibTrans" cxnId="{7DB1A349-ED80-46CF-BA30-92C16C6B4223}">
      <dgm:prSet/>
      <dgm:spPr/>
      <dgm:t>
        <a:bodyPr/>
        <a:lstStyle/>
        <a:p>
          <a:endParaRPr lang="en-US"/>
        </a:p>
      </dgm:t>
    </dgm:pt>
    <dgm:pt modelId="{F3161C25-89B6-46BE-9E53-654EF6F6E0EE}">
      <dgm:prSet/>
      <dgm:spPr/>
      <dgm:t>
        <a:bodyPr/>
        <a:lstStyle/>
        <a:p>
          <a:r>
            <a:rPr lang="en-US"/>
            <a:t>Grid defined for hyperparameter search includes:</a:t>
          </a:r>
        </a:p>
      </dgm:t>
    </dgm:pt>
    <dgm:pt modelId="{6190C9B7-F8D2-41FB-AE54-487EBE15A335}" type="parTrans" cxnId="{FB3F9BF7-192C-43C8-93C1-EA26978E0495}">
      <dgm:prSet/>
      <dgm:spPr/>
      <dgm:t>
        <a:bodyPr/>
        <a:lstStyle/>
        <a:p>
          <a:endParaRPr lang="en-US"/>
        </a:p>
      </dgm:t>
    </dgm:pt>
    <dgm:pt modelId="{EA03CBDC-0A04-4949-B4D3-5ECE9B16487E}" type="sibTrans" cxnId="{FB3F9BF7-192C-43C8-93C1-EA26978E0495}">
      <dgm:prSet/>
      <dgm:spPr/>
      <dgm:t>
        <a:bodyPr/>
        <a:lstStyle/>
        <a:p>
          <a:endParaRPr lang="en-US"/>
        </a:p>
      </dgm:t>
    </dgm:pt>
    <dgm:pt modelId="{A16E2ACB-4540-4BF1-B95B-B6649BF9D85F}">
      <dgm:prSet/>
      <dgm:spPr/>
      <dgm:t>
        <a:bodyPr/>
        <a:lstStyle/>
        <a:p>
          <a:r>
            <a:rPr lang="en-US"/>
            <a:t>units1 and units2: Hidden layer neuron counts (64, 128).</a:t>
          </a:r>
        </a:p>
      </dgm:t>
    </dgm:pt>
    <dgm:pt modelId="{CCDAE80A-C8F5-402D-8807-FA583BEFD327}" type="parTrans" cxnId="{6FBF4E0A-559A-4257-844D-D6B2C13B9B33}">
      <dgm:prSet/>
      <dgm:spPr/>
      <dgm:t>
        <a:bodyPr/>
        <a:lstStyle/>
        <a:p>
          <a:endParaRPr lang="en-US"/>
        </a:p>
      </dgm:t>
    </dgm:pt>
    <dgm:pt modelId="{620CF7E9-DFE9-4885-A74B-D8771BD3763E}" type="sibTrans" cxnId="{6FBF4E0A-559A-4257-844D-D6B2C13B9B33}">
      <dgm:prSet/>
      <dgm:spPr/>
      <dgm:t>
        <a:bodyPr/>
        <a:lstStyle/>
        <a:p>
          <a:endParaRPr lang="en-US"/>
        </a:p>
      </dgm:t>
    </dgm:pt>
    <dgm:pt modelId="{626C0935-4E61-4D74-9DDE-F717DADD102D}">
      <dgm:prSet/>
      <dgm:spPr/>
      <dgm:t>
        <a:bodyPr/>
        <a:lstStyle/>
        <a:p>
          <a:r>
            <a:rPr lang="en-US"/>
            <a:t>learning_rate: Optimizer learning rates (0.001, 0.01).</a:t>
          </a:r>
        </a:p>
      </dgm:t>
    </dgm:pt>
    <dgm:pt modelId="{0BB14A59-26DA-4187-98BC-ED5495387D2A}" type="parTrans" cxnId="{15521C9E-FB30-4924-B263-E42C7E5D42FA}">
      <dgm:prSet/>
      <dgm:spPr/>
      <dgm:t>
        <a:bodyPr/>
        <a:lstStyle/>
        <a:p>
          <a:endParaRPr lang="en-US"/>
        </a:p>
      </dgm:t>
    </dgm:pt>
    <dgm:pt modelId="{611ADBB4-C25D-4201-900C-1671A4474845}" type="sibTrans" cxnId="{15521C9E-FB30-4924-B263-E42C7E5D42FA}">
      <dgm:prSet/>
      <dgm:spPr/>
      <dgm:t>
        <a:bodyPr/>
        <a:lstStyle/>
        <a:p>
          <a:endParaRPr lang="en-US"/>
        </a:p>
      </dgm:t>
    </dgm:pt>
    <dgm:pt modelId="{81C04008-BEC3-43C8-B806-9D8D7B147CE7}" type="pres">
      <dgm:prSet presAssocID="{1C903CB9-EC4E-44A9-BBBC-2C0A5B0993C1}" presName="linear" presStyleCnt="0">
        <dgm:presLayoutVars>
          <dgm:animLvl val="lvl"/>
          <dgm:resizeHandles val="exact"/>
        </dgm:presLayoutVars>
      </dgm:prSet>
      <dgm:spPr/>
    </dgm:pt>
    <dgm:pt modelId="{D7E1F430-E75E-44D6-BF25-6F95A03A8711}" type="pres">
      <dgm:prSet presAssocID="{9130D6FC-91DE-408B-90A3-2A0E439B56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C614D7-3B08-46AE-A3CA-43264BB49038}" type="pres">
      <dgm:prSet presAssocID="{9130D6FC-91DE-408B-90A3-2A0E439B56CE}" presName="childText" presStyleLbl="revTx" presStyleIdx="0" presStyleCnt="3">
        <dgm:presLayoutVars>
          <dgm:bulletEnabled val="1"/>
        </dgm:presLayoutVars>
      </dgm:prSet>
      <dgm:spPr/>
    </dgm:pt>
    <dgm:pt modelId="{D302D3A9-8B3F-41FF-97C4-E5EC9296A35E}" type="pres">
      <dgm:prSet presAssocID="{88B74962-EF18-4A64-B21C-42559145FA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29386E-F3DA-4260-8614-7DFA3460F356}" type="pres">
      <dgm:prSet presAssocID="{88B74962-EF18-4A64-B21C-42559145FA31}" presName="childText" presStyleLbl="revTx" presStyleIdx="1" presStyleCnt="3">
        <dgm:presLayoutVars>
          <dgm:bulletEnabled val="1"/>
        </dgm:presLayoutVars>
      </dgm:prSet>
      <dgm:spPr/>
    </dgm:pt>
    <dgm:pt modelId="{3D5F859E-67AE-4CCF-9DAF-B9A9915F9CB8}" type="pres">
      <dgm:prSet presAssocID="{10338E79-424F-41C5-83DE-627B3AED2F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409284-55AE-432A-B2D8-6A96D5D74119}" type="pres">
      <dgm:prSet presAssocID="{10338E79-424F-41C5-83DE-627B3AED2F5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868602-9031-422A-B15C-89EF3E32AE9B}" type="presOf" srcId="{3F9446CF-A12B-4B56-B78C-CEE56604515F}" destId="{A7C614D7-3B08-46AE-A3CA-43264BB49038}" srcOrd="0" destOrd="1" presId="urn:microsoft.com/office/officeart/2005/8/layout/vList2"/>
    <dgm:cxn modelId="{6FBF4E0A-559A-4257-844D-D6B2C13B9B33}" srcId="{10338E79-424F-41C5-83DE-627B3AED2F52}" destId="{A16E2ACB-4540-4BF1-B95B-B6649BF9D85F}" srcOrd="1" destOrd="0" parTransId="{CCDAE80A-C8F5-402D-8807-FA583BEFD327}" sibTransId="{620CF7E9-DFE9-4885-A74B-D8771BD3763E}"/>
    <dgm:cxn modelId="{41166D1F-99D9-4862-B360-FAF619A765C2}" srcId="{1C903CB9-EC4E-44A9-BBBC-2C0A5B0993C1}" destId="{9130D6FC-91DE-408B-90A3-2A0E439B56CE}" srcOrd="0" destOrd="0" parTransId="{A21C8B88-FF4D-400A-9EB9-D4CA4819B0B5}" sibTransId="{DF3D45C6-4728-4AE0-8A77-9697A918242F}"/>
    <dgm:cxn modelId="{65C4B023-B206-40ED-BE75-BC244E7423A3}" type="presOf" srcId="{A4D82FBC-E1AA-4665-96BF-E1968F197391}" destId="{3829386E-F3DA-4260-8614-7DFA3460F356}" srcOrd="0" destOrd="1" presId="urn:microsoft.com/office/officeart/2005/8/layout/vList2"/>
    <dgm:cxn modelId="{62E5DF43-5DA9-4AB4-97D8-70B897B8D8B5}" type="presOf" srcId="{626C0935-4E61-4D74-9DDE-F717DADD102D}" destId="{CE409284-55AE-432A-B2D8-6A96D5D74119}" srcOrd="0" destOrd="2" presId="urn:microsoft.com/office/officeart/2005/8/layout/vList2"/>
    <dgm:cxn modelId="{FB8D7666-2A4D-484C-BFDA-1471B17E6391}" srcId="{88B74962-EF18-4A64-B21C-42559145FA31}" destId="{678B7866-49A2-48A2-B37E-B0B324041E1B}" srcOrd="0" destOrd="0" parTransId="{1F168F58-0298-47E8-A284-C23CDF9880D0}" sibTransId="{B4A6D18E-354B-4AF2-99B1-8C0CAEFFBEC7}"/>
    <dgm:cxn modelId="{9EBE4047-D0F4-40C4-9CD3-E280DC2C3001}" type="presOf" srcId="{1C903CB9-EC4E-44A9-BBBC-2C0A5B0993C1}" destId="{81C04008-BEC3-43C8-B806-9D8D7B147CE7}" srcOrd="0" destOrd="0" presId="urn:microsoft.com/office/officeart/2005/8/layout/vList2"/>
    <dgm:cxn modelId="{7DB1A349-ED80-46CF-BA30-92C16C6B4223}" srcId="{1C903CB9-EC4E-44A9-BBBC-2C0A5B0993C1}" destId="{10338E79-424F-41C5-83DE-627B3AED2F52}" srcOrd="2" destOrd="0" parTransId="{F169B4AE-3DC3-4CDB-A3CD-E169D5F9BA5B}" sibTransId="{3BBFEFA9-4576-428D-8EF0-FEC46DD048AB}"/>
    <dgm:cxn modelId="{80A43C6C-D224-4857-AB96-F2BF931B727A}" srcId="{9130D6FC-91DE-408B-90A3-2A0E439B56CE}" destId="{CEFCFD85-55B8-4345-8008-DB6E7E8C5E79}" srcOrd="0" destOrd="0" parTransId="{06BA6ABC-ED1D-4B6B-A6F7-47C4697ABD45}" sibTransId="{ADE9AB2C-E548-4C8D-9AC6-1C475E4E7590}"/>
    <dgm:cxn modelId="{FF9BD04E-6474-4307-8103-AAFA49A172BE}" type="presOf" srcId="{A16E2ACB-4540-4BF1-B95B-B6649BF9D85F}" destId="{CE409284-55AE-432A-B2D8-6A96D5D74119}" srcOrd="0" destOrd="1" presId="urn:microsoft.com/office/officeart/2005/8/layout/vList2"/>
    <dgm:cxn modelId="{C9DB027B-77CD-4CEF-9796-3EF5525D24B8}" srcId="{9130D6FC-91DE-408B-90A3-2A0E439B56CE}" destId="{3F9446CF-A12B-4B56-B78C-CEE56604515F}" srcOrd="1" destOrd="0" parTransId="{86CAF6BF-44FC-4866-B7A3-E3EC6B542DE6}" sibTransId="{B84BE6C3-8480-4C8D-A920-E6296FAFF97C}"/>
    <dgm:cxn modelId="{00D7447B-26E6-4777-95D2-F5129A98652F}" type="presOf" srcId="{CEFCFD85-55B8-4345-8008-DB6E7E8C5E79}" destId="{A7C614D7-3B08-46AE-A3CA-43264BB49038}" srcOrd="0" destOrd="0" presId="urn:microsoft.com/office/officeart/2005/8/layout/vList2"/>
    <dgm:cxn modelId="{A7B21289-14F3-4FDF-A621-2D7B35C91A6E}" srcId="{1C903CB9-EC4E-44A9-BBBC-2C0A5B0993C1}" destId="{88B74962-EF18-4A64-B21C-42559145FA31}" srcOrd="1" destOrd="0" parTransId="{1544C218-25E8-428F-AC25-A7D1107ECDBA}" sibTransId="{03A957D6-F432-4BE9-9184-9852DF13B771}"/>
    <dgm:cxn modelId="{AC8A0296-6152-44A7-A740-AF14D15EBB91}" type="presOf" srcId="{88B74962-EF18-4A64-B21C-42559145FA31}" destId="{D302D3A9-8B3F-41FF-97C4-E5EC9296A35E}" srcOrd="0" destOrd="0" presId="urn:microsoft.com/office/officeart/2005/8/layout/vList2"/>
    <dgm:cxn modelId="{15521C9E-FB30-4924-B263-E42C7E5D42FA}" srcId="{10338E79-424F-41C5-83DE-627B3AED2F52}" destId="{626C0935-4E61-4D74-9DDE-F717DADD102D}" srcOrd="2" destOrd="0" parTransId="{0BB14A59-26DA-4187-98BC-ED5495387D2A}" sibTransId="{611ADBB4-C25D-4201-900C-1671A4474845}"/>
    <dgm:cxn modelId="{D41682BA-14A8-4822-8A9A-D3B832D8EA91}" type="presOf" srcId="{678B7866-49A2-48A2-B37E-B0B324041E1B}" destId="{3829386E-F3DA-4260-8614-7DFA3460F356}" srcOrd="0" destOrd="0" presId="urn:microsoft.com/office/officeart/2005/8/layout/vList2"/>
    <dgm:cxn modelId="{67C38DBF-4A35-4069-9499-89AA5D54D35B}" type="presOf" srcId="{F3161C25-89B6-46BE-9E53-654EF6F6E0EE}" destId="{CE409284-55AE-432A-B2D8-6A96D5D74119}" srcOrd="0" destOrd="0" presId="urn:microsoft.com/office/officeart/2005/8/layout/vList2"/>
    <dgm:cxn modelId="{4F184FC9-4F34-42C6-A0D4-32FA7824EF0E}" srcId="{88B74962-EF18-4A64-B21C-42559145FA31}" destId="{A4D82FBC-E1AA-4665-96BF-E1968F197391}" srcOrd="1" destOrd="0" parTransId="{5CE956C4-49CB-4DC2-8A22-6DE7C6975AC9}" sibTransId="{1946DFFD-A0FF-449F-BE01-90C159CD95D7}"/>
    <dgm:cxn modelId="{78DF8BD6-6F33-4183-8D31-2DF2AC08BE9D}" type="presOf" srcId="{10338E79-424F-41C5-83DE-627B3AED2F52}" destId="{3D5F859E-67AE-4CCF-9DAF-B9A9915F9CB8}" srcOrd="0" destOrd="0" presId="urn:microsoft.com/office/officeart/2005/8/layout/vList2"/>
    <dgm:cxn modelId="{5376A5E1-347B-4D12-879C-F2427018403A}" type="presOf" srcId="{9130D6FC-91DE-408B-90A3-2A0E439B56CE}" destId="{D7E1F430-E75E-44D6-BF25-6F95A03A8711}" srcOrd="0" destOrd="0" presId="urn:microsoft.com/office/officeart/2005/8/layout/vList2"/>
    <dgm:cxn modelId="{FB3F9BF7-192C-43C8-93C1-EA26978E0495}" srcId="{10338E79-424F-41C5-83DE-627B3AED2F52}" destId="{F3161C25-89B6-46BE-9E53-654EF6F6E0EE}" srcOrd="0" destOrd="0" parTransId="{6190C9B7-F8D2-41FB-AE54-487EBE15A335}" sibTransId="{EA03CBDC-0A04-4949-B4D3-5ECE9B16487E}"/>
    <dgm:cxn modelId="{FB1D8F1C-730E-41B7-869C-7A4031052F99}" type="presParOf" srcId="{81C04008-BEC3-43C8-B806-9D8D7B147CE7}" destId="{D7E1F430-E75E-44D6-BF25-6F95A03A8711}" srcOrd="0" destOrd="0" presId="urn:microsoft.com/office/officeart/2005/8/layout/vList2"/>
    <dgm:cxn modelId="{AC0B6387-BD2F-48A1-8E73-7CD28719F6A4}" type="presParOf" srcId="{81C04008-BEC3-43C8-B806-9D8D7B147CE7}" destId="{A7C614D7-3B08-46AE-A3CA-43264BB49038}" srcOrd="1" destOrd="0" presId="urn:microsoft.com/office/officeart/2005/8/layout/vList2"/>
    <dgm:cxn modelId="{1A60E252-29A1-4C01-AC5F-77CA745A33B2}" type="presParOf" srcId="{81C04008-BEC3-43C8-B806-9D8D7B147CE7}" destId="{D302D3A9-8B3F-41FF-97C4-E5EC9296A35E}" srcOrd="2" destOrd="0" presId="urn:microsoft.com/office/officeart/2005/8/layout/vList2"/>
    <dgm:cxn modelId="{2A9B7595-11C1-4B04-A789-6275D34C24B7}" type="presParOf" srcId="{81C04008-BEC3-43C8-B806-9D8D7B147CE7}" destId="{3829386E-F3DA-4260-8614-7DFA3460F356}" srcOrd="3" destOrd="0" presId="urn:microsoft.com/office/officeart/2005/8/layout/vList2"/>
    <dgm:cxn modelId="{03874BCB-4F02-44B7-B7A8-56D219709B06}" type="presParOf" srcId="{81C04008-BEC3-43C8-B806-9D8D7B147CE7}" destId="{3D5F859E-67AE-4CCF-9DAF-B9A9915F9CB8}" srcOrd="4" destOrd="0" presId="urn:microsoft.com/office/officeart/2005/8/layout/vList2"/>
    <dgm:cxn modelId="{D9C2F34A-66BE-463C-AFAF-9A0C58218FB6}" type="presParOf" srcId="{81C04008-BEC3-43C8-B806-9D8D7B147CE7}" destId="{CE409284-55AE-432A-B2D8-6A96D5D7411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FFB4C67-13BC-406D-97F8-6CC9795F60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DC633F-798F-4A6D-BF30-567D1A1CAE58}">
      <dgm:prSet/>
      <dgm:spPr/>
      <dgm:t>
        <a:bodyPr/>
        <a:lstStyle/>
        <a:p>
          <a:r>
            <a:rPr lang="en-US" b="1"/>
            <a:t>Grid Search:</a:t>
          </a:r>
          <a:endParaRPr lang="en-US"/>
        </a:p>
      </dgm:t>
    </dgm:pt>
    <dgm:pt modelId="{40A0D7BC-F2D4-4AB4-BA2B-25652320C4A5}" type="parTrans" cxnId="{91F57A65-9BB7-43FC-AB7A-2E6C48ADFA6E}">
      <dgm:prSet/>
      <dgm:spPr/>
      <dgm:t>
        <a:bodyPr/>
        <a:lstStyle/>
        <a:p>
          <a:endParaRPr lang="en-US"/>
        </a:p>
      </dgm:t>
    </dgm:pt>
    <dgm:pt modelId="{9BE5B3EB-2BB6-4C4F-8CA0-681BA854BB50}" type="sibTrans" cxnId="{91F57A65-9BB7-43FC-AB7A-2E6C48ADFA6E}">
      <dgm:prSet/>
      <dgm:spPr/>
      <dgm:t>
        <a:bodyPr/>
        <a:lstStyle/>
        <a:p>
          <a:endParaRPr lang="en-US"/>
        </a:p>
      </dgm:t>
    </dgm:pt>
    <dgm:pt modelId="{79357E44-B631-4E37-8861-3386FDF8C5DB}">
      <dgm:prSet/>
      <dgm:spPr/>
      <dgm:t>
        <a:bodyPr/>
        <a:lstStyle/>
        <a:p>
          <a:r>
            <a:rPr lang="en-US"/>
            <a:t>GridSearchCV used for an exhaustive search over the specified hyperparameter grid.</a:t>
          </a:r>
        </a:p>
      </dgm:t>
    </dgm:pt>
    <dgm:pt modelId="{5B0C25BB-7D81-4B80-B7A7-08B71E88C5EB}" type="parTrans" cxnId="{2FF7A497-27E7-4F7D-A62A-E087DAC43A1E}">
      <dgm:prSet/>
      <dgm:spPr/>
      <dgm:t>
        <a:bodyPr/>
        <a:lstStyle/>
        <a:p>
          <a:endParaRPr lang="en-US"/>
        </a:p>
      </dgm:t>
    </dgm:pt>
    <dgm:pt modelId="{79503A40-E238-445B-918F-5C5B39E3AB65}" type="sibTrans" cxnId="{2FF7A497-27E7-4F7D-A62A-E087DAC43A1E}">
      <dgm:prSet/>
      <dgm:spPr/>
      <dgm:t>
        <a:bodyPr/>
        <a:lstStyle/>
        <a:p>
          <a:endParaRPr lang="en-US"/>
        </a:p>
      </dgm:t>
    </dgm:pt>
    <dgm:pt modelId="{736850C8-FD8C-4F68-8F7E-2B2475A80EBF}">
      <dgm:prSet/>
      <dgm:spPr/>
      <dgm:t>
        <a:bodyPr/>
        <a:lstStyle/>
        <a:p>
          <a:r>
            <a:rPr lang="en-US" dirty="0"/>
            <a:t>Scoring metric set to 'accuracy' to evaluate model performance.</a:t>
          </a:r>
        </a:p>
      </dgm:t>
    </dgm:pt>
    <dgm:pt modelId="{D563ACEC-DF8C-40A5-843E-B689EBCAE569}" type="parTrans" cxnId="{D45EA852-CC5D-4D31-9620-76BB3D8A224E}">
      <dgm:prSet/>
      <dgm:spPr/>
      <dgm:t>
        <a:bodyPr/>
        <a:lstStyle/>
        <a:p>
          <a:endParaRPr lang="en-US"/>
        </a:p>
      </dgm:t>
    </dgm:pt>
    <dgm:pt modelId="{CE444030-6504-41BF-853F-A6CDB490384F}" type="sibTrans" cxnId="{D45EA852-CC5D-4D31-9620-76BB3D8A224E}">
      <dgm:prSet/>
      <dgm:spPr/>
      <dgm:t>
        <a:bodyPr/>
        <a:lstStyle/>
        <a:p>
          <a:endParaRPr lang="en-US"/>
        </a:p>
      </dgm:t>
    </dgm:pt>
    <dgm:pt modelId="{173CB74F-57DF-4E6E-87BB-D6B8A57940EC}">
      <dgm:prSet/>
      <dgm:spPr/>
      <dgm:t>
        <a:bodyPr/>
        <a:lstStyle/>
        <a:p>
          <a:r>
            <a:rPr lang="en-US" b="1"/>
            <a:t>Model Training and Evaluation:</a:t>
          </a:r>
          <a:endParaRPr lang="en-US"/>
        </a:p>
      </dgm:t>
    </dgm:pt>
    <dgm:pt modelId="{5D112A34-4E8B-4321-81A9-7D03026F62E4}" type="parTrans" cxnId="{F16903A4-B6B7-452C-A3DA-9E7B66B44DEF}">
      <dgm:prSet/>
      <dgm:spPr/>
      <dgm:t>
        <a:bodyPr/>
        <a:lstStyle/>
        <a:p>
          <a:endParaRPr lang="en-US"/>
        </a:p>
      </dgm:t>
    </dgm:pt>
    <dgm:pt modelId="{2288A64B-1910-4AE4-A732-12C6DCD8BD45}" type="sibTrans" cxnId="{F16903A4-B6B7-452C-A3DA-9E7B66B44DEF}">
      <dgm:prSet/>
      <dgm:spPr/>
      <dgm:t>
        <a:bodyPr/>
        <a:lstStyle/>
        <a:p>
          <a:endParaRPr lang="en-US"/>
        </a:p>
      </dgm:t>
    </dgm:pt>
    <dgm:pt modelId="{72AB5854-24B0-4124-AA05-E0358D1024BA}">
      <dgm:prSet/>
      <dgm:spPr/>
      <dgm:t>
        <a:bodyPr/>
        <a:lstStyle/>
        <a:p>
          <a:r>
            <a:rPr lang="en-US"/>
            <a:t>Grid search trains multiple models with different hyperparameter combinations.</a:t>
          </a:r>
        </a:p>
      </dgm:t>
    </dgm:pt>
    <dgm:pt modelId="{050937CB-C00F-49E4-87E2-0FC17E034F90}" type="parTrans" cxnId="{9E390305-A39D-4FBD-B192-86E1341D4680}">
      <dgm:prSet/>
      <dgm:spPr/>
      <dgm:t>
        <a:bodyPr/>
        <a:lstStyle/>
        <a:p>
          <a:endParaRPr lang="en-US"/>
        </a:p>
      </dgm:t>
    </dgm:pt>
    <dgm:pt modelId="{A54C232E-2662-4CAD-B034-DED8C1959FED}" type="sibTrans" cxnId="{9E390305-A39D-4FBD-B192-86E1341D4680}">
      <dgm:prSet/>
      <dgm:spPr/>
      <dgm:t>
        <a:bodyPr/>
        <a:lstStyle/>
        <a:p>
          <a:endParaRPr lang="en-US"/>
        </a:p>
      </dgm:t>
    </dgm:pt>
    <dgm:pt modelId="{A7960AF0-53F7-432D-B975-72A899246A14}">
      <dgm:prSet/>
      <dgm:spPr/>
      <dgm:t>
        <a:bodyPr/>
        <a:lstStyle/>
        <a:p>
          <a:r>
            <a:rPr lang="en-US"/>
            <a:t>Each model is evaluated based on the specified scoring metric (accuracy in this case).</a:t>
          </a:r>
        </a:p>
      </dgm:t>
    </dgm:pt>
    <dgm:pt modelId="{71BA3217-208A-496E-99D9-BB15F0E31035}" type="parTrans" cxnId="{29704EE1-A074-4CED-BCD5-ED7ABB3736C0}">
      <dgm:prSet/>
      <dgm:spPr/>
      <dgm:t>
        <a:bodyPr/>
        <a:lstStyle/>
        <a:p>
          <a:endParaRPr lang="en-US"/>
        </a:p>
      </dgm:t>
    </dgm:pt>
    <dgm:pt modelId="{5EE0D84C-E9C4-4880-892E-55714720B292}" type="sibTrans" cxnId="{29704EE1-A074-4CED-BCD5-ED7ABB3736C0}">
      <dgm:prSet/>
      <dgm:spPr/>
      <dgm:t>
        <a:bodyPr/>
        <a:lstStyle/>
        <a:p>
          <a:endParaRPr lang="en-US"/>
        </a:p>
      </dgm:t>
    </dgm:pt>
    <dgm:pt modelId="{30BFA02C-5E8D-492D-BCF9-17A8D304D850}">
      <dgm:prSet/>
      <dgm:spPr/>
      <dgm:t>
        <a:bodyPr/>
        <a:lstStyle/>
        <a:p>
          <a:r>
            <a:rPr lang="en-US"/>
            <a:t>Best parameters found:  {'learning_rate': 0.001, 'units1': 128, 'units2': 64}</a:t>
          </a:r>
        </a:p>
      </dgm:t>
    </dgm:pt>
    <dgm:pt modelId="{39A1892D-711D-4623-81C0-C7630FDE9942}" type="parTrans" cxnId="{59EC4230-E14E-49A9-9430-589A301A7B2E}">
      <dgm:prSet/>
      <dgm:spPr/>
      <dgm:t>
        <a:bodyPr/>
        <a:lstStyle/>
        <a:p>
          <a:endParaRPr lang="en-US"/>
        </a:p>
      </dgm:t>
    </dgm:pt>
    <dgm:pt modelId="{B05EC605-0319-4ED5-83B7-4E73E0B72E9F}" type="sibTrans" cxnId="{59EC4230-E14E-49A9-9430-589A301A7B2E}">
      <dgm:prSet/>
      <dgm:spPr/>
      <dgm:t>
        <a:bodyPr/>
        <a:lstStyle/>
        <a:p>
          <a:endParaRPr lang="en-US"/>
        </a:p>
      </dgm:t>
    </dgm:pt>
    <dgm:pt modelId="{AB6975C7-1CE8-4EB5-89C9-B002C1CB0B67}">
      <dgm:prSet/>
      <dgm:spPr/>
      <dgm:t>
        <a:bodyPr/>
        <a:lstStyle/>
        <a:p>
          <a:r>
            <a:rPr lang="en-US"/>
            <a:t>Best accuracy found:  0.7906279455260505</a:t>
          </a:r>
        </a:p>
      </dgm:t>
    </dgm:pt>
    <dgm:pt modelId="{569035D8-802F-4420-B42D-AC704073B1AE}" type="parTrans" cxnId="{BD6AC3DE-C482-4A15-94CB-5C29AD211B72}">
      <dgm:prSet/>
      <dgm:spPr/>
      <dgm:t>
        <a:bodyPr/>
        <a:lstStyle/>
        <a:p>
          <a:endParaRPr lang="en-US"/>
        </a:p>
      </dgm:t>
    </dgm:pt>
    <dgm:pt modelId="{684ECE22-E20A-49AD-A796-E3FC7C31134C}" type="sibTrans" cxnId="{BD6AC3DE-C482-4A15-94CB-5C29AD211B72}">
      <dgm:prSet/>
      <dgm:spPr/>
      <dgm:t>
        <a:bodyPr/>
        <a:lstStyle/>
        <a:p>
          <a:endParaRPr lang="en-US"/>
        </a:p>
      </dgm:t>
    </dgm:pt>
    <dgm:pt modelId="{5A591203-4A14-437B-ADB9-A9AC9C6FC698}" type="pres">
      <dgm:prSet presAssocID="{EFFB4C67-13BC-406D-97F8-6CC9795F6084}" presName="linear" presStyleCnt="0">
        <dgm:presLayoutVars>
          <dgm:animLvl val="lvl"/>
          <dgm:resizeHandles val="exact"/>
        </dgm:presLayoutVars>
      </dgm:prSet>
      <dgm:spPr/>
    </dgm:pt>
    <dgm:pt modelId="{E8F695CC-115B-4196-8D99-891532EDE51A}" type="pres">
      <dgm:prSet presAssocID="{81DC633F-798F-4A6D-BF30-567D1A1CAE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49C543-9B4D-47EF-BED6-F0E42B4C5A17}" type="pres">
      <dgm:prSet presAssocID="{81DC633F-798F-4A6D-BF30-567D1A1CAE58}" presName="childText" presStyleLbl="revTx" presStyleIdx="0" presStyleCnt="2">
        <dgm:presLayoutVars>
          <dgm:bulletEnabled val="1"/>
        </dgm:presLayoutVars>
      </dgm:prSet>
      <dgm:spPr/>
    </dgm:pt>
    <dgm:pt modelId="{8C661D9E-6259-42D8-A2C6-6D46588A5951}" type="pres">
      <dgm:prSet presAssocID="{173CB74F-57DF-4E6E-87BB-D6B8A57940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B78415B-381F-4225-8B28-045FC81A34C1}" type="pres">
      <dgm:prSet presAssocID="{173CB74F-57DF-4E6E-87BB-D6B8A57940EC}" presName="childText" presStyleLbl="revTx" presStyleIdx="1" presStyleCnt="2">
        <dgm:presLayoutVars>
          <dgm:bulletEnabled val="1"/>
        </dgm:presLayoutVars>
      </dgm:prSet>
      <dgm:spPr/>
    </dgm:pt>
    <dgm:pt modelId="{2D3A3603-2AD4-4926-B41D-AA9AEF592ABA}" type="pres">
      <dgm:prSet presAssocID="{30BFA02C-5E8D-492D-BCF9-17A8D304D8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D73D09-EE27-48C9-91FE-700FEDE9309A}" type="pres">
      <dgm:prSet presAssocID="{B05EC605-0319-4ED5-83B7-4E73E0B72E9F}" presName="spacer" presStyleCnt="0"/>
      <dgm:spPr/>
    </dgm:pt>
    <dgm:pt modelId="{A341C09A-3A42-4DCF-BE42-133584F67027}" type="pres">
      <dgm:prSet presAssocID="{AB6975C7-1CE8-4EB5-89C9-B002C1CB0B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390305-A39D-4FBD-B192-86E1341D4680}" srcId="{173CB74F-57DF-4E6E-87BB-D6B8A57940EC}" destId="{72AB5854-24B0-4124-AA05-E0358D1024BA}" srcOrd="0" destOrd="0" parTransId="{050937CB-C00F-49E4-87E2-0FC17E034F90}" sibTransId="{A54C232E-2662-4CAD-B034-DED8C1959FED}"/>
    <dgm:cxn modelId="{4FA44822-C8D2-4CE2-B5E6-1A27D6302E78}" type="presOf" srcId="{EFFB4C67-13BC-406D-97F8-6CC9795F6084}" destId="{5A591203-4A14-437B-ADB9-A9AC9C6FC698}" srcOrd="0" destOrd="0" presId="urn:microsoft.com/office/officeart/2005/8/layout/vList2"/>
    <dgm:cxn modelId="{19E1A62A-AB4F-4B58-8223-D86FAE3C65FB}" type="presOf" srcId="{173CB74F-57DF-4E6E-87BB-D6B8A57940EC}" destId="{8C661D9E-6259-42D8-A2C6-6D46588A5951}" srcOrd="0" destOrd="0" presId="urn:microsoft.com/office/officeart/2005/8/layout/vList2"/>
    <dgm:cxn modelId="{59EC4230-E14E-49A9-9430-589A301A7B2E}" srcId="{EFFB4C67-13BC-406D-97F8-6CC9795F6084}" destId="{30BFA02C-5E8D-492D-BCF9-17A8D304D850}" srcOrd="2" destOrd="0" parTransId="{39A1892D-711D-4623-81C0-C7630FDE9942}" sibTransId="{B05EC605-0319-4ED5-83B7-4E73E0B72E9F}"/>
    <dgm:cxn modelId="{437AD25E-0837-40B6-8B98-FF79E9846A08}" type="presOf" srcId="{30BFA02C-5E8D-492D-BCF9-17A8D304D850}" destId="{2D3A3603-2AD4-4926-B41D-AA9AEF592ABA}" srcOrd="0" destOrd="0" presId="urn:microsoft.com/office/officeart/2005/8/layout/vList2"/>
    <dgm:cxn modelId="{91F57A65-9BB7-43FC-AB7A-2E6C48ADFA6E}" srcId="{EFFB4C67-13BC-406D-97F8-6CC9795F6084}" destId="{81DC633F-798F-4A6D-BF30-567D1A1CAE58}" srcOrd="0" destOrd="0" parTransId="{40A0D7BC-F2D4-4AB4-BA2B-25652320C4A5}" sibTransId="{9BE5B3EB-2BB6-4C4F-8CA0-681BA854BB50}"/>
    <dgm:cxn modelId="{0ADFB54E-2B7F-428B-9B91-8F1A22E6B0B5}" type="presOf" srcId="{A7960AF0-53F7-432D-B975-72A899246A14}" destId="{2B78415B-381F-4225-8B28-045FC81A34C1}" srcOrd="0" destOrd="1" presId="urn:microsoft.com/office/officeart/2005/8/layout/vList2"/>
    <dgm:cxn modelId="{D45EA852-CC5D-4D31-9620-76BB3D8A224E}" srcId="{81DC633F-798F-4A6D-BF30-567D1A1CAE58}" destId="{736850C8-FD8C-4F68-8F7E-2B2475A80EBF}" srcOrd="1" destOrd="0" parTransId="{D563ACEC-DF8C-40A5-843E-B689EBCAE569}" sibTransId="{CE444030-6504-41BF-853F-A6CDB490384F}"/>
    <dgm:cxn modelId="{F47F898C-EF18-4FF8-A4EB-4EA9CBE85E2D}" type="presOf" srcId="{81DC633F-798F-4A6D-BF30-567D1A1CAE58}" destId="{E8F695CC-115B-4196-8D99-891532EDE51A}" srcOrd="0" destOrd="0" presId="urn:microsoft.com/office/officeart/2005/8/layout/vList2"/>
    <dgm:cxn modelId="{2FF7A497-27E7-4F7D-A62A-E087DAC43A1E}" srcId="{81DC633F-798F-4A6D-BF30-567D1A1CAE58}" destId="{79357E44-B631-4E37-8861-3386FDF8C5DB}" srcOrd="0" destOrd="0" parTransId="{5B0C25BB-7D81-4B80-B7A7-08B71E88C5EB}" sibTransId="{79503A40-E238-445B-918F-5C5B39E3AB65}"/>
    <dgm:cxn modelId="{335EB8A2-B4A2-4F14-A2F8-8E9E95896FF5}" type="presOf" srcId="{79357E44-B631-4E37-8861-3386FDF8C5DB}" destId="{3D49C543-9B4D-47EF-BED6-F0E42B4C5A17}" srcOrd="0" destOrd="0" presId="urn:microsoft.com/office/officeart/2005/8/layout/vList2"/>
    <dgm:cxn modelId="{F16903A4-B6B7-452C-A3DA-9E7B66B44DEF}" srcId="{EFFB4C67-13BC-406D-97F8-6CC9795F6084}" destId="{173CB74F-57DF-4E6E-87BB-D6B8A57940EC}" srcOrd="1" destOrd="0" parTransId="{5D112A34-4E8B-4321-81A9-7D03026F62E4}" sibTransId="{2288A64B-1910-4AE4-A732-12C6DCD8BD45}"/>
    <dgm:cxn modelId="{C97710B2-8711-439A-84A4-7FFA37934DE5}" type="presOf" srcId="{AB6975C7-1CE8-4EB5-89C9-B002C1CB0B67}" destId="{A341C09A-3A42-4DCF-BE42-133584F67027}" srcOrd="0" destOrd="0" presId="urn:microsoft.com/office/officeart/2005/8/layout/vList2"/>
    <dgm:cxn modelId="{DFFDFAB5-95D9-47E5-8BE9-6073598F7001}" type="presOf" srcId="{72AB5854-24B0-4124-AA05-E0358D1024BA}" destId="{2B78415B-381F-4225-8B28-045FC81A34C1}" srcOrd="0" destOrd="0" presId="urn:microsoft.com/office/officeart/2005/8/layout/vList2"/>
    <dgm:cxn modelId="{BD6AC3DE-C482-4A15-94CB-5C29AD211B72}" srcId="{EFFB4C67-13BC-406D-97F8-6CC9795F6084}" destId="{AB6975C7-1CE8-4EB5-89C9-B002C1CB0B67}" srcOrd="3" destOrd="0" parTransId="{569035D8-802F-4420-B42D-AC704073B1AE}" sibTransId="{684ECE22-E20A-49AD-A796-E3FC7C31134C}"/>
    <dgm:cxn modelId="{9F9F87E0-BDA8-4B3B-A97D-DA1990047297}" type="presOf" srcId="{736850C8-FD8C-4F68-8F7E-2B2475A80EBF}" destId="{3D49C543-9B4D-47EF-BED6-F0E42B4C5A17}" srcOrd="0" destOrd="1" presId="urn:microsoft.com/office/officeart/2005/8/layout/vList2"/>
    <dgm:cxn modelId="{29704EE1-A074-4CED-BCD5-ED7ABB3736C0}" srcId="{173CB74F-57DF-4E6E-87BB-D6B8A57940EC}" destId="{A7960AF0-53F7-432D-B975-72A899246A14}" srcOrd="1" destOrd="0" parTransId="{71BA3217-208A-496E-99D9-BB15F0E31035}" sibTransId="{5EE0D84C-E9C4-4880-892E-55714720B292}"/>
    <dgm:cxn modelId="{AA488567-A4CD-4FE5-93B7-A2D822045C7F}" type="presParOf" srcId="{5A591203-4A14-437B-ADB9-A9AC9C6FC698}" destId="{E8F695CC-115B-4196-8D99-891532EDE51A}" srcOrd="0" destOrd="0" presId="urn:microsoft.com/office/officeart/2005/8/layout/vList2"/>
    <dgm:cxn modelId="{E658F978-A2F0-42B8-8E88-4137A35C03BB}" type="presParOf" srcId="{5A591203-4A14-437B-ADB9-A9AC9C6FC698}" destId="{3D49C543-9B4D-47EF-BED6-F0E42B4C5A17}" srcOrd="1" destOrd="0" presId="urn:microsoft.com/office/officeart/2005/8/layout/vList2"/>
    <dgm:cxn modelId="{650C003E-F6A7-4F39-97C3-B4D8A5F02DAC}" type="presParOf" srcId="{5A591203-4A14-437B-ADB9-A9AC9C6FC698}" destId="{8C661D9E-6259-42D8-A2C6-6D46588A5951}" srcOrd="2" destOrd="0" presId="urn:microsoft.com/office/officeart/2005/8/layout/vList2"/>
    <dgm:cxn modelId="{A6728F89-BC21-470A-866C-CFA9E706B8D8}" type="presParOf" srcId="{5A591203-4A14-437B-ADB9-A9AC9C6FC698}" destId="{2B78415B-381F-4225-8B28-045FC81A34C1}" srcOrd="3" destOrd="0" presId="urn:microsoft.com/office/officeart/2005/8/layout/vList2"/>
    <dgm:cxn modelId="{2AD186A7-B89E-4EC1-A81C-F10048E18AE0}" type="presParOf" srcId="{5A591203-4A14-437B-ADB9-A9AC9C6FC698}" destId="{2D3A3603-2AD4-4926-B41D-AA9AEF592ABA}" srcOrd="4" destOrd="0" presId="urn:microsoft.com/office/officeart/2005/8/layout/vList2"/>
    <dgm:cxn modelId="{26129C0D-8B32-4007-957C-83CCE9F95A12}" type="presParOf" srcId="{5A591203-4A14-437B-ADB9-A9AC9C6FC698}" destId="{F4D73D09-EE27-48C9-91FE-700FEDE9309A}" srcOrd="5" destOrd="0" presId="urn:microsoft.com/office/officeart/2005/8/layout/vList2"/>
    <dgm:cxn modelId="{17F4980F-E6B5-40C7-AD20-4DBF97BF8410}" type="presParOf" srcId="{5A591203-4A14-437B-ADB9-A9AC9C6FC698}" destId="{A341C09A-3A42-4DCF-BE42-133584F670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00DBC8-7925-4E68-8869-B0AB6C4DAE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D965AF-960E-44D9-B197-1622EEDBFD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1. Documentation and Comments</a:t>
          </a:r>
          <a:endParaRPr lang="en-US" dirty="0"/>
        </a:p>
      </dgm:t>
    </dgm:pt>
    <dgm:pt modelId="{2B58A5B9-5D7B-4305-A7DA-42AA4BE73F0D}" type="parTrans" cxnId="{EC96E185-B4D9-4589-91EA-095D85CD8887}">
      <dgm:prSet/>
      <dgm:spPr/>
      <dgm:t>
        <a:bodyPr/>
        <a:lstStyle/>
        <a:p>
          <a:endParaRPr lang="en-US"/>
        </a:p>
      </dgm:t>
    </dgm:pt>
    <dgm:pt modelId="{38665E78-243D-483A-93A0-24305CB5DF2A}" type="sibTrans" cxnId="{EC96E185-B4D9-4589-91EA-095D85CD8887}">
      <dgm:prSet/>
      <dgm:spPr/>
      <dgm:t>
        <a:bodyPr/>
        <a:lstStyle/>
        <a:p>
          <a:endParaRPr lang="en-US"/>
        </a:p>
      </dgm:t>
    </dgm:pt>
    <dgm:pt modelId="{B13578F1-6036-49BE-87BC-B32979A76B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2. Hyperparameter Tuning</a:t>
          </a:r>
          <a:endParaRPr lang="en-US" dirty="0"/>
        </a:p>
      </dgm:t>
    </dgm:pt>
    <dgm:pt modelId="{4613A61A-7D4E-4D20-BBC3-80223A31E496}" type="parTrans" cxnId="{E3D2CB7D-C02D-4794-BEB3-E7B782FB4CAB}">
      <dgm:prSet/>
      <dgm:spPr/>
      <dgm:t>
        <a:bodyPr/>
        <a:lstStyle/>
        <a:p>
          <a:endParaRPr lang="en-US"/>
        </a:p>
      </dgm:t>
    </dgm:pt>
    <dgm:pt modelId="{08B50C8D-D168-422F-A062-65266492148D}" type="sibTrans" cxnId="{E3D2CB7D-C02D-4794-BEB3-E7B782FB4CAB}">
      <dgm:prSet/>
      <dgm:spPr/>
      <dgm:t>
        <a:bodyPr/>
        <a:lstStyle/>
        <a:p>
          <a:endParaRPr lang="en-US"/>
        </a:p>
      </dgm:t>
    </dgm:pt>
    <dgm:pt modelId="{CA79ECB3-3B86-480E-BCEC-148D334A7C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3. Model Evaluation Metrics</a:t>
          </a:r>
          <a:endParaRPr lang="en-US" dirty="0"/>
        </a:p>
      </dgm:t>
    </dgm:pt>
    <dgm:pt modelId="{CE1247F9-1F79-4C58-9CB0-87862C9F136E}" type="parTrans" cxnId="{25430D51-878F-4CD6-B417-35807034AEBE}">
      <dgm:prSet/>
      <dgm:spPr/>
      <dgm:t>
        <a:bodyPr/>
        <a:lstStyle/>
        <a:p>
          <a:endParaRPr lang="en-US"/>
        </a:p>
      </dgm:t>
    </dgm:pt>
    <dgm:pt modelId="{4BFBE168-82B1-450B-ACC8-D357B7F6FBC1}" type="sibTrans" cxnId="{25430D51-878F-4CD6-B417-35807034AEBE}">
      <dgm:prSet/>
      <dgm:spPr/>
      <dgm:t>
        <a:bodyPr/>
        <a:lstStyle/>
        <a:p>
          <a:endParaRPr lang="en-US"/>
        </a:p>
      </dgm:t>
    </dgm:pt>
    <dgm:pt modelId="{FF2C3EC6-AD61-4764-AAE0-D2B63DF49E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4. Cross-Validation</a:t>
          </a:r>
          <a:endParaRPr lang="en-US" dirty="0"/>
        </a:p>
      </dgm:t>
    </dgm:pt>
    <dgm:pt modelId="{89681F26-5215-4805-8C56-959E5A3B4EDF}" type="parTrans" cxnId="{A7EB81C9-9D97-4A6D-BD60-77EEB9596190}">
      <dgm:prSet/>
      <dgm:spPr/>
      <dgm:t>
        <a:bodyPr/>
        <a:lstStyle/>
        <a:p>
          <a:endParaRPr lang="en-US"/>
        </a:p>
      </dgm:t>
    </dgm:pt>
    <dgm:pt modelId="{39F323FF-5FD1-4465-9049-696D05B4224D}" type="sibTrans" cxnId="{A7EB81C9-9D97-4A6D-BD60-77EEB9596190}">
      <dgm:prSet/>
      <dgm:spPr/>
      <dgm:t>
        <a:bodyPr/>
        <a:lstStyle/>
        <a:p>
          <a:endParaRPr lang="en-US"/>
        </a:p>
      </dgm:t>
    </dgm:pt>
    <dgm:pt modelId="{6E8AEB63-A088-4F10-A262-CF04269989C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5. Model Interpretability</a:t>
          </a:r>
          <a:endParaRPr lang="en-US" dirty="0"/>
        </a:p>
      </dgm:t>
    </dgm:pt>
    <dgm:pt modelId="{AF446740-5C02-4E50-8504-8A2EC7EFDC2E}" type="parTrans" cxnId="{0C899F70-4D72-488D-B9AB-E6BEE66F4524}">
      <dgm:prSet/>
      <dgm:spPr/>
      <dgm:t>
        <a:bodyPr/>
        <a:lstStyle/>
        <a:p>
          <a:endParaRPr lang="en-US"/>
        </a:p>
      </dgm:t>
    </dgm:pt>
    <dgm:pt modelId="{1FD3A3D7-C231-4C36-A67F-0A1649FAE2BE}" type="sibTrans" cxnId="{0C899F70-4D72-488D-B9AB-E6BEE66F4524}">
      <dgm:prSet/>
      <dgm:spPr/>
      <dgm:t>
        <a:bodyPr/>
        <a:lstStyle/>
        <a:p>
          <a:endParaRPr lang="en-US"/>
        </a:p>
      </dgm:t>
    </dgm:pt>
    <dgm:pt modelId="{0AE0DE75-F7F6-4C1E-8135-4750EF7DB8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6. Data Preprocessing</a:t>
          </a:r>
          <a:endParaRPr lang="en-US" dirty="0"/>
        </a:p>
      </dgm:t>
    </dgm:pt>
    <dgm:pt modelId="{29ED8320-6A7B-4E99-8A13-DFC3224CEE2C}" type="parTrans" cxnId="{D8E226CD-7743-4C04-9B55-8E446D2F4F8D}">
      <dgm:prSet/>
      <dgm:spPr/>
      <dgm:t>
        <a:bodyPr/>
        <a:lstStyle/>
        <a:p>
          <a:endParaRPr lang="en-US"/>
        </a:p>
      </dgm:t>
    </dgm:pt>
    <dgm:pt modelId="{595E8D57-B1B4-4E1A-8C58-9250316BBAE1}" type="sibTrans" cxnId="{D8E226CD-7743-4C04-9B55-8E446D2F4F8D}">
      <dgm:prSet/>
      <dgm:spPr/>
      <dgm:t>
        <a:bodyPr/>
        <a:lstStyle/>
        <a:p>
          <a:endParaRPr lang="en-US"/>
        </a:p>
      </dgm:t>
    </dgm:pt>
    <dgm:pt modelId="{443EC4A6-5663-4943-8D57-2E99A0D33E1B}" type="pres">
      <dgm:prSet presAssocID="{EF00DBC8-7925-4E68-8869-B0AB6C4DAE88}" presName="root" presStyleCnt="0">
        <dgm:presLayoutVars>
          <dgm:dir/>
          <dgm:resizeHandles val="exact"/>
        </dgm:presLayoutVars>
      </dgm:prSet>
      <dgm:spPr/>
    </dgm:pt>
    <dgm:pt modelId="{FDA0457B-67C4-4290-A935-9932EB7E22DE}" type="pres">
      <dgm:prSet presAssocID="{BED965AF-960E-44D9-B197-1622EEDBFDCC}" presName="compNode" presStyleCnt="0"/>
      <dgm:spPr/>
    </dgm:pt>
    <dgm:pt modelId="{61D39CE2-BD8C-472C-A344-4A24239CC63B}" type="pres">
      <dgm:prSet presAssocID="{BED965AF-960E-44D9-B197-1622EEDBFDCC}" presName="bgRect" presStyleLbl="bgShp" presStyleIdx="0" presStyleCnt="6"/>
      <dgm:spPr/>
    </dgm:pt>
    <dgm:pt modelId="{F7E77603-289E-40A0-ABEA-BED1DBE2C816}" type="pres">
      <dgm:prSet presAssocID="{BED965AF-960E-44D9-B197-1622EEDBFD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9BCB6C9-78E1-4F91-92EC-66A57328A53E}" type="pres">
      <dgm:prSet presAssocID="{BED965AF-960E-44D9-B197-1622EEDBFDCC}" presName="spaceRect" presStyleCnt="0"/>
      <dgm:spPr/>
    </dgm:pt>
    <dgm:pt modelId="{EBEC1C11-6FA0-4772-B4C9-8F28E8400971}" type="pres">
      <dgm:prSet presAssocID="{BED965AF-960E-44D9-B197-1622EEDBFDCC}" presName="parTx" presStyleLbl="revTx" presStyleIdx="0" presStyleCnt="6">
        <dgm:presLayoutVars>
          <dgm:chMax val="0"/>
          <dgm:chPref val="0"/>
        </dgm:presLayoutVars>
      </dgm:prSet>
      <dgm:spPr/>
    </dgm:pt>
    <dgm:pt modelId="{5392D8F5-1E07-4F69-971D-8D377508F971}" type="pres">
      <dgm:prSet presAssocID="{38665E78-243D-483A-93A0-24305CB5DF2A}" presName="sibTrans" presStyleCnt="0"/>
      <dgm:spPr/>
    </dgm:pt>
    <dgm:pt modelId="{5EC3CAF7-48A3-42E2-A8EF-ECA005F7FE84}" type="pres">
      <dgm:prSet presAssocID="{B13578F1-6036-49BE-87BC-B32979A76BFA}" presName="compNode" presStyleCnt="0"/>
      <dgm:spPr/>
    </dgm:pt>
    <dgm:pt modelId="{FEC6DB7D-3C4C-442F-ADB6-6658FE893EED}" type="pres">
      <dgm:prSet presAssocID="{B13578F1-6036-49BE-87BC-B32979A76BFA}" presName="bgRect" presStyleLbl="bgShp" presStyleIdx="1" presStyleCnt="6"/>
      <dgm:spPr/>
    </dgm:pt>
    <dgm:pt modelId="{B72F9EE3-17B3-4E08-B2AA-B63E54672B68}" type="pres">
      <dgm:prSet presAssocID="{B13578F1-6036-49BE-87BC-B32979A76BF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74E9AA5B-ACB9-401C-8988-1C00F754D687}" type="pres">
      <dgm:prSet presAssocID="{B13578F1-6036-49BE-87BC-B32979A76BFA}" presName="spaceRect" presStyleCnt="0"/>
      <dgm:spPr/>
    </dgm:pt>
    <dgm:pt modelId="{F54A0C20-E2A3-47B5-9AB4-EE41BA184FA1}" type="pres">
      <dgm:prSet presAssocID="{B13578F1-6036-49BE-87BC-B32979A76BFA}" presName="parTx" presStyleLbl="revTx" presStyleIdx="1" presStyleCnt="6">
        <dgm:presLayoutVars>
          <dgm:chMax val="0"/>
          <dgm:chPref val="0"/>
        </dgm:presLayoutVars>
      </dgm:prSet>
      <dgm:spPr/>
    </dgm:pt>
    <dgm:pt modelId="{25098145-7E8A-417D-B30B-C6C9D0FBAFB3}" type="pres">
      <dgm:prSet presAssocID="{08B50C8D-D168-422F-A062-65266492148D}" presName="sibTrans" presStyleCnt="0"/>
      <dgm:spPr/>
    </dgm:pt>
    <dgm:pt modelId="{259A6A9D-A3A2-4F7F-B3DA-0B4F8C97B236}" type="pres">
      <dgm:prSet presAssocID="{CA79ECB3-3B86-480E-BCEC-148D334A7C8E}" presName="compNode" presStyleCnt="0"/>
      <dgm:spPr/>
    </dgm:pt>
    <dgm:pt modelId="{7F6538EB-A990-46C6-9082-C2E4B2D0A658}" type="pres">
      <dgm:prSet presAssocID="{CA79ECB3-3B86-480E-BCEC-148D334A7C8E}" presName="bgRect" presStyleLbl="bgShp" presStyleIdx="2" presStyleCnt="6"/>
      <dgm:spPr/>
    </dgm:pt>
    <dgm:pt modelId="{0E89F309-CD4F-43C0-A052-A517CF3BA3BB}" type="pres">
      <dgm:prSet presAssocID="{CA79ECB3-3B86-480E-BCEC-148D334A7C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FD8B3C3-8D14-4DB5-B1D1-25B7E7647BF1}" type="pres">
      <dgm:prSet presAssocID="{CA79ECB3-3B86-480E-BCEC-148D334A7C8E}" presName="spaceRect" presStyleCnt="0"/>
      <dgm:spPr/>
    </dgm:pt>
    <dgm:pt modelId="{54FFA010-E320-47C7-BDE0-D1337FC07F5E}" type="pres">
      <dgm:prSet presAssocID="{CA79ECB3-3B86-480E-BCEC-148D334A7C8E}" presName="parTx" presStyleLbl="revTx" presStyleIdx="2" presStyleCnt="6">
        <dgm:presLayoutVars>
          <dgm:chMax val="0"/>
          <dgm:chPref val="0"/>
        </dgm:presLayoutVars>
      </dgm:prSet>
      <dgm:spPr/>
    </dgm:pt>
    <dgm:pt modelId="{06C7C079-56E0-4827-B7EF-68455633053D}" type="pres">
      <dgm:prSet presAssocID="{4BFBE168-82B1-450B-ACC8-D357B7F6FBC1}" presName="sibTrans" presStyleCnt="0"/>
      <dgm:spPr/>
    </dgm:pt>
    <dgm:pt modelId="{F2E282BF-050A-4C0D-9BDB-F3A39F418C5B}" type="pres">
      <dgm:prSet presAssocID="{FF2C3EC6-AD61-4764-AAE0-D2B63DF49E74}" presName="compNode" presStyleCnt="0"/>
      <dgm:spPr/>
    </dgm:pt>
    <dgm:pt modelId="{DBDAC709-78FF-41A2-9139-99A4C0BFC295}" type="pres">
      <dgm:prSet presAssocID="{FF2C3EC6-AD61-4764-AAE0-D2B63DF49E74}" presName="bgRect" presStyleLbl="bgShp" presStyleIdx="3" presStyleCnt="6"/>
      <dgm:spPr/>
    </dgm:pt>
    <dgm:pt modelId="{872FE75F-07CF-4FDE-B486-ED6043321BCF}" type="pres">
      <dgm:prSet presAssocID="{FF2C3EC6-AD61-4764-AAE0-D2B63DF49E7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5ED03DF-2F54-4835-BE25-72CB8DA45CF6}" type="pres">
      <dgm:prSet presAssocID="{FF2C3EC6-AD61-4764-AAE0-D2B63DF49E74}" presName="spaceRect" presStyleCnt="0"/>
      <dgm:spPr/>
    </dgm:pt>
    <dgm:pt modelId="{C3054DC3-D6B2-41AB-A43B-EE60141B03D1}" type="pres">
      <dgm:prSet presAssocID="{FF2C3EC6-AD61-4764-AAE0-D2B63DF49E74}" presName="parTx" presStyleLbl="revTx" presStyleIdx="3" presStyleCnt="6">
        <dgm:presLayoutVars>
          <dgm:chMax val="0"/>
          <dgm:chPref val="0"/>
        </dgm:presLayoutVars>
      </dgm:prSet>
      <dgm:spPr/>
    </dgm:pt>
    <dgm:pt modelId="{6B3BD2D9-7F6F-45ED-997C-0550242C5C9E}" type="pres">
      <dgm:prSet presAssocID="{39F323FF-5FD1-4465-9049-696D05B4224D}" presName="sibTrans" presStyleCnt="0"/>
      <dgm:spPr/>
    </dgm:pt>
    <dgm:pt modelId="{D6AFC679-22F1-4FE9-8547-D4E203424D35}" type="pres">
      <dgm:prSet presAssocID="{6E8AEB63-A088-4F10-A262-CF04269989C5}" presName="compNode" presStyleCnt="0"/>
      <dgm:spPr/>
    </dgm:pt>
    <dgm:pt modelId="{7E790B98-A7C9-407B-9785-C60D1C199805}" type="pres">
      <dgm:prSet presAssocID="{6E8AEB63-A088-4F10-A262-CF04269989C5}" presName="bgRect" presStyleLbl="bgShp" presStyleIdx="4" presStyleCnt="6"/>
      <dgm:spPr/>
    </dgm:pt>
    <dgm:pt modelId="{00B710AF-9DE7-43E8-A6BE-55138BAD7860}" type="pres">
      <dgm:prSet presAssocID="{6E8AEB63-A088-4F10-A262-CF04269989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ACAF04C-1010-41F0-A701-2123289419A2}" type="pres">
      <dgm:prSet presAssocID="{6E8AEB63-A088-4F10-A262-CF04269989C5}" presName="spaceRect" presStyleCnt="0"/>
      <dgm:spPr/>
    </dgm:pt>
    <dgm:pt modelId="{7E6693B1-6C55-4B46-B989-ED6957A62887}" type="pres">
      <dgm:prSet presAssocID="{6E8AEB63-A088-4F10-A262-CF04269989C5}" presName="parTx" presStyleLbl="revTx" presStyleIdx="4" presStyleCnt="6">
        <dgm:presLayoutVars>
          <dgm:chMax val="0"/>
          <dgm:chPref val="0"/>
        </dgm:presLayoutVars>
      </dgm:prSet>
      <dgm:spPr/>
    </dgm:pt>
    <dgm:pt modelId="{B076A063-EAB3-4BAE-ADE3-A9191CBBFACB}" type="pres">
      <dgm:prSet presAssocID="{1FD3A3D7-C231-4C36-A67F-0A1649FAE2BE}" presName="sibTrans" presStyleCnt="0"/>
      <dgm:spPr/>
    </dgm:pt>
    <dgm:pt modelId="{63D2B02D-9A33-4AB5-8E98-45AAE96AACF7}" type="pres">
      <dgm:prSet presAssocID="{0AE0DE75-F7F6-4C1E-8135-4750EF7DB86D}" presName="compNode" presStyleCnt="0"/>
      <dgm:spPr/>
    </dgm:pt>
    <dgm:pt modelId="{CF98BFCA-6579-4DDF-9E00-65AE394A2CC2}" type="pres">
      <dgm:prSet presAssocID="{0AE0DE75-F7F6-4C1E-8135-4750EF7DB86D}" presName="bgRect" presStyleLbl="bgShp" presStyleIdx="5" presStyleCnt="6"/>
      <dgm:spPr/>
    </dgm:pt>
    <dgm:pt modelId="{B6553A18-0325-4CD9-91A4-1F412F342645}" type="pres">
      <dgm:prSet presAssocID="{0AE0DE75-F7F6-4C1E-8135-4750EF7DB86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609CA5-F06F-4D72-87EB-D527DE2F39F3}" type="pres">
      <dgm:prSet presAssocID="{0AE0DE75-F7F6-4C1E-8135-4750EF7DB86D}" presName="spaceRect" presStyleCnt="0"/>
      <dgm:spPr/>
    </dgm:pt>
    <dgm:pt modelId="{C503295E-D8A0-4D78-8F0D-50E445A192CD}" type="pres">
      <dgm:prSet presAssocID="{0AE0DE75-F7F6-4C1E-8135-4750EF7DB86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9652D03-136E-4D74-9375-DEFC32B416EA}" type="presOf" srcId="{0AE0DE75-F7F6-4C1E-8135-4750EF7DB86D}" destId="{C503295E-D8A0-4D78-8F0D-50E445A192CD}" srcOrd="0" destOrd="0" presId="urn:microsoft.com/office/officeart/2018/2/layout/IconVerticalSolidList"/>
    <dgm:cxn modelId="{2E985C23-CE56-4BAF-B4ED-FB29B39EC8CF}" type="presOf" srcId="{CA79ECB3-3B86-480E-BCEC-148D334A7C8E}" destId="{54FFA010-E320-47C7-BDE0-D1337FC07F5E}" srcOrd="0" destOrd="0" presId="urn:microsoft.com/office/officeart/2018/2/layout/IconVerticalSolidList"/>
    <dgm:cxn modelId="{4DB2602E-D187-4158-99BB-8FD25256C336}" type="presOf" srcId="{EF00DBC8-7925-4E68-8869-B0AB6C4DAE88}" destId="{443EC4A6-5663-4943-8D57-2E99A0D33E1B}" srcOrd="0" destOrd="0" presId="urn:microsoft.com/office/officeart/2018/2/layout/IconVerticalSolidList"/>
    <dgm:cxn modelId="{1515A731-DF27-47DB-B196-F065380F20DE}" type="presOf" srcId="{6E8AEB63-A088-4F10-A262-CF04269989C5}" destId="{7E6693B1-6C55-4B46-B989-ED6957A62887}" srcOrd="0" destOrd="0" presId="urn:microsoft.com/office/officeart/2018/2/layout/IconVerticalSolidList"/>
    <dgm:cxn modelId="{0C899F70-4D72-488D-B9AB-E6BEE66F4524}" srcId="{EF00DBC8-7925-4E68-8869-B0AB6C4DAE88}" destId="{6E8AEB63-A088-4F10-A262-CF04269989C5}" srcOrd="4" destOrd="0" parTransId="{AF446740-5C02-4E50-8504-8A2EC7EFDC2E}" sibTransId="{1FD3A3D7-C231-4C36-A67F-0A1649FAE2BE}"/>
    <dgm:cxn modelId="{0BA6B370-E1E5-4D2C-B50D-B203D78E87A7}" type="presOf" srcId="{BED965AF-960E-44D9-B197-1622EEDBFDCC}" destId="{EBEC1C11-6FA0-4772-B4C9-8F28E8400971}" srcOrd="0" destOrd="0" presId="urn:microsoft.com/office/officeart/2018/2/layout/IconVerticalSolidList"/>
    <dgm:cxn modelId="{25430D51-878F-4CD6-B417-35807034AEBE}" srcId="{EF00DBC8-7925-4E68-8869-B0AB6C4DAE88}" destId="{CA79ECB3-3B86-480E-BCEC-148D334A7C8E}" srcOrd="2" destOrd="0" parTransId="{CE1247F9-1F79-4C58-9CB0-87862C9F136E}" sibTransId="{4BFBE168-82B1-450B-ACC8-D357B7F6FBC1}"/>
    <dgm:cxn modelId="{3B55835A-9AFC-470E-8E04-46210944DE71}" type="presOf" srcId="{FF2C3EC6-AD61-4764-AAE0-D2B63DF49E74}" destId="{C3054DC3-D6B2-41AB-A43B-EE60141B03D1}" srcOrd="0" destOrd="0" presId="urn:microsoft.com/office/officeart/2018/2/layout/IconVerticalSolidList"/>
    <dgm:cxn modelId="{E3D2CB7D-C02D-4794-BEB3-E7B782FB4CAB}" srcId="{EF00DBC8-7925-4E68-8869-B0AB6C4DAE88}" destId="{B13578F1-6036-49BE-87BC-B32979A76BFA}" srcOrd="1" destOrd="0" parTransId="{4613A61A-7D4E-4D20-BBC3-80223A31E496}" sibTransId="{08B50C8D-D168-422F-A062-65266492148D}"/>
    <dgm:cxn modelId="{EC96E185-B4D9-4589-91EA-095D85CD8887}" srcId="{EF00DBC8-7925-4E68-8869-B0AB6C4DAE88}" destId="{BED965AF-960E-44D9-B197-1622EEDBFDCC}" srcOrd="0" destOrd="0" parTransId="{2B58A5B9-5D7B-4305-A7DA-42AA4BE73F0D}" sibTransId="{38665E78-243D-483A-93A0-24305CB5DF2A}"/>
    <dgm:cxn modelId="{A7EB81C9-9D97-4A6D-BD60-77EEB9596190}" srcId="{EF00DBC8-7925-4E68-8869-B0AB6C4DAE88}" destId="{FF2C3EC6-AD61-4764-AAE0-D2B63DF49E74}" srcOrd="3" destOrd="0" parTransId="{89681F26-5215-4805-8C56-959E5A3B4EDF}" sibTransId="{39F323FF-5FD1-4465-9049-696D05B4224D}"/>
    <dgm:cxn modelId="{D8E226CD-7743-4C04-9B55-8E446D2F4F8D}" srcId="{EF00DBC8-7925-4E68-8869-B0AB6C4DAE88}" destId="{0AE0DE75-F7F6-4C1E-8135-4750EF7DB86D}" srcOrd="5" destOrd="0" parTransId="{29ED8320-6A7B-4E99-8A13-DFC3224CEE2C}" sibTransId="{595E8D57-B1B4-4E1A-8C58-9250316BBAE1}"/>
    <dgm:cxn modelId="{C1FF11DA-5ECF-40F5-828B-B537E4985316}" type="presOf" srcId="{B13578F1-6036-49BE-87BC-B32979A76BFA}" destId="{F54A0C20-E2A3-47B5-9AB4-EE41BA184FA1}" srcOrd="0" destOrd="0" presId="urn:microsoft.com/office/officeart/2018/2/layout/IconVerticalSolidList"/>
    <dgm:cxn modelId="{3D9872BD-7047-4FE2-B2C5-FE753060E706}" type="presParOf" srcId="{443EC4A6-5663-4943-8D57-2E99A0D33E1B}" destId="{FDA0457B-67C4-4290-A935-9932EB7E22DE}" srcOrd="0" destOrd="0" presId="urn:microsoft.com/office/officeart/2018/2/layout/IconVerticalSolidList"/>
    <dgm:cxn modelId="{456F466E-C2EC-4562-B946-1EFDDFA24C90}" type="presParOf" srcId="{FDA0457B-67C4-4290-A935-9932EB7E22DE}" destId="{61D39CE2-BD8C-472C-A344-4A24239CC63B}" srcOrd="0" destOrd="0" presId="urn:microsoft.com/office/officeart/2018/2/layout/IconVerticalSolidList"/>
    <dgm:cxn modelId="{2AD683AD-C41A-409A-B0C0-E8EAC53DE55C}" type="presParOf" srcId="{FDA0457B-67C4-4290-A935-9932EB7E22DE}" destId="{F7E77603-289E-40A0-ABEA-BED1DBE2C816}" srcOrd="1" destOrd="0" presId="urn:microsoft.com/office/officeart/2018/2/layout/IconVerticalSolidList"/>
    <dgm:cxn modelId="{5E95F2F9-ACFE-4046-8970-450DDA0C3F43}" type="presParOf" srcId="{FDA0457B-67C4-4290-A935-9932EB7E22DE}" destId="{B9BCB6C9-78E1-4F91-92EC-66A57328A53E}" srcOrd="2" destOrd="0" presId="urn:microsoft.com/office/officeart/2018/2/layout/IconVerticalSolidList"/>
    <dgm:cxn modelId="{5137D491-393B-4799-BFB6-883FB19450C8}" type="presParOf" srcId="{FDA0457B-67C4-4290-A935-9932EB7E22DE}" destId="{EBEC1C11-6FA0-4772-B4C9-8F28E8400971}" srcOrd="3" destOrd="0" presId="urn:microsoft.com/office/officeart/2018/2/layout/IconVerticalSolidList"/>
    <dgm:cxn modelId="{1F6A620B-77A3-4A09-84E7-D3D848F86BF5}" type="presParOf" srcId="{443EC4A6-5663-4943-8D57-2E99A0D33E1B}" destId="{5392D8F5-1E07-4F69-971D-8D377508F971}" srcOrd="1" destOrd="0" presId="urn:microsoft.com/office/officeart/2018/2/layout/IconVerticalSolidList"/>
    <dgm:cxn modelId="{79608EB5-2382-40CE-AA57-62F79D7FD828}" type="presParOf" srcId="{443EC4A6-5663-4943-8D57-2E99A0D33E1B}" destId="{5EC3CAF7-48A3-42E2-A8EF-ECA005F7FE84}" srcOrd="2" destOrd="0" presId="urn:microsoft.com/office/officeart/2018/2/layout/IconVerticalSolidList"/>
    <dgm:cxn modelId="{F8E10F92-7CD8-400D-8954-11DDD478AB11}" type="presParOf" srcId="{5EC3CAF7-48A3-42E2-A8EF-ECA005F7FE84}" destId="{FEC6DB7D-3C4C-442F-ADB6-6658FE893EED}" srcOrd="0" destOrd="0" presId="urn:microsoft.com/office/officeart/2018/2/layout/IconVerticalSolidList"/>
    <dgm:cxn modelId="{44F4625E-88C3-4CDF-84BE-C48375B8FB46}" type="presParOf" srcId="{5EC3CAF7-48A3-42E2-A8EF-ECA005F7FE84}" destId="{B72F9EE3-17B3-4E08-B2AA-B63E54672B68}" srcOrd="1" destOrd="0" presId="urn:microsoft.com/office/officeart/2018/2/layout/IconVerticalSolidList"/>
    <dgm:cxn modelId="{77BB9732-7BF4-45B9-B15E-EEE538AD28FB}" type="presParOf" srcId="{5EC3CAF7-48A3-42E2-A8EF-ECA005F7FE84}" destId="{74E9AA5B-ACB9-401C-8988-1C00F754D687}" srcOrd="2" destOrd="0" presId="urn:microsoft.com/office/officeart/2018/2/layout/IconVerticalSolidList"/>
    <dgm:cxn modelId="{4AAC67C1-9645-4977-9E54-563DE99053F9}" type="presParOf" srcId="{5EC3CAF7-48A3-42E2-A8EF-ECA005F7FE84}" destId="{F54A0C20-E2A3-47B5-9AB4-EE41BA184FA1}" srcOrd="3" destOrd="0" presId="urn:microsoft.com/office/officeart/2018/2/layout/IconVerticalSolidList"/>
    <dgm:cxn modelId="{A34AAC64-1A9C-49D0-86A9-5F5A79ABD835}" type="presParOf" srcId="{443EC4A6-5663-4943-8D57-2E99A0D33E1B}" destId="{25098145-7E8A-417D-B30B-C6C9D0FBAFB3}" srcOrd="3" destOrd="0" presId="urn:microsoft.com/office/officeart/2018/2/layout/IconVerticalSolidList"/>
    <dgm:cxn modelId="{88D10BDE-9291-4B3D-9EA2-53F384633925}" type="presParOf" srcId="{443EC4A6-5663-4943-8D57-2E99A0D33E1B}" destId="{259A6A9D-A3A2-4F7F-B3DA-0B4F8C97B236}" srcOrd="4" destOrd="0" presId="urn:microsoft.com/office/officeart/2018/2/layout/IconVerticalSolidList"/>
    <dgm:cxn modelId="{768E971B-CB6F-4C72-B5B2-E1BFA574A4E7}" type="presParOf" srcId="{259A6A9D-A3A2-4F7F-B3DA-0B4F8C97B236}" destId="{7F6538EB-A990-46C6-9082-C2E4B2D0A658}" srcOrd="0" destOrd="0" presId="urn:microsoft.com/office/officeart/2018/2/layout/IconVerticalSolidList"/>
    <dgm:cxn modelId="{4AF5F7B3-EC78-4BD5-A5B6-2DEB84EA47C5}" type="presParOf" srcId="{259A6A9D-A3A2-4F7F-B3DA-0B4F8C97B236}" destId="{0E89F309-CD4F-43C0-A052-A517CF3BA3BB}" srcOrd="1" destOrd="0" presId="urn:microsoft.com/office/officeart/2018/2/layout/IconVerticalSolidList"/>
    <dgm:cxn modelId="{470BA78C-C3D2-450D-ADA2-DBF816CD7BA7}" type="presParOf" srcId="{259A6A9D-A3A2-4F7F-B3DA-0B4F8C97B236}" destId="{9FD8B3C3-8D14-4DB5-B1D1-25B7E7647BF1}" srcOrd="2" destOrd="0" presId="urn:microsoft.com/office/officeart/2018/2/layout/IconVerticalSolidList"/>
    <dgm:cxn modelId="{C87B4863-6064-48E6-9EDA-D47D6AB2A2D0}" type="presParOf" srcId="{259A6A9D-A3A2-4F7F-B3DA-0B4F8C97B236}" destId="{54FFA010-E320-47C7-BDE0-D1337FC07F5E}" srcOrd="3" destOrd="0" presId="urn:microsoft.com/office/officeart/2018/2/layout/IconVerticalSolidList"/>
    <dgm:cxn modelId="{F29C707A-76B6-4709-9D06-352759A52340}" type="presParOf" srcId="{443EC4A6-5663-4943-8D57-2E99A0D33E1B}" destId="{06C7C079-56E0-4827-B7EF-68455633053D}" srcOrd="5" destOrd="0" presId="urn:microsoft.com/office/officeart/2018/2/layout/IconVerticalSolidList"/>
    <dgm:cxn modelId="{55377A10-ADF6-47A4-9C7C-70456DC7360C}" type="presParOf" srcId="{443EC4A6-5663-4943-8D57-2E99A0D33E1B}" destId="{F2E282BF-050A-4C0D-9BDB-F3A39F418C5B}" srcOrd="6" destOrd="0" presId="urn:microsoft.com/office/officeart/2018/2/layout/IconVerticalSolidList"/>
    <dgm:cxn modelId="{5CE66900-C8BD-4C8B-9F32-09C56E66E982}" type="presParOf" srcId="{F2E282BF-050A-4C0D-9BDB-F3A39F418C5B}" destId="{DBDAC709-78FF-41A2-9139-99A4C0BFC295}" srcOrd="0" destOrd="0" presId="urn:microsoft.com/office/officeart/2018/2/layout/IconVerticalSolidList"/>
    <dgm:cxn modelId="{2415980F-9B10-4BA4-AB6B-E85AFCA19BC3}" type="presParOf" srcId="{F2E282BF-050A-4C0D-9BDB-F3A39F418C5B}" destId="{872FE75F-07CF-4FDE-B486-ED6043321BCF}" srcOrd="1" destOrd="0" presId="urn:microsoft.com/office/officeart/2018/2/layout/IconVerticalSolidList"/>
    <dgm:cxn modelId="{A3680891-925A-4FAA-8988-3FBBBBC5AC95}" type="presParOf" srcId="{F2E282BF-050A-4C0D-9BDB-F3A39F418C5B}" destId="{35ED03DF-2F54-4835-BE25-72CB8DA45CF6}" srcOrd="2" destOrd="0" presId="urn:microsoft.com/office/officeart/2018/2/layout/IconVerticalSolidList"/>
    <dgm:cxn modelId="{4CB9F0CB-C5D8-4CEB-8700-0A2A337187FD}" type="presParOf" srcId="{F2E282BF-050A-4C0D-9BDB-F3A39F418C5B}" destId="{C3054DC3-D6B2-41AB-A43B-EE60141B03D1}" srcOrd="3" destOrd="0" presId="urn:microsoft.com/office/officeart/2018/2/layout/IconVerticalSolidList"/>
    <dgm:cxn modelId="{10133667-6354-4587-BD5E-F456352CB0D8}" type="presParOf" srcId="{443EC4A6-5663-4943-8D57-2E99A0D33E1B}" destId="{6B3BD2D9-7F6F-45ED-997C-0550242C5C9E}" srcOrd="7" destOrd="0" presId="urn:microsoft.com/office/officeart/2018/2/layout/IconVerticalSolidList"/>
    <dgm:cxn modelId="{C01CA4EF-C66A-4117-AEB5-6991E24E06BA}" type="presParOf" srcId="{443EC4A6-5663-4943-8D57-2E99A0D33E1B}" destId="{D6AFC679-22F1-4FE9-8547-D4E203424D35}" srcOrd="8" destOrd="0" presId="urn:microsoft.com/office/officeart/2018/2/layout/IconVerticalSolidList"/>
    <dgm:cxn modelId="{BA1F933F-B094-4EF2-B31B-8B54355CF0B4}" type="presParOf" srcId="{D6AFC679-22F1-4FE9-8547-D4E203424D35}" destId="{7E790B98-A7C9-407B-9785-C60D1C199805}" srcOrd="0" destOrd="0" presId="urn:microsoft.com/office/officeart/2018/2/layout/IconVerticalSolidList"/>
    <dgm:cxn modelId="{760F7EA1-E5AD-4372-93D8-E3FB668556D4}" type="presParOf" srcId="{D6AFC679-22F1-4FE9-8547-D4E203424D35}" destId="{00B710AF-9DE7-43E8-A6BE-55138BAD7860}" srcOrd="1" destOrd="0" presId="urn:microsoft.com/office/officeart/2018/2/layout/IconVerticalSolidList"/>
    <dgm:cxn modelId="{D21E1CA3-A6AF-4165-B826-0FCE36B9CD22}" type="presParOf" srcId="{D6AFC679-22F1-4FE9-8547-D4E203424D35}" destId="{AACAF04C-1010-41F0-A701-2123289419A2}" srcOrd="2" destOrd="0" presId="urn:microsoft.com/office/officeart/2018/2/layout/IconVerticalSolidList"/>
    <dgm:cxn modelId="{AB82D73F-2B49-4E9B-87F3-01DD39D81BAA}" type="presParOf" srcId="{D6AFC679-22F1-4FE9-8547-D4E203424D35}" destId="{7E6693B1-6C55-4B46-B989-ED6957A62887}" srcOrd="3" destOrd="0" presId="urn:microsoft.com/office/officeart/2018/2/layout/IconVerticalSolidList"/>
    <dgm:cxn modelId="{8E82AD54-2097-4201-ACBD-40A4DB4EEB19}" type="presParOf" srcId="{443EC4A6-5663-4943-8D57-2E99A0D33E1B}" destId="{B076A063-EAB3-4BAE-ADE3-A9191CBBFACB}" srcOrd="9" destOrd="0" presId="urn:microsoft.com/office/officeart/2018/2/layout/IconVerticalSolidList"/>
    <dgm:cxn modelId="{ED238AE6-3651-48BC-BA8F-5F11C339967E}" type="presParOf" srcId="{443EC4A6-5663-4943-8D57-2E99A0D33E1B}" destId="{63D2B02D-9A33-4AB5-8E98-45AAE96AACF7}" srcOrd="10" destOrd="0" presId="urn:microsoft.com/office/officeart/2018/2/layout/IconVerticalSolidList"/>
    <dgm:cxn modelId="{86292D38-9583-45E2-BD61-2F3D8DBDA092}" type="presParOf" srcId="{63D2B02D-9A33-4AB5-8E98-45AAE96AACF7}" destId="{CF98BFCA-6579-4DDF-9E00-65AE394A2CC2}" srcOrd="0" destOrd="0" presId="urn:microsoft.com/office/officeart/2018/2/layout/IconVerticalSolidList"/>
    <dgm:cxn modelId="{713D2E1D-4D14-474B-97E1-44DDFC6406B2}" type="presParOf" srcId="{63D2B02D-9A33-4AB5-8E98-45AAE96AACF7}" destId="{B6553A18-0325-4CD9-91A4-1F412F342645}" srcOrd="1" destOrd="0" presId="urn:microsoft.com/office/officeart/2018/2/layout/IconVerticalSolidList"/>
    <dgm:cxn modelId="{2F7B1065-11A4-4B34-86E3-6AA1D6B10C72}" type="presParOf" srcId="{63D2B02D-9A33-4AB5-8E98-45AAE96AACF7}" destId="{8E609CA5-F06F-4D72-87EB-D527DE2F39F3}" srcOrd="2" destOrd="0" presId="urn:microsoft.com/office/officeart/2018/2/layout/IconVerticalSolidList"/>
    <dgm:cxn modelId="{47CFEBEC-1579-47F4-8151-A3DC8C271426}" type="presParOf" srcId="{63D2B02D-9A33-4AB5-8E98-45AAE96AACF7}" destId="{C503295E-D8A0-4D78-8F0D-50E445A192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48CA5-AECB-4118-B654-EF7193504D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2E72D9-E639-4411-856B-121AEDD5057D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96607487-2E1B-41AD-B456-97DF3E88B99A}" type="parTrans" cxnId="{51BCBC41-AC93-4A6E-9979-0B1D58CCB32C}">
      <dgm:prSet/>
      <dgm:spPr/>
      <dgm:t>
        <a:bodyPr/>
        <a:lstStyle/>
        <a:p>
          <a:endParaRPr lang="en-US"/>
        </a:p>
      </dgm:t>
    </dgm:pt>
    <dgm:pt modelId="{C6250068-D6B2-439E-A822-69909C383DA3}" type="sibTrans" cxnId="{51BCBC41-AC93-4A6E-9979-0B1D58CCB32C}">
      <dgm:prSet/>
      <dgm:spPr/>
      <dgm:t>
        <a:bodyPr/>
        <a:lstStyle/>
        <a:p>
          <a:endParaRPr lang="en-US"/>
        </a:p>
      </dgm:t>
    </dgm:pt>
    <dgm:pt modelId="{E27A4EF5-B762-4E64-8379-267380D412F5}">
      <dgm:prSet/>
      <dgm:spPr/>
      <dgm:t>
        <a:bodyPr/>
        <a:lstStyle/>
        <a:p>
          <a:r>
            <a:rPr lang="en-US"/>
            <a:t>Develop a precise weather prediction system using advanced deep learning techniques, specifically a feed-forward neural network.</a:t>
          </a:r>
        </a:p>
      </dgm:t>
    </dgm:pt>
    <dgm:pt modelId="{C7D16B42-351F-4955-A06E-D5ECEE2F1F03}" type="parTrans" cxnId="{C8492129-796E-4589-9DAF-FF0FE55A0816}">
      <dgm:prSet/>
      <dgm:spPr/>
      <dgm:t>
        <a:bodyPr/>
        <a:lstStyle/>
        <a:p>
          <a:endParaRPr lang="en-US"/>
        </a:p>
      </dgm:t>
    </dgm:pt>
    <dgm:pt modelId="{8DF54ABA-E916-461D-BB49-8108E6223AB3}" type="sibTrans" cxnId="{C8492129-796E-4589-9DAF-FF0FE55A0816}">
      <dgm:prSet/>
      <dgm:spPr/>
      <dgm:t>
        <a:bodyPr/>
        <a:lstStyle/>
        <a:p>
          <a:endParaRPr lang="en-US"/>
        </a:p>
      </dgm:t>
    </dgm:pt>
    <dgm:pt modelId="{4F451C85-D446-4D08-94E5-A348888F2BC5}">
      <dgm:prSet/>
      <dgm:spPr/>
      <dgm:t>
        <a:bodyPr/>
        <a:lstStyle/>
        <a:p>
          <a:r>
            <a:rPr lang="en-US" b="1"/>
            <a:t>Binary Classification:</a:t>
          </a:r>
          <a:endParaRPr lang="en-US"/>
        </a:p>
      </dgm:t>
    </dgm:pt>
    <dgm:pt modelId="{93B12F1D-ECD2-4309-9754-761122276D02}" type="parTrans" cxnId="{DA895FE5-A4E2-4E21-96C1-0CF7A6DCA506}">
      <dgm:prSet/>
      <dgm:spPr/>
      <dgm:t>
        <a:bodyPr/>
        <a:lstStyle/>
        <a:p>
          <a:endParaRPr lang="en-US"/>
        </a:p>
      </dgm:t>
    </dgm:pt>
    <dgm:pt modelId="{E220AA21-4B54-4961-B6BD-78A8C826B761}" type="sibTrans" cxnId="{DA895FE5-A4E2-4E21-96C1-0CF7A6DCA506}">
      <dgm:prSet/>
      <dgm:spPr/>
      <dgm:t>
        <a:bodyPr/>
        <a:lstStyle/>
        <a:p>
          <a:endParaRPr lang="en-US"/>
        </a:p>
      </dgm:t>
    </dgm:pt>
    <dgm:pt modelId="{2F26E204-6DBE-4A13-839C-FFD5D574C097}">
      <dgm:prSet/>
      <dgm:spPr/>
      <dgm:t>
        <a:bodyPr/>
        <a:lstStyle/>
        <a:p>
          <a:r>
            <a:rPr lang="en-US" dirty="0"/>
            <a:t>Focus on accurate precipitation prediction (rain) using a categorical framework: 'no' and 'yes' classes.</a:t>
          </a:r>
        </a:p>
      </dgm:t>
    </dgm:pt>
    <dgm:pt modelId="{8A62B514-73FA-4BCF-951B-7E12E12FF9F1}" type="parTrans" cxnId="{38B9716E-2534-4F2A-8DCD-B17FC75645F5}">
      <dgm:prSet/>
      <dgm:spPr/>
      <dgm:t>
        <a:bodyPr/>
        <a:lstStyle/>
        <a:p>
          <a:endParaRPr lang="en-US"/>
        </a:p>
      </dgm:t>
    </dgm:pt>
    <dgm:pt modelId="{B776CCFF-07CE-447B-84B3-346BE9E2B24F}" type="sibTrans" cxnId="{38B9716E-2534-4F2A-8DCD-B17FC75645F5}">
      <dgm:prSet/>
      <dgm:spPr/>
      <dgm:t>
        <a:bodyPr/>
        <a:lstStyle/>
        <a:p>
          <a:endParaRPr lang="en-US"/>
        </a:p>
      </dgm:t>
    </dgm:pt>
    <dgm:pt modelId="{DF66AB92-B7A1-4BBC-8E0F-4AC20E5A63FF}">
      <dgm:prSet/>
      <dgm:spPr/>
      <dgm:t>
        <a:bodyPr/>
        <a:lstStyle/>
        <a:p>
          <a:r>
            <a:rPr lang="en-US" b="1"/>
            <a:t>Neural Network Architecture:</a:t>
          </a:r>
          <a:endParaRPr lang="en-US"/>
        </a:p>
      </dgm:t>
    </dgm:pt>
    <dgm:pt modelId="{9882F02B-D9CC-480E-9FE7-C185439E1865}" type="parTrans" cxnId="{3D9D063A-8375-47A5-8551-69F17ADEDD21}">
      <dgm:prSet/>
      <dgm:spPr/>
      <dgm:t>
        <a:bodyPr/>
        <a:lstStyle/>
        <a:p>
          <a:endParaRPr lang="en-US"/>
        </a:p>
      </dgm:t>
    </dgm:pt>
    <dgm:pt modelId="{7F0AA5C8-285F-4483-BFEA-228DECA3B1F2}" type="sibTrans" cxnId="{3D9D063A-8375-47A5-8551-69F17ADEDD21}">
      <dgm:prSet/>
      <dgm:spPr/>
      <dgm:t>
        <a:bodyPr/>
        <a:lstStyle/>
        <a:p>
          <a:endParaRPr lang="en-US"/>
        </a:p>
      </dgm:t>
    </dgm:pt>
    <dgm:pt modelId="{B1AAB350-C818-4359-9983-0BDAA5FF3FCA}">
      <dgm:prSet/>
      <dgm:spPr/>
      <dgm:t>
        <a:bodyPr/>
        <a:lstStyle/>
        <a:p>
          <a:r>
            <a:rPr lang="en-US"/>
            <a:t>Crafted with precision, matching input layer neurons to dataset features.</a:t>
          </a:r>
        </a:p>
      </dgm:t>
    </dgm:pt>
    <dgm:pt modelId="{31E672B5-1EB5-40B7-B5C6-976FE2B6D503}" type="parTrans" cxnId="{D1D40E4A-E11C-45B7-8101-FEF36D598A09}">
      <dgm:prSet/>
      <dgm:spPr/>
      <dgm:t>
        <a:bodyPr/>
        <a:lstStyle/>
        <a:p>
          <a:endParaRPr lang="en-US"/>
        </a:p>
      </dgm:t>
    </dgm:pt>
    <dgm:pt modelId="{A80F26FE-EC6A-4888-814C-E22246CB100B}" type="sibTrans" cxnId="{D1D40E4A-E11C-45B7-8101-FEF36D598A09}">
      <dgm:prSet/>
      <dgm:spPr/>
      <dgm:t>
        <a:bodyPr/>
        <a:lstStyle/>
        <a:p>
          <a:endParaRPr lang="en-US"/>
        </a:p>
      </dgm:t>
    </dgm:pt>
    <dgm:pt modelId="{B59003BE-819E-4A9B-B650-8D022F0CACB9}">
      <dgm:prSet/>
      <dgm:spPr/>
      <dgm:t>
        <a:bodyPr/>
        <a:lstStyle/>
        <a:p>
          <a:r>
            <a:rPr lang="en-US" dirty="0"/>
            <a:t>Hierarchical structure with at least two hidden layers, each with a chosen number of neurons.</a:t>
          </a:r>
        </a:p>
      </dgm:t>
    </dgm:pt>
    <dgm:pt modelId="{3C3022DF-08D6-449A-B13F-7C9B5955B798}" type="parTrans" cxnId="{8413FBB0-37E2-444D-906A-E85B153936A3}">
      <dgm:prSet/>
      <dgm:spPr/>
      <dgm:t>
        <a:bodyPr/>
        <a:lstStyle/>
        <a:p>
          <a:endParaRPr lang="en-US"/>
        </a:p>
      </dgm:t>
    </dgm:pt>
    <dgm:pt modelId="{7130E072-36FA-4C66-B000-7F57C75939FE}" type="sibTrans" cxnId="{8413FBB0-37E2-444D-906A-E85B153936A3}">
      <dgm:prSet/>
      <dgm:spPr/>
      <dgm:t>
        <a:bodyPr/>
        <a:lstStyle/>
        <a:p>
          <a:endParaRPr lang="en-US"/>
        </a:p>
      </dgm:t>
    </dgm:pt>
    <dgm:pt modelId="{15D6FC04-C03D-4E2D-BFBC-44E517CE0465}">
      <dgm:prSet/>
      <dgm:spPr/>
      <dgm:t>
        <a:bodyPr/>
        <a:lstStyle/>
        <a:p>
          <a:r>
            <a:rPr lang="en-US" b="1"/>
            <a:t>Training Strategy:</a:t>
          </a:r>
          <a:endParaRPr lang="en-US"/>
        </a:p>
      </dgm:t>
    </dgm:pt>
    <dgm:pt modelId="{F540EB26-07F2-469F-84FA-658C43FC085A}" type="parTrans" cxnId="{0F874C88-E792-4E5D-9F1C-92AF5C9B21BF}">
      <dgm:prSet/>
      <dgm:spPr/>
      <dgm:t>
        <a:bodyPr/>
        <a:lstStyle/>
        <a:p>
          <a:endParaRPr lang="en-US"/>
        </a:p>
      </dgm:t>
    </dgm:pt>
    <dgm:pt modelId="{96BDA204-D05B-44D6-BBB2-B535EC88DF41}" type="sibTrans" cxnId="{0F874C88-E792-4E5D-9F1C-92AF5C9B21BF}">
      <dgm:prSet/>
      <dgm:spPr/>
      <dgm:t>
        <a:bodyPr/>
        <a:lstStyle/>
        <a:p>
          <a:endParaRPr lang="en-US"/>
        </a:p>
      </dgm:t>
    </dgm:pt>
    <dgm:pt modelId="{934F8B64-931A-4DCC-BDD5-410808CFCBC3}">
      <dgm:prSet/>
      <dgm:spPr/>
      <dgm:t>
        <a:bodyPr/>
        <a:lstStyle/>
        <a:p>
          <a:r>
            <a:rPr lang="en-US"/>
            <a:t>Decisions on loss function and training stop criteria crucial for optimal convergence.</a:t>
          </a:r>
        </a:p>
      </dgm:t>
    </dgm:pt>
    <dgm:pt modelId="{BD467017-BE83-4538-8223-A754C0366D4C}" type="parTrans" cxnId="{7C9DA448-7030-4C0C-A70A-256C5078F26F}">
      <dgm:prSet/>
      <dgm:spPr/>
      <dgm:t>
        <a:bodyPr/>
        <a:lstStyle/>
        <a:p>
          <a:endParaRPr lang="en-US"/>
        </a:p>
      </dgm:t>
    </dgm:pt>
    <dgm:pt modelId="{20A2EC31-EA2B-478A-B1C7-7769748E6419}" type="sibTrans" cxnId="{7C9DA448-7030-4C0C-A70A-256C5078F26F}">
      <dgm:prSet/>
      <dgm:spPr/>
      <dgm:t>
        <a:bodyPr/>
        <a:lstStyle/>
        <a:p>
          <a:endParaRPr lang="en-US"/>
        </a:p>
      </dgm:t>
    </dgm:pt>
    <dgm:pt modelId="{BFE82032-FEA7-4EBF-8454-AAD44D46DB2D}" type="pres">
      <dgm:prSet presAssocID="{C4948CA5-AECB-4118-B654-EF7193504DDF}" presName="linear" presStyleCnt="0">
        <dgm:presLayoutVars>
          <dgm:animLvl val="lvl"/>
          <dgm:resizeHandles val="exact"/>
        </dgm:presLayoutVars>
      </dgm:prSet>
      <dgm:spPr/>
    </dgm:pt>
    <dgm:pt modelId="{B7DA923F-38EA-4649-8DDB-5D8E5F310012}" type="pres">
      <dgm:prSet presAssocID="{622E72D9-E639-4411-856B-121AEDD505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9FFCBC-23FC-439A-A594-122B1B9F90A0}" type="pres">
      <dgm:prSet presAssocID="{622E72D9-E639-4411-856B-121AEDD5057D}" presName="childText" presStyleLbl="revTx" presStyleIdx="0" presStyleCnt="4">
        <dgm:presLayoutVars>
          <dgm:bulletEnabled val="1"/>
        </dgm:presLayoutVars>
      </dgm:prSet>
      <dgm:spPr/>
    </dgm:pt>
    <dgm:pt modelId="{A1FF4328-63C6-47ED-82F6-89DC9A3B1DF7}" type="pres">
      <dgm:prSet presAssocID="{4F451C85-D446-4D08-94E5-A348888F2B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995D5D-F71C-4B9C-9A64-9FA9A8080C88}" type="pres">
      <dgm:prSet presAssocID="{4F451C85-D446-4D08-94E5-A348888F2BC5}" presName="childText" presStyleLbl="revTx" presStyleIdx="1" presStyleCnt="4">
        <dgm:presLayoutVars>
          <dgm:bulletEnabled val="1"/>
        </dgm:presLayoutVars>
      </dgm:prSet>
      <dgm:spPr/>
    </dgm:pt>
    <dgm:pt modelId="{8ACEB576-EAFC-44DC-BD7A-F99A663DB90C}" type="pres">
      <dgm:prSet presAssocID="{DF66AB92-B7A1-4BBC-8E0F-4AC20E5A63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B136CA-0D7F-49B8-B419-D5EE9AEC843B}" type="pres">
      <dgm:prSet presAssocID="{DF66AB92-B7A1-4BBC-8E0F-4AC20E5A63FF}" presName="childText" presStyleLbl="revTx" presStyleIdx="2" presStyleCnt="4">
        <dgm:presLayoutVars>
          <dgm:bulletEnabled val="1"/>
        </dgm:presLayoutVars>
      </dgm:prSet>
      <dgm:spPr/>
    </dgm:pt>
    <dgm:pt modelId="{5B1C58A4-021D-4DA8-B2DB-7973DF477598}" type="pres">
      <dgm:prSet presAssocID="{15D6FC04-C03D-4E2D-BFBC-44E517CE04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2365C3-BEF2-4C61-9762-9E679EEEEDE5}" type="pres">
      <dgm:prSet presAssocID="{15D6FC04-C03D-4E2D-BFBC-44E517CE046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1F04B1C-FD08-4A95-86BD-C71C0EF17D72}" type="presOf" srcId="{934F8B64-931A-4DCC-BDD5-410808CFCBC3}" destId="{092365C3-BEF2-4C61-9762-9E679EEEEDE5}" srcOrd="0" destOrd="0" presId="urn:microsoft.com/office/officeart/2005/8/layout/vList2"/>
    <dgm:cxn modelId="{C8492129-796E-4589-9DAF-FF0FE55A0816}" srcId="{622E72D9-E639-4411-856B-121AEDD5057D}" destId="{E27A4EF5-B762-4E64-8379-267380D412F5}" srcOrd="0" destOrd="0" parTransId="{C7D16B42-351F-4955-A06E-D5ECEE2F1F03}" sibTransId="{8DF54ABA-E916-461D-BB49-8108E6223AB3}"/>
    <dgm:cxn modelId="{3D9D063A-8375-47A5-8551-69F17ADEDD21}" srcId="{C4948CA5-AECB-4118-B654-EF7193504DDF}" destId="{DF66AB92-B7A1-4BBC-8E0F-4AC20E5A63FF}" srcOrd="2" destOrd="0" parTransId="{9882F02B-D9CC-480E-9FE7-C185439E1865}" sibTransId="{7F0AA5C8-285F-4483-BFEA-228DECA3B1F2}"/>
    <dgm:cxn modelId="{39A75940-A38B-4DEE-B517-CF9EC833F38D}" type="presOf" srcId="{E27A4EF5-B762-4E64-8379-267380D412F5}" destId="{F89FFCBC-23FC-439A-A594-122B1B9F90A0}" srcOrd="0" destOrd="0" presId="urn:microsoft.com/office/officeart/2005/8/layout/vList2"/>
    <dgm:cxn modelId="{51BCBC41-AC93-4A6E-9979-0B1D58CCB32C}" srcId="{C4948CA5-AECB-4118-B654-EF7193504DDF}" destId="{622E72D9-E639-4411-856B-121AEDD5057D}" srcOrd="0" destOrd="0" parTransId="{96607487-2E1B-41AD-B456-97DF3E88B99A}" sibTransId="{C6250068-D6B2-439E-A822-69909C383DA3}"/>
    <dgm:cxn modelId="{7C9DA448-7030-4C0C-A70A-256C5078F26F}" srcId="{15D6FC04-C03D-4E2D-BFBC-44E517CE0465}" destId="{934F8B64-931A-4DCC-BDD5-410808CFCBC3}" srcOrd="0" destOrd="0" parTransId="{BD467017-BE83-4538-8223-A754C0366D4C}" sibTransId="{20A2EC31-EA2B-478A-B1C7-7769748E6419}"/>
    <dgm:cxn modelId="{D1D40E4A-E11C-45B7-8101-FEF36D598A09}" srcId="{DF66AB92-B7A1-4BBC-8E0F-4AC20E5A63FF}" destId="{B1AAB350-C818-4359-9983-0BDAA5FF3FCA}" srcOrd="0" destOrd="0" parTransId="{31E672B5-1EB5-40B7-B5C6-976FE2B6D503}" sibTransId="{A80F26FE-EC6A-4888-814C-E22246CB100B}"/>
    <dgm:cxn modelId="{38B9716E-2534-4F2A-8DCD-B17FC75645F5}" srcId="{4F451C85-D446-4D08-94E5-A348888F2BC5}" destId="{2F26E204-6DBE-4A13-839C-FFD5D574C097}" srcOrd="0" destOrd="0" parTransId="{8A62B514-73FA-4BCF-951B-7E12E12FF9F1}" sibTransId="{B776CCFF-07CE-447B-84B3-346BE9E2B24F}"/>
    <dgm:cxn modelId="{B607047E-D7B5-4968-B4B6-2F93A4710343}" type="presOf" srcId="{B59003BE-819E-4A9B-B650-8D022F0CACB9}" destId="{BEB136CA-0D7F-49B8-B419-D5EE9AEC843B}" srcOrd="0" destOrd="1" presId="urn:microsoft.com/office/officeart/2005/8/layout/vList2"/>
    <dgm:cxn modelId="{35238184-C992-40DD-974D-8D34827BFD1F}" type="presOf" srcId="{C4948CA5-AECB-4118-B654-EF7193504DDF}" destId="{BFE82032-FEA7-4EBF-8454-AAD44D46DB2D}" srcOrd="0" destOrd="0" presId="urn:microsoft.com/office/officeart/2005/8/layout/vList2"/>
    <dgm:cxn modelId="{0F874C88-E792-4E5D-9F1C-92AF5C9B21BF}" srcId="{C4948CA5-AECB-4118-B654-EF7193504DDF}" destId="{15D6FC04-C03D-4E2D-BFBC-44E517CE0465}" srcOrd="3" destOrd="0" parTransId="{F540EB26-07F2-469F-84FA-658C43FC085A}" sibTransId="{96BDA204-D05B-44D6-BBB2-B535EC88DF41}"/>
    <dgm:cxn modelId="{8413FBB0-37E2-444D-906A-E85B153936A3}" srcId="{DF66AB92-B7A1-4BBC-8E0F-4AC20E5A63FF}" destId="{B59003BE-819E-4A9B-B650-8D022F0CACB9}" srcOrd="1" destOrd="0" parTransId="{3C3022DF-08D6-449A-B13F-7C9B5955B798}" sibTransId="{7130E072-36FA-4C66-B000-7F57C75939FE}"/>
    <dgm:cxn modelId="{C959C0BE-E861-4BBE-8453-2444082EAA65}" type="presOf" srcId="{2F26E204-6DBE-4A13-839C-FFD5D574C097}" destId="{D8995D5D-F71C-4B9C-9A64-9FA9A8080C88}" srcOrd="0" destOrd="0" presId="urn:microsoft.com/office/officeart/2005/8/layout/vList2"/>
    <dgm:cxn modelId="{CE547FCB-4A71-4CE1-99C6-41948DCC14E8}" type="presOf" srcId="{4F451C85-D446-4D08-94E5-A348888F2BC5}" destId="{A1FF4328-63C6-47ED-82F6-89DC9A3B1DF7}" srcOrd="0" destOrd="0" presId="urn:microsoft.com/office/officeart/2005/8/layout/vList2"/>
    <dgm:cxn modelId="{1CAB50DC-DCD8-40D8-8643-C0630AFEF672}" type="presOf" srcId="{15D6FC04-C03D-4E2D-BFBC-44E517CE0465}" destId="{5B1C58A4-021D-4DA8-B2DB-7973DF477598}" srcOrd="0" destOrd="0" presId="urn:microsoft.com/office/officeart/2005/8/layout/vList2"/>
    <dgm:cxn modelId="{DA895FE5-A4E2-4E21-96C1-0CF7A6DCA506}" srcId="{C4948CA5-AECB-4118-B654-EF7193504DDF}" destId="{4F451C85-D446-4D08-94E5-A348888F2BC5}" srcOrd="1" destOrd="0" parTransId="{93B12F1D-ECD2-4309-9754-761122276D02}" sibTransId="{E220AA21-4B54-4961-B6BD-78A8C826B761}"/>
    <dgm:cxn modelId="{EF336AE7-D5CF-402F-A499-9725C7D64FF4}" type="presOf" srcId="{B1AAB350-C818-4359-9983-0BDAA5FF3FCA}" destId="{BEB136CA-0D7F-49B8-B419-D5EE9AEC843B}" srcOrd="0" destOrd="0" presId="urn:microsoft.com/office/officeart/2005/8/layout/vList2"/>
    <dgm:cxn modelId="{2A2820E9-6AC5-4B3F-A1E9-AF279E325761}" type="presOf" srcId="{622E72D9-E639-4411-856B-121AEDD5057D}" destId="{B7DA923F-38EA-4649-8DDB-5D8E5F310012}" srcOrd="0" destOrd="0" presId="urn:microsoft.com/office/officeart/2005/8/layout/vList2"/>
    <dgm:cxn modelId="{FC125BF2-D858-4E2D-9A43-D0059E361E61}" type="presOf" srcId="{DF66AB92-B7A1-4BBC-8E0F-4AC20E5A63FF}" destId="{8ACEB576-EAFC-44DC-BD7A-F99A663DB90C}" srcOrd="0" destOrd="0" presId="urn:microsoft.com/office/officeart/2005/8/layout/vList2"/>
    <dgm:cxn modelId="{D9BB079F-ADED-4D8F-9A0E-D37B99127E86}" type="presParOf" srcId="{BFE82032-FEA7-4EBF-8454-AAD44D46DB2D}" destId="{B7DA923F-38EA-4649-8DDB-5D8E5F310012}" srcOrd="0" destOrd="0" presId="urn:microsoft.com/office/officeart/2005/8/layout/vList2"/>
    <dgm:cxn modelId="{3C2485D1-E19B-4798-808C-ECFEDEF54D72}" type="presParOf" srcId="{BFE82032-FEA7-4EBF-8454-AAD44D46DB2D}" destId="{F89FFCBC-23FC-439A-A594-122B1B9F90A0}" srcOrd="1" destOrd="0" presId="urn:microsoft.com/office/officeart/2005/8/layout/vList2"/>
    <dgm:cxn modelId="{6C8C6475-5728-4A4A-B78C-6D7C112200AE}" type="presParOf" srcId="{BFE82032-FEA7-4EBF-8454-AAD44D46DB2D}" destId="{A1FF4328-63C6-47ED-82F6-89DC9A3B1DF7}" srcOrd="2" destOrd="0" presId="urn:microsoft.com/office/officeart/2005/8/layout/vList2"/>
    <dgm:cxn modelId="{F33D2EE3-E244-4F08-9C84-9677888C247F}" type="presParOf" srcId="{BFE82032-FEA7-4EBF-8454-AAD44D46DB2D}" destId="{D8995D5D-F71C-4B9C-9A64-9FA9A8080C88}" srcOrd="3" destOrd="0" presId="urn:microsoft.com/office/officeart/2005/8/layout/vList2"/>
    <dgm:cxn modelId="{929DDDFD-FC54-4828-AA82-40F13B246DB6}" type="presParOf" srcId="{BFE82032-FEA7-4EBF-8454-AAD44D46DB2D}" destId="{8ACEB576-EAFC-44DC-BD7A-F99A663DB90C}" srcOrd="4" destOrd="0" presId="urn:microsoft.com/office/officeart/2005/8/layout/vList2"/>
    <dgm:cxn modelId="{ED38FF33-3799-4CC7-B4C8-E1BF219F9B22}" type="presParOf" srcId="{BFE82032-FEA7-4EBF-8454-AAD44D46DB2D}" destId="{BEB136CA-0D7F-49B8-B419-D5EE9AEC843B}" srcOrd="5" destOrd="0" presId="urn:microsoft.com/office/officeart/2005/8/layout/vList2"/>
    <dgm:cxn modelId="{2F592EFE-7C1B-4A47-8F35-BDADFD000E23}" type="presParOf" srcId="{BFE82032-FEA7-4EBF-8454-AAD44D46DB2D}" destId="{5B1C58A4-021D-4DA8-B2DB-7973DF477598}" srcOrd="6" destOrd="0" presId="urn:microsoft.com/office/officeart/2005/8/layout/vList2"/>
    <dgm:cxn modelId="{9ECD8A3F-0716-48F2-896D-A08EC0DB85DB}" type="presParOf" srcId="{BFE82032-FEA7-4EBF-8454-AAD44D46DB2D}" destId="{092365C3-BEF2-4C61-9762-9E679EEEEDE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8D0659-1193-4906-89BB-D3D828B7C8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F79881-8384-4EED-9A33-38FA50E374F1}">
      <dgm:prSet/>
      <dgm:spPr/>
      <dgm:t>
        <a:bodyPr/>
        <a:lstStyle/>
        <a:p>
          <a:r>
            <a:rPr lang="en-US" b="1"/>
            <a:t>Preprocessing:</a:t>
          </a:r>
          <a:endParaRPr lang="en-US"/>
        </a:p>
      </dgm:t>
    </dgm:pt>
    <dgm:pt modelId="{CB1DAD1E-5937-4C67-A570-56DCAEC3AE5D}" type="parTrans" cxnId="{10152D41-61DF-440A-9763-F75FB90E285B}">
      <dgm:prSet/>
      <dgm:spPr/>
      <dgm:t>
        <a:bodyPr/>
        <a:lstStyle/>
        <a:p>
          <a:endParaRPr lang="en-US"/>
        </a:p>
      </dgm:t>
    </dgm:pt>
    <dgm:pt modelId="{AE56057D-1D37-4729-9475-6B9CC2F5D602}" type="sibTrans" cxnId="{10152D41-61DF-440A-9763-F75FB90E285B}">
      <dgm:prSet/>
      <dgm:spPr/>
      <dgm:t>
        <a:bodyPr/>
        <a:lstStyle/>
        <a:p>
          <a:endParaRPr lang="en-US"/>
        </a:p>
      </dgm:t>
    </dgm:pt>
    <dgm:pt modelId="{6AB468A8-DF05-42DB-BA11-27AD8C92B415}">
      <dgm:prSet/>
      <dgm:spPr/>
      <dgm:t>
        <a:bodyPr/>
        <a:lstStyle/>
        <a:p>
          <a:r>
            <a:rPr lang="en-US"/>
            <a:t>Raw feature transformation to positive numerical values.</a:t>
          </a:r>
        </a:p>
      </dgm:t>
    </dgm:pt>
    <dgm:pt modelId="{B114CA7B-6B5E-47DE-B905-C403A29C3B5D}" type="parTrans" cxnId="{C6A87442-D50C-4546-8787-C196866138A8}">
      <dgm:prSet/>
      <dgm:spPr/>
      <dgm:t>
        <a:bodyPr/>
        <a:lstStyle/>
        <a:p>
          <a:endParaRPr lang="en-US"/>
        </a:p>
      </dgm:t>
    </dgm:pt>
    <dgm:pt modelId="{801B502B-7AE3-4776-8E83-E244FDB16984}" type="sibTrans" cxnId="{C6A87442-D50C-4546-8787-C196866138A8}">
      <dgm:prSet/>
      <dgm:spPr/>
      <dgm:t>
        <a:bodyPr/>
        <a:lstStyle/>
        <a:p>
          <a:endParaRPr lang="en-US"/>
        </a:p>
      </dgm:t>
    </dgm:pt>
    <dgm:pt modelId="{5C4455D9-8CF6-4898-BFDB-06EEE341677B}">
      <dgm:prSet/>
      <dgm:spPr/>
      <dgm:t>
        <a:bodyPr/>
        <a:lstStyle/>
        <a:p>
          <a:r>
            <a:rPr lang="en-US" dirty="0"/>
            <a:t>Removal of extraneous columns and handling missing values.</a:t>
          </a:r>
        </a:p>
      </dgm:t>
    </dgm:pt>
    <dgm:pt modelId="{A3E4F0F5-7719-4D98-BC3E-317C6D3AA7E4}" type="parTrans" cxnId="{2A401E6C-C4DC-4DDB-A2C1-C69399CFD348}">
      <dgm:prSet/>
      <dgm:spPr/>
      <dgm:t>
        <a:bodyPr/>
        <a:lstStyle/>
        <a:p>
          <a:endParaRPr lang="en-US"/>
        </a:p>
      </dgm:t>
    </dgm:pt>
    <dgm:pt modelId="{209CC2CF-7A64-4CAE-9814-9740EDD0C029}" type="sibTrans" cxnId="{2A401E6C-C4DC-4DDB-A2C1-C69399CFD348}">
      <dgm:prSet/>
      <dgm:spPr/>
      <dgm:t>
        <a:bodyPr/>
        <a:lstStyle/>
        <a:p>
          <a:endParaRPr lang="en-US"/>
        </a:p>
      </dgm:t>
    </dgm:pt>
    <dgm:pt modelId="{3F37B8A1-B7C2-4D10-AED2-E222FAD11113}">
      <dgm:prSet/>
      <dgm:spPr/>
      <dgm:t>
        <a:bodyPr/>
        <a:lstStyle/>
        <a:p>
          <a:r>
            <a:rPr lang="en-US"/>
            <a:t>Dataset partitioning into training and testing subsets for robust generalization.</a:t>
          </a:r>
        </a:p>
      </dgm:t>
    </dgm:pt>
    <dgm:pt modelId="{FBD17528-BCB6-49C0-9438-4EDF3DB001CE}" type="parTrans" cxnId="{6706D711-B435-42A8-A6D2-C33F5CAA0894}">
      <dgm:prSet/>
      <dgm:spPr/>
      <dgm:t>
        <a:bodyPr/>
        <a:lstStyle/>
        <a:p>
          <a:endParaRPr lang="en-US"/>
        </a:p>
      </dgm:t>
    </dgm:pt>
    <dgm:pt modelId="{E3448CBB-77F0-4942-B7DF-BB2510CBDE2E}" type="sibTrans" cxnId="{6706D711-B435-42A8-A6D2-C33F5CAA0894}">
      <dgm:prSet/>
      <dgm:spPr/>
      <dgm:t>
        <a:bodyPr/>
        <a:lstStyle/>
        <a:p>
          <a:endParaRPr lang="en-US"/>
        </a:p>
      </dgm:t>
    </dgm:pt>
    <dgm:pt modelId="{81AA83CC-9A0E-470C-93D6-6C1FBD9238AD}">
      <dgm:prSet/>
      <dgm:spPr/>
      <dgm:t>
        <a:bodyPr/>
        <a:lstStyle/>
        <a:p>
          <a:r>
            <a:rPr lang="en-US" b="1"/>
            <a:t>Hyper-parameter Tuning:</a:t>
          </a:r>
          <a:endParaRPr lang="en-US"/>
        </a:p>
      </dgm:t>
    </dgm:pt>
    <dgm:pt modelId="{C9A888C6-8A5E-4A47-A4C2-D650629C2655}" type="parTrans" cxnId="{9058F060-EA7E-43FE-A120-7F42B6A0466B}">
      <dgm:prSet/>
      <dgm:spPr/>
      <dgm:t>
        <a:bodyPr/>
        <a:lstStyle/>
        <a:p>
          <a:endParaRPr lang="en-US"/>
        </a:p>
      </dgm:t>
    </dgm:pt>
    <dgm:pt modelId="{DAA56F11-9CE1-4855-9D10-A29F525DF601}" type="sibTrans" cxnId="{9058F060-EA7E-43FE-A120-7F42B6A0466B}">
      <dgm:prSet/>
      <dgm:spPr/>
      <dgm:t>
        <a:bodyPr/>
        <a:lstStyle/>
        <a:p>
          <a:endParaRPr lang="en-US"/>
        </a:p>
      </dgm:t>
    </dgm:pt>
    <dgm:pt modelId="{C09DA262-F7EC-48F3-8129-7F6FE063531C}">
      <dgm:prSet/>
      <dgm:spPr/>
      <dgm:t>
        <a:bodyPr/>
        <a:lstStyle/>
        <a:p>
          <a:r>
            <a:rPr lang="en-US"/>
            <a:t>Hyperparameter tuning often involves training and evaluating the model across a parameter combination, which significantly extends the overall training time compared to a single training session. </a:t>
          </a:r>
        </a:p>
      </dgm:t>
    </dgm:pt>
    <dgm:pt modelId="{14AE177B-56D8-4041-B0A3-DB35FF41F6A1}" type="parTrans" cxnId="{2CBEA6F5-B366-4CDC-946E-6D3C35DC9FBA}">
      <dgm:prSet/>
      <dgm:spPr/>
      <dgm:t>
        <a:bodyPr/>
        <a:lstStyle/>
        <a:p>
          <a:endParaRPr lang="en-US"/>
        </a:p>
      </dgm:t>
    </dgm:pt>
    <dgm:pt modelId="{5846F57C-CB8E-4369-BE01-3272D70F2742}" type="sibTrans" cxnId="{2CBEA6F5-B366-4CDC-946E-6D3C35DC9FBA}">
      <dgm:prSet/>
      <dgm:spPr/>
      <dgm:t>
        <a:bodyPr/>
        <a:lstStyle/>
        <a:p>
          <a:endParaRPr lang="en-US"/>
        </a:p>
      </dgm:t>
    </dgm:pt>
    <dgm:pt modelId="{65E2A75A-8764-4ABD-9D7A-C82DD3CAF365}">
      <dgm:prSet/>
      <dgm:spPr/>
      <dgm:t>
        <a:bodyPr/>
        <a:lstStyle/>
        <a:p>
          <a:r>
            <a:rPr lang="en-US" b="1"/>
            <a:t>Evaluation:</a:t>
          </a:r>
          <a:endParaRPr lang="en-US"/>
        </a:p>
      </dgm:t>
    </dgm:pt>
    <dgm:pt modelId="{F301803E-5F99-46D7-8181-A9E3F40239A9}" type="parTrans" cxnId="{F6A47A80-0EE9-4C03-8FCF-E304C13D7349}">
      <dgm:prSet/>
      <dgm:spPr/>
      <dgm:t>
        <a:bodyPr/>
        <a:lstStyle/>
        <a:p>
          <a:endParaRPr lang="en-US"/>
        </a:p>
      </dgm:t>
    </dgm:pt>
    <dgm:pt modelId="{127EAE58-BBC5-4C3C-9D45-E53E72CFB6FB}" type="sibTrans" cxnId="{F6A47A80-0EE9-4C03-8FCF-E304C13D7349}">
      <dgm:prSet/>
      <dgm:spPr/>
      <dgm:t>
        <a:bodyPr/>
        <a:lstStyle/>
        <a:p>
          <a:endParaRPr lang="en-US"/>
        </a:p>
      </dgm:t>
    </dgm:pt>
    <dgm:pt modelId="{3DB21609-64C9-4E3B-A032-D39B81B4A0BE}">
      <dgm:prSet/>
      <dgm:spPr/>
      <dgm:t>
        <a:bodyPr/>
        <a:lstStyle/>
        <a:p>
          <a:r>
            <a:rPr lang="en-US"/>
            <a:t>Rigorous scrutiny of system performance based on classification accuracy using a dedicated testing dataset.</a:t>
          </a:r>
        </a:p>
      </dgm:t>
    </dgm:pt>
    <dgm:pt modelId="{1170B76A-974D-49B9-AED3-A7B4D994868F}" type="parTrans" cxnId="{175F31CC-997A-4CD4-95A7-4AF350D66C2F}">
      <dgm:prSet/>
      <dgm:spPr/>
      <dgm:t>
        <a:bodyPr/>
        <a:lstStyle/>
        <a:p>
          <a:endParaRPr lang="en-US"/>
        </a:p>
      </dgm:t>
    </dgm:pt>
    <dgm:pt modelId="{767E5248-AF6E-4992-8645-D6853CBD10DE}" type="sibTrans" cxnId="{175F31CC-997A-4CD4-95A7-4AF350D66C2F}">
      <dgm:prSet/>
      <dgm:spPr/>
      <dgm:t>
        <a:bodyPr/>
        <a:lstStyle/>
        <a:p>
          <a:endParaRPr lang="en-US"/>
        </a:p>
      </dgm:t>
    </dgm:pt>
    <dgm:pt modelId="{0F4DF8E5-DF45-486C-87B7-28F369F4EBCC}" type="pres">
      <dgm:prSet presAssocID="{B98D0659-1193-4906-89BB-D3D828B7C877}" presName="linear" presStyleCnt="0">
        <dgm:presLayoutVars>
          <dgm:animLvl val="lvl"/>
          <dgm:resizeHandles val="exact"/>
        </dgm:presLayoutVars>
      </dgm:prSet>
      <dgm:spPr/>
    </dgm:pt>
    <dgm:pt modelId="{E6D98774-87AA-456F-876F-3FBEF2B8B4FB}" type="pres">
      <dgm:prSet presAssocID="{50F79881-8384-4EED-9A33-38FA50E374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0EEE0A-6403-4493-A93F-AE5216D291F5}" type="pres">
      <dgm:prSet presAssocID="{50F79881-8384-4EED-9A33-38FA50E374F1}" presName="childText" presStyleLbl="revTx" presStyleIdx="0" presStyleCnt="3">
        <dgm:presLayoutVars>
          <dgm:bulletEnabled val="1"/>
        </dgm:presLayoutVars>
      </dgm:prSet>
      <dgm:spPr/>
    </dgm:pt>
    <dgm:pt modelId="{78B71EAD-E52B-4CA1-B246-1F6790C50684}" type="pres">
      <dgm:prSet presAssocID="{81AA83CC-9A0E-470C-93D6-6C1FBD9238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CD2CD8-A2BD-4F2E-893D-7AEA4C2ACFA8}" type="pres">
      <dgm:prSet presAssocID="{81AA83CC-9A0E-470C-93D6-6C1FBD9238AD}" presName="childText" presStyleLbl="revTx" presStyleIdx="1" presStyleCnt="3">
        <dgm:presLayoutVars>
          <dgm:bulletEnabled val="1"/>
        </dgm:presLayoutVars>
      </dgm:prSet>
      <dgm:spPr/>
    </dgm:pt>
    <dgm:pt modelId="{0AEC98AE-B3F3-4181-8375-60ED59D781A9}" type="pres">
      <dgm:prSet presAssocID="{65E2A75A-8764-4ABD-9D7A-C82DD3CAF3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B5F19A-7C07-47AB-ACCD-1673A1D8116A}" type="pres">
      <dgm:prSet presAssocID="{65E2A75A-8764-4ABD-9D7A-C82DD3CAF36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E5A310E-1853-4FA8-A1B7-8CBA533081BA}" type="presOf" srcId="{6AB468A8-DF05-42DB-BA11-27AD8C92B415}" destId="{A60EEE0A-6403-4493-A93F-AE5216D291F5}" srcOrd="0" destOrd="0" presId="urn:microsoft.com/office/officeart/2005/8/layout/vList2"/>
    <dgm:cxn modelId="{6706D711-B435-42A8-A6D2-C33F5CAA0894}" srcId="{50F79881-8384-4EED-9A33-38FA50E374F1}" destId="{3F37B8A1-B7C2-4D10-AED2-E222FAD11113}" srcOrd="2" destOrd="0" parTransId="{FBD17528-BCB6-49C0-9438-4EDF3DB001CE}" sibTransId="{E3448CBB-77F0-4942-B7DF-BB2510CBDE2E}"/>
    <dgm:cxn modelId="{BDC60B28-6C9E-468C-A333-B50EAB4DF2AD}" type="presOf" srcId="{50F79881-8384-4EED-9A33-38FA50E374F1}" destId="{E6D98774-87AA-456F-876F-3FBEF2B8B4FB}" srcOrd="0" destOrd="0" presId="urn:microsoft.com/office/officeart/2005/8/layout/vList2"/>
    <dgm:cxn modelId="{9058F060-EA7E-43FE-A120-7F42B6A0466B}" srcId="{B98D0659-1193-4906-89BB-D3D828B7C877}" destId="{81AA83CC-9A0E-470C-93D6-6C1FBD9238AD}" srcOrd="1" destOrd="0" parTransId="{C9A888C6-8A5E-4A47-A4C2-D650629C2655}" sibTransId="{DAA56F11-9CE1-4855-9D10-A29F525DF601}"/>
    <dgm:cxn modelId="{10152D41-61DF-440A-9763-F75FB90E285B}" srcId="{B98D0659-1193-4906-89BB-D3D828B7C877}" destId="{50F79881-8384-4EED-9A33-38FA50E374F1}" srcOrd="0" destOrd="0" parTransId="{CB1DAD1E-5937-4C67-A570-56DCAEC3AE5D}" sibTransId="{AE56057D-1D37-4729-9475-6B9CC2F5D602}"/>
    <dgm:cxn modelId="{C6A87442-D50C-4546-8787-C196866138A8}" srcId="{50F79881-8384-4EED-9A33-38FA50E374F1}" destId="{6AB468A8-DF05-42DB-BA11-27AD8C92B415}" srcOrd="0" destOrd="0" parTransId="{B114CA7B-6B5E-47DE-B905-C403A29C3B5D}" sibTransId="{801B502B-7AE3-4776-8E83-E244FDB16984}"/>
    <dgm:cxn modelId="{1DA3F565-F319-43DB-8AEF-71D858F08233}" type="presOf" srcId="{3F37B8A1-B7C2-4D10-AED2-E222FAD11113}" destId="{A60EEE0A-6403-4493-A93F-AE5216D291F5}" srcOrd="0" destOrd="2" presId="urn:microsoft.com/office/officeart/2005/8/layout/vList2"/>
    <dgm:cxn modelId="{B216634A-97EE-4561-91F0-981FC6486E76}" type="presOf" srcId="{81AA83CC-9A0E-470C-93D6-6C1FBD9238AD}" destId="{78B71EAD-E52B-4CA1-B246-1F6790C50684}" srcOrd="0" destOrd="0" presId="urn:microsoft.com/office/officeart/2005/8/layout/vList2"/>
    <dgm:cxn modelId="{2A401E6C-C4DC-4DDB-A2C1-C69399CFD348}" srcId="{50F79881-8384-4EED-9A33-38FA50E374F1}" destId="{5C4455D9-8CF6-4898-BFDB-06EEE341677B}" srcOrd="1" destOrd="0" parTransId="{A3E4F0F5-7719-4D98-BC3E-317C6D3AA7E4}" sibTransId="{209CC2CF-7A64-4CAE-9814-9740EDD0C029}"/>
    <dgm:cxn modelId="{35B5CC6E-6C07-456F-92E7-5AFD229E23D2}" type="presOf" srcId="{C09DA262-F7EC-48F3-8129-7F6FE063531C}" destId="{F9CD2CD8-A2BD-4F2E-893D-7AEA4C2ACFA8}" srcOrd="0" destOrd="0" presId="urn:microsoft.com/office/officeart/2005/8/layout/vList2"/>
    <dgm:cxn modelId="{F6A47A80-0EE9-4C03-8FCF-E304C13D7349}" srcId="{B98D0659-1193-4906-89BB-D3D828B7C877}" destId="{65E2A75A-8764-4ABD-9D7A-C82DD3CAF365}" srcOrd="2" destOrd="0" parTransId="{F301803E-5F99-46D7-8181-A9E3F40239A9}" sibTransId="{127EAE58-BBC5-4C3C-9D45-E53E72CFB6FB}"/>
    <dgm:cxn modelId="{31791386-C35A-4A78-BF76-578E100DA23A}" type="presOf" srcId="{3DB21609-64C9-4E3B-A032-D39B81B4A0BE}" destId="{06B5F19A-7C07-47AB-ACCD-1673A1D8116A}" srcOrd="0" destOrd="0" presId="urn:microsoft.com/office/officeart/2005/8/layout/vList2"/>
    <dgm:cxn modelId="{CF31FA8D-E9BD-4260-8E9F-2C55C37E39D4}" type="presOf" srcId="{65E2A75A-8764-4ABD-9D7A-C82DD3CAF365}" destId="{0AEC98AE-B3F3-4181-8375-60ED59D781A9}" srcOrd="0" destOrd="0" presId="urn:microsoft.com/office/officeart/2005/8/layout/vList2"/>
    <dgm:cxn modelId="{EB150896-EB37-4C53-AFCD-30B0083FB1AD}" type="presOf" srcId="{B98D0659-1193-4906-89BB-D3D828B7C877}" destId="{0F4DF8E5-DF45-486C-87B7-28F369F4EBCC}" srcOrd="0" destOrd="0" presId="urn:microsoft.com/office/officeart/2005/8/layout/vList2"/>
    <dgm:cxn modelId="{175F31CC-997A-4CD4-95A7-4AF350D66C2F}" srcId="{65E2A75A-8764-4ABD-9D7A-C82DD3CAF365}" destId="{3DB21609-64C9-4E3B-A032-D39B81B4A0BE}" srcOrd="0" destOrd="0" parTransId="{1170B76A-974D-49B9-AED3-A7B4D994868F}" sibTransId="{767E5248-AF6E-4992-8645-D6853CBD10DE}"/>
    <dgm:cxn modelId="{2CBEA6F5-B366-4CDC-946E-6D3C35DC9FBA}" srcId="{81AA83CC-9A0E-470C-93D6-6C1FBD9238AD}" destId="{C09DA262-F7EC-48F3-8129-7F6FE063531C}" srcOrd="0" destOrd="0" parTransId="{14AE177B-56D8-4041-B0A3-DB35FF41F6A1}" sibTransId="{5846F57C-CB8E-4369-BE01-3272D70F2742}"/>
    <dgm:cxn modelId="{563731F6-2653-4068-8557-3283B64E467C}" type="presOf" srcId="{5C4455D9-8CF6-4898-BFDB-06EEE341677B}" destId="{A60EEE0A-6403-4493-A93F-AE5216D291F5}" srcOrd="0" destOrd="1" presId="urn:microsoft.com/office/officeart/2005/8/layout/vList2"/>
    <dgm:cxn modelId="{4B755D7C-1E6A-426B-980E-E159C450CB1D}" type="presParOf" srcId="{0F4DF8E5-DF45-486C-87B7-28F369F4EBCC}" destId="{E6D98774-87AA-456F-876F-3FBEF2B8B4FB}" srcOrd="0" destOrd="0" presId="urn:microsoft.com/office/officeart/2005/8/layout/vList2"/>
    <dgm:cxn modelId="{90C31AE9-14D7-4FBE-92CB-5404718A3E8F}" type="presParOf" srcId="{0F4DF8E5-DF45-486C-87B7-28F369F4EBCC}" destId="{A60EEE0A-6403-4493-A93F-AE5216D291F5}" srcOrd="1" destOrd="0" presId="urn:microsoft.com/office/officeart/2005/8/layout/vList2"/>
    <dgm:cxn modelId="{D0324692-B371-484B-AE48-9BB90262860B}" type="presParOf" srcId="{0F4DF8E5-DF45-486C-87B7-28F369F4EBCC}" destId="{78B71EAD-E52B-4CA1-B246-1F6790C50684}" srcOrd="2" destOrd="0" presId="urn:microsoft.com/office/officeart/2005/8/layout/vList2"/>
    <dgm:cxn modelId="{B5F12828-F5EF-48B5-A90A-D5D41E85419B}" type="presParOf" srcId="{0F4DF8E5-DF45-486C-87B7-28F369F4EBCC}" destId="{F9CD2CD8-A2BD-4F2E-893D-7AEA4C2ACFA8}" srcOrd="3" destOrd="0" presId="urn:microsoft.com/office/officeart/2005/8/layout/vList2"/>
    <dgm:cxn modelId="{CF52EF2F-2A6C-4E8C-A6B3-EF6ADD493002}" type="presParOf" srcId="{0F4DF8E5-DF45-486C-87B7-28F369F4EBCC}" destId="{0AEC98AE-B3F3-4181-8375-60ED59D781A9}" srcOrd="4" destOrd="0" presId="urn:microsoft.com/office/officeart/2005/8/layout/vList2"/>
    <dgm:cxn modelId="{BF0F13CB-E8EB-4510-9D7B-30EF62A2571D}" type="presParOf" srcId="{0F4DF8E5-DF45-486C-87B7-28F369F4EBCC}" destId="{06B5F19A-7C07-47AB-ACCD-1673A1D811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F0B899-F493-49B3-9F23-89DB27D7BF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7610C-E3A6-4B14-BC66-2625EDF1F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Input Layer:</a:t>
          </a:r>
          <a:endParaRPr lang="en-US"/>
        </a:p>
      </dgm:t>
    </dgm:pt>
    <dgm:pt modelId="{468080E2-7772-40F8-8C52-CFE4EA253774}" type="parTrans" cxnId="{5EA8214F-D231-4BD4-A72D-E1F8571DBD95}">
      <dgm:prSet/>
      <dgm:spPr/>
      <dgm:t>
        <a:bodyPr/>
        <a:lstStyle/>
        <a:p>
          <a:endParaRPr lang="en-US"/>
        </a:p>
      </dgm:t>
    </dgm:pt>
    <dgm:pt modelId="{E8654CA5-6C4C-4A31-8702-F0C0FFC361DC}" type="sibTrans" cxnId="{5EA8214F-D231-4BD4-A72D-E1F8571DBD95}">
      <dgm:prSet/>
      <dgm:spPr/>
      <dgm:t>
        <a:bodyPr/>
        <a:lstStyle/>
        <a:p>
          <a:endParaRPr lang="en-US"/>
        </a:p>
      </dgm:t>
    </dgm:pt>
    <dgm:pt modelId="{519247F1-9787-4BD7-A50E-087E1F7446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of neurons matches the number of features in the dataset.</a:t>
          </a:r>
        </a:p>
      </dgm:t>
    </dgm:pt>
    <dgm:pt modelId="{6DF90775-0D59-43F3-A6A7-970359427BDC}" type="parTrans" cxnId="{83A0E2A6-55AC-4A19-8943-AFFEE1D500D4}">
      <dgm:prSet/>
      <dgm:spPr/>
      <dgm:t>
        <a:bodyPr/>
        <a:lstStyle/>
        <a:p>
          <a:endParaRPr lang="en-US"/>
        </a:p>
      </dgm:t>
    </dgm:pt>
    <dgm:pt modelId="{65081780-96CE-408E-8715-038384A6EC09}" type="sibTrans" cxnId="{83A0E2A6-55AC-4A19-8943-AFFEE1D500D4}">
      <dgm:prSet/>
      <dgm:spPr/>
      <dgm:t>
        <a:bodyPr/>
        <a:lstStyle/>
        <a:p>
          <a:endParaRPr lang="en-US"/>
        </a:p>
      </dgm:t>
    </dgm:pt>
    <dgm:pt modelId="{067F9B9B-12AC-4F70-8290-D735DE730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Activation function: ReLU.</a:t>
          </a:r>
        </a:p>
      </dgm:t>
    </dgm:pt>
    <dgm:pt modelId="{7F3EDA6E-13EB-40A2-9719-3BA6B8800A3C}" type="parTrans" cxnId="{90018276-181A-424F-99F8-5764C42F71B4}">
      <dgm:prSet/>
      <dgm:spPr/>
      <dgm:t>
        <a:bodyPr/>
        <a:lstStyle/>
        <a:p>
          <a:endParaRPr lang="en-US"/>
        </a:p>
      </dgm:t>
    </dgm:pt>
    <dgm:pt modelId="{5C7FC583-DE8D-4A4C-B379-341F785E3297}" type="sibTrans" cxnId="{90018276-181A-424F-99F8-5764C42F71B4}">
      <dgm:prSet/>
      <dgm:spPr/>
      <dgm:t>
        <a:bodyPr/>
        <a:lstStyle/>
        <a:p>
          <a:endParaRPr lang="en-US"/>
        </a:p>
      </dgm:t>
    </dgm:pt>
    <dgm:pt modelId="{BC09B8B4-D0CD-491B-BCF5-41E5F6934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Hidden Layers:</a:t>
          </a:r>
          <a:endParaRPr lang="en-US"/>
        </a:p>
      </dgm:t>
    </dgm:pt>
    <dgm:pt modelId="{26300188-2CAD-421D-B962-C03E80E8D993}" type="parTrans" cxnId="{F27CAB44-7A6F-49F6-B79F-1C9F5D883C39}">
      <dgm:prSet/>
      <dgm:spPr/>
      <dgm:t>
        <a:bodyPr/>
        <a:lstStyle/>
        <a:p>
          <a:endParaRPr lang="en-US"/>
        </a:p>
      </dgm:t>
    </dgm:pt>
    <dgm:pt modelId="{97B57679-2596-416F-B456-1E600DBA3968}" type="sibTrans" cxnId="{F27CAB44-7A6F-49F6-B79F-1C9F5D883C39}">
      <dgm:prSet/>
      <dgm:spPr/>
      <dgm:t>
        <a:bodyPr/>
        <a:lstStyle/>
        <a:p>
          <a:endParaRPr lang="en-US"/>
        </a:p>
      </dgm:t>
    </dgm:pt>
    <dgm:pt modelId="{37DD8041-EA76-467D-B559-92C633791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 hidden layers with 64 neurons each.</a:t>
          </a:r>
        </a:p>
      </dgm:t>
    </dgm:pt>
    <dgm:pt modelId="{70577036-6B53-4EF7-9291-217FB8717DE1}" type="parTrans" cxnId="{37831B1C-03E7-4423-B9A0-F8A054EF2101}">
      <dgm:prSet/>
      <dgm:spPr/>
      <dgm:t>
        <a:bodyPr/>
        <a:lstStyle/>
        <a:p>
          <a:endParaRPr lang="en-US"/>
        </a:p>
      </dgm:t>
    </dgm:pt>
    <dgm:pt modelId="{A9888D9F-4603-46F4-8DD3-FC61AAE3EC6F}" type="sibTrans" cxnId="{37831B1C-03E7-4423-B9A0-F8A054EF2101}">
      <dgm:prSet/>
      <dgm:spPr/>
      <dgm:t>
        <a:bodyPr/>
        <a:lstStyle/>
        <a:p>
          <a:endParaRPr lang="en-US"/>
        </a:p>
      </dgm:t>
    </dgm:pt>
    <dgm:pt modelId="{089E5AE0-0B3D-4FBD-AB77-22800F29D8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Activation function: ReLU.</a:t>
          </a:r>
        </a:p>
      </dgm:t>
    </dgm:pt>
    <dgm:pt modelId="{3FDFB6E4-D498-4EC5-AD1E-FC020050EF49}" type="parTrans" cxnId="{C00ACD09-EBAA-48FA-89C0-482BFD171245}">
      <dgm:prSet/>
      <dgm:spPr/>
      <dgm:t>
        <a:bodyPr/>
        <a:lstStyle/>
        <a:p>
          <a:endParaRPr lang="en-US"/>
        </a:p>
      </dgm:t>
    </dgm:pt>
    <dgm:pt modelId="{0FF9CB7E-E6DD-4C6C-99CC-DCF05AA3960B}" type="sibTrans" cxnId="{C00ACD09-EBAA-48FA-89C0-482BFD171245}">
      <dgm:prSet/>
      <dgm:spPr/>
      <dgm:t>
        <a:bodyPr/>
        <a:lstStyle/>
        <a:p>
          <a:endParaRPr lang="en-US"/>
        </a:p>
      </dgm:t>
    </dgm:pt>
    <dgm:pt modelId="{13ECBF1C-C6BE-4BF1-904A-A217295B9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Output Layer:</a:t>
          </a:r>
          <a:endParaRPr lang="en-US"/>
        </a:p>
      </dgm:t>
    </dgm:pt>
    <dgm:pt modelId="{6AE7447C-E120-4A17-AA7C-11D6572D4033}" type="parTrans" cxnId="{05EBE1C0-2C2D-443D-B37B-A89632C3AD3A}">
      <dgm:prSet/>
      <dgm:spPr/>
      <dgm:t>
        <a:bodyPr/>
        <a:lstStyle/>
        <a:p>
          <a:endParaRPr lang="en-US"/>
        </a:p>
      </dgm:t>
    </dgm:pt>
    <dgm:pt modelId="{4F6E8035-587D-4F19-ACF1-B8288A516AAA}" type="sibTrans" cxnId="{05EBE1C0-2C2D-443D-B37B-A89632C3AD3A}">
      <dgm:prSet/>
      <dgm:spPr/>
      <dgm:t>
        <a:bodyPr/>
        <a:lstStyle/>
        <a:p>
          <a:endParaRPr lang="en-US"/>
        </a:p>
      </dgm:t>
    </dgm:pt>
    <dgm:pt modelId="{04F9623C-2A93-4D62-813D-60F1EE716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Sigmoid activation function for binary classification.</a:t>
          </a:r>
        </a:p>
      </dgm:t>
    </dgm:pt>
    <dgm:pt modelId="{6BCC9C5C-972E-46CC-BE75-0CB3D874E78A}" type="parTrans" cxnId="{67B07EEF-9F88-47BE-8ECB-A32A49574B47}">
      <dgm:prSet/>
      <dgm:spPr/>
      <dgm:t>
        <a:bodyPr/>
        <a:lstStyle/>
        <a:p>
          <a:endParaRPr lang="en-US"/>
        </a:p>
      </dgm:t>
    </dgm:pt>
    <dgm:pt modelId="{F320AAEE-01A8-4F39-91AA-C80D69BD7BFF}" type="sibTrans" cxnId="{67B07EEF-9F88-47BE-8ECB-A32A49574B47}">
      <dgm:prSet/>
      <dgm:spPr/>
      <dgm:t>
        <a:bodyPr/>
        <a:lstStyle/>
        <a:p>
          <a:endParaRPr lang="en-US"/>
        </a:p>
      </dgm:t>
    </dgm:pt>
    <dgm:pt modelId="{92EDBAB0-4529-4D40-84B0-9344E6CB47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neuron for binary output.</a:t>
          </a:r>
        </a:p>
      </dgm:t>
    </dgm:pt>
    <dgm:pt modelId="{AC8031D0-4CA0-4AC9-90E2-72B9E92033B6}" type="parTrans" cxnId="{93B3D65B-DEF3-48A9-9212-E558288AC17E}">
      <dgm:prSet/>
      <dgm:spPr/>
      <dgm:t>
        <a:bodyPr/>
        <a:lstStyle/>
        <a:p>
          <a:endParaRPr lang="en-US"/>
        </a:p>
      </dgm:t>
    </dgm:pt>
    <dgm:pt modelId="{1B1CECF7-9A92-4AD9-BAD9-7D8B54A52E06}" type="sibTrans" cxnId="{93B3D65B-DEF3-48A9-9212-E558288AC17E}">
      <dgm:prSet/>
      <dgm:spPr/>
      <dgm:t>
        <a:bodyPr/>
        <a:lstStyle/>
        <a:p>
          <a:endParaRPr lang="en-US"/>
        </a:p>
      </dgm:t>
    </dgm:pt>
    <dgm:pt modelId="{B7D27356-5C1E-407D-AFAD-0F7F9441F349}" type="pres">
      <dgm:prSet presAssocID="{A3F0B899-F493-49B3-9F23-89DB27D7BF09}" presName="root" presStyleCnt="0">
        <dgm:presLayoutVars>
          <dgm:dir/>
          <dgm:resizeHandles val="exact"/>
        </dgm:presLayoutVars>
      </dgm:prSet>
      <dgm:spPr/>
    </dgm:pt>
    <dgm:pt modelId="{D2F3A92F-71F3-4A6C-BACC-CD6ABE5C6691}" type="pres">
      <dgm:prSet presAssocID="{CE37610C-E3A6-4B14-BC66-2625EDF1FB8B}" presName="compNode" presStyleCnt="0"/>
      <dgm:spPr/>
    </dgm:pt>
    <dgm:pt modelId="{29DD3C3A-F5A3-4E6C-A3E7-B802C65B5E3D}" type="pres">
      <dgm:prSet presAssocID="{CE37610C-E3A6-4B14-BC66-2625EDF1FB8B}" presName="bgRect" presStyleLbl="bgShp" presStyleIdx="0" presStyleCnt="3"/>
      <dgm:spPr/>
    </dgm:pt>
    <dgm:pt modelId="{32FAE97A-65A0-4A71-B6A0-7D6AB9C01F4A}" type="pres">
      <dgm:prSet presAssocID="{CE37610C-E3A6-4B14-BC66-2625EDF1FB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6A94075-3710-4DF8-8BC7-66D44DDF71E2}" type="pres">
      <dgm:prSet presAssocID="{CE37610C-E3A6-4B14-BC66-2625EDF1FB8B}" presName="spaceRect" presStyleCnt="0"/>
      <dgm:spPr/>
    </dgm:pt>
    <dgm:pt modelId="{8D7586D9-1B6E-4238-808D-46685C030A1C}" type="pres">
      <dgm:prSet presAssocID="{CE37610C-E3A6-4B14-BC66-2625EDF1FB8B}" presName="parTx" presStyleLbl="revTx" presStyleIdx="0" presStyleCnt="6">
        <dgm:presLayoutVars>
          <dgm:chMax val="0"/>
          <dgm:chPref val="0"/>
        </dgm:presLayoutVars>
      </dgm:prSet>
      <dgm:spPr/>
    </dgm:pt>
    <dgm:pt modelId="{9A02E22B-BDF5-4ED1-B4FA-85F019B2B8FE}" type="pres">
      <dgm:prSet presAssocID="{CE37610C-E3A6-4B14-BC66-2625EDF1FB8B}" presName="desTx" presStyleLbl="revTx" presStyleIdx="1" presStyleCnt="6">
        <dgm:presLayoutVars/>
      </dgm:prSet>
      <dgm:spPr/>
    </dgm:pt>
    <dgm:pt modelId="{2D667014-D8A1-48F4-BF92-0B3046F1050F}" type="pres">
      <dgm:prSet presAssocID="{E8654CA5-6C4C-4A31-8702-F0C0FFC361DC}" presName="sibTrans" presStyleCnt="0"/>
      <dgm:spPr/>
    </dgm:pt>
    <dgm:pt modelId="{2DDF6902-E81D-47CA-AB17-E7A370445F4C}" type="pres">
      <dgm:prSet presAssocID="{BC09B8B4-D0CD-491B-BCF5-41E5F6934C33}" presName="compNode" presStyleCnt="0"/>
      <dgm:spPr/>
    </dgm:pt>
    <dgm:pt modelId="{31A3AEB0-0D48-4438-A7EE-5A9F20CDE464}" type="pres">
      <dgm:prSet presAssocID="{BC09B8B4-D0CD-491B-BCF5-41E5F6934C33}" presName="bgRect" presStyleLbl="bgShp" presStyleIdx="1" presStyleCnt="3"/>
      <dgm:spPr/>
    </dgm:pt>
    <dgm:pt modelId="{0367244E-D7A4-4EEC-8603-7A1C6ABB295E}" type="pres">
      <dgm:prSet presAssocID="{BC09B8B4-D0CD-491B-BCF5-41E5F6934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rvous Face Outline"/>
        </a:ext>
      </dgm:extLst>
    </dgm:pt>
    <dgm:pt modelId="{9D8502B9-60BB-4352-83CF-5F0D1C10FB1A}" type="pres">
      <dgm:prSet presAssocID="{BC09B8B4-D0CD-491B-BCF5-41E5F6934C33}" presName="spaceRect" presStyleCnt="0"/>
      <dgm:spPr/>
    </dgm:pt>
    <dgm:pt modelId="{9D95C785-E897-4C10-B66D-257E91DE0680}" type="pres">
      <dgm:prSet presAssocID="{BC09B8B4-D0CD-491B-BCF5-41E5F6934C33}" presName="parTx" presStyleLbl="revTx" presStyleIdx="2" presStyleCnt="6">
        <dgm:presLayoutVars>
          <dgm:chMax val="0"/>
          <dgm:chPref val="0"/>
        </dgm:presLayoutVars>
      </dgm:prSet>
      <dgm:spPr/>
    </dgm:pt>
    <dgm:pt modelId="{F007E1FC-F69D-4C1A-851F-BC8038C2BBC1}" type="pres">
      <dgm:prSet presAssocID="{BC09B8B4-D0CD-491B-BCF5-41E5F6934C33}" presName="desTx" presStyleLbl="revTx" presStyleIdx="3" presStyleCnt="6">
        <dgm:presLayoutVars/>
      </dgm:prSet>
      <dgm:spPr/>
    </dgm:pt>
    <dgm:pt modelId="{0D305CE8-A43A-42CD-91B4-94DFF781997B}" type="pres">
      <dgm:prSet presAssocID="{97B57679-2596-416F-B456-1E600DBA3968}" presName="sibTrans" presStyleCnt="0"/>
      <dgm:spPr/>
    </dgm:pt>
    <dgm:pt modelId="{D0D661F7-9421-412E-B439-E3E622ABCC19}" type="pres">
      <dgm:prSet presAssocID="{13ECBF1C-C6BE-4BF1-904A-A217295B93F1}" presName="compNode" presStyleCnt="0"/>
      <dgm:spPr/>
    </dgm:pt>
    <dgm:pt modelId="{F0693D5F-141F-40DA-9BDD-A32F07B1F318}" type="pres">
      <dgm:prSet presAssocID="{13ECBF1C-C6BE-4BF1-904A-A217295B93F1}" presName="bgRect" presStyleLbl="bgShp" presStyleIdx="2" presStyleCnt="3"/>
      <dgm:spPr/>
    </dgm:pt>
    <dgm:pt modelId="{BFA7DFC1-6377-4F42-A058-4DB592A15036}" type="pres">
      <dgm:prSet presAssocID="{13ECBF1C-C6BE-4BF1-904A-A217295B93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B509B37-1AA6-4E81-9ED6-18853201A091}" type="pres">
      <dgm:prSet presAssocID="{13ECBF1C-C6BE-4BF1-904A-A217295B93F1}" presName="spaceRect" presStyleCnt="0"/>
      <dgm:spPr/>
    </dgm:pt>
    <dgm:pt modelId="{28D34E34-6AAC-4880-BD72-7CFD92236A06}" type="pres">
      <dgm:prSet presAssocID="{13ECBF1C-C6BE-4BF1-904A-A217295B93F1}" presName="parTx" presStyleLbl="revTx" presStyleIdx="4" presStyleCnt="6">
        <dgm:presLayoutVars>
          <dgm:chMax val="0"/>
          <dgm:chPref val="0"/>
        </dgm:presLayoutVars>
      </dgm:prSet>
      <dgm:spPr/>
    </dgm:pt>
    <dgm:pt modelId="{3FD6C086-1B93-4C87-8E7F-6BE17A891004}" type="pres">
      <dgm:prSet presAssocID="{13ECBF1C-C6BE-4BF1-904A-A217295B93F1}" presName="desTx" presStyleLbl="revTx" presStyleIdx="5" presStyleCnt="6">
        <dgm:presLayoutVars/>
      </dgm:prSet>
      <dgm:spPr/>
    </dgm:pt>
  </dgm:ptLst>
  <dgm:cxnLst>
    <dgm:cxn modelId="{94114D05-19C6-4C5A-8C26-F783EE2AC338}" type="presOf" srcId="{A3F0B899-F493-49B3-9F23-89DB27D7BF09}" destId="{B7D27356-5C1E-407D-AFAD-0F7F9441F349}" srcOrd="0" destOrd="0" presId="urn:microsoft.com/office/officeart/2018/2/layout/IconVerticalSolidList"/>
    <dgm:cxn modelId="{C00ACD09-EBAA-48FA-89C0-482BFD171245}" srcId="{BC09B8B4-D0CD-491B-BCF5-41E5F6934C33}" destId="{089E5AE0-0B3D-4FBD-AB77-22800F29D83A}" srcOrd="1" destOrd="0" parTransId="{3FDFB6E4-D498-4EC5-AD1E-FC020050EF49}" sibTransId="{0FF9CB7E-E6DD-4C6C-99CC-DCF05AA3960B}"/>
    <dgm:cxn modelId="{37831B1C-03E7-4423-B9A0-F8A054EF2101}" srcId="{BC09B8B4-D0CD-491B-BCF5-41E5F6934C33}" destId="{37DD8041-EA76-467D-B559-92C633791016}" srcOrd="0" destOrd="0" parTransId="{70577036-6B53-4EF7-9291-217FB8717DE1}" sibTransId="{A9888D9F-4603-46F4-8DD3-FC61AAE3EC6F}"/>
    <dgm:cxn modelId="{44E7C52C-2A5F-49A6-9447-FC30FB6379B7}" type="presOf" srcId="{BC09B8B4-D0CD-491B-BCF5-41E5F6934C33}" destId="{9D95C785-E897-4C10-B66D-257E91DE0680}" srcOrd="0" destOrd="0" presId="urn:microsoft.com/office/officeart/2018/2/layout/IconVerticalSolidList"/>
    <dgm:cxn modelId="{6A338D32-1DA1-4D27-9D3C-507BFEB07F24}" type="presOf" srcId="{92EDBAB0-4529-4D40-84B0-9344E6CB47B9}" destId="{3FD6C086-1B93-4C87-8E7F-6BE17A891004}" srcOrd="0" destOrd="1" presId="urn:microsoft.com/office/officeart/2018/2/layout/IconVerticalSolidList"/>
    <dgm:cxn modelId="{93B3D65B-DEF3-48A9-9212-E558288AC17E}" srcId="{13ECBF1C-C6BE-4BF1-904A-A217295B93F1}" destId="{92EDBAB0-4529-4D40-84B0-9344E6CB47B9}" srcOrd="1" destOrd="0" parTransId="{AC8031D0-4CA0-4AC9-90E2-72B9E92033B6}" sibTransId="{1B1CECF7-9A92-4AD9-BAD9-7D8B54A52E06}"/>
    <dgm:cxn modelId="{F27CAB44-7A6F-49F6-B79F-1C9F5D883C39}" srcId="{A3F0B899-F493-49B3-9F23-89DB27D7BF09}" destId="{BC09B8B4-D0CD-491B-BCF5-41E5F6934C33}" srcOrd="1" destOrd="0" parTransId="{26300188-2CAD-421D-B962-C03E80E8D993}" sibTransId="{97B57679-2596-416F-B456-1E600DBA3968}"/>
    <dgm:cxn modelId="{A0C56C6A-3BA0-4383-9623-D861D7857024}" type="presOf" srcId="{089E5AE0-0B3D-4FBD-AB77-22800F29D83A}" destId="{F007E1FC-F69D-4C1A-851F-BC8038C2BBC1}" srcOrd="0" destOrd="1" presId="urn:microsoft.com/office/officeart/2018/2/layout/IconVerticalSolidList"/>
    <dgm:cxn modelId="{5EA8214F-D231-4BD4-A72D-E1F8571DBD95}" srcId="{A3F0B899-F493-49B3-9F23-89DB27D7BF09}" destId="{CE37610C-E3A6-4B14-BC66-2625EDF1FB8B}" srcOrd="0" destOrd="0" parTransId="{468080E2-7772-40F8-8C52-CFE4EA253774}" sibTransId="{E8654CA5-6C4C-4A31-8702-F0C0FFC361DC}"/>
    <dgm:cxn modelId="{A4B04074-5E71-4341-B41D-A600208B3A04}" type="presOf" srcId="{519247F1-9787-4BD7-A50E-087E1F744636}" destId="{9A02E22B-BDF5-4ED1-B4FA-85F019B2B8FE}" srcOrd="0" destOrd="0" presId="urn:microsoft.com/office/officeart/2018/2/layout/IconVerticalSolidList"/>
    <dgm:cxn modelId="{90018276-181A-424F-99F8-5764C42F71B4}" srcId="{CE37610C-E3A6-4B14-BC66-2625EDF1FB8B}" destId="{067F9B9B-12AC-4F70-8290-D735DE730EA9}" srcOrd="1" destOrd="0" parTransId="{7F3EDA6E-13EB-40A2-9719-3BA6B8800A3C}" sibTransId="{5C7FC583-DE8D-4A4C-B379-341F785E3297}"/>
    <dgm:cxn modelId="{63E49B8E-7506-45F0-916C-C78FF4517DE6}" type="presOf" srcId="{37DD8041-EA76-467D-B559-92C633791016}" destId="{F007E1FC-F69D-4C1A-851F-BC8038C2BBC1}" srcOrd="0" destOrd="0" presId="urn:microsoft.com/office/officeart/2018/2/layout/IconVerticalSolidList"/>
    <dgm:cxn modelId="{F6A07A94-D071-4094-8962-5B322DDA767D}" type="presOf" srcId="{13ECBF1C-C6BE-4BF1-904A-A217295B93F1}" destId="{28D34E34-6AAC-4880-BD72-7CFD92236A06}" srcOrd="0" destOrd="0" presId="urn:microsoft.com/office/officeart/2018/2/layout/IconVerticalSolidList"/>
    <dgm:cxn modelId="{83A0E2A6-55AC-4A19-8943-AFFEE1D500D4}" srcId="{CE37610C-E3A6-4B14-BC66-2625EDF1FB8B}" destId="{519247F1-9787-4BD7-A50E-087E1F744636}" srcOrd="0" destOrd="0" parTransId="{6DF90775-0D59-43F3-A6A7-970359427BDC}" sibTransId="{65081780-96CE-408E-8715-038384A6EC09}"/>
    <dgm:cxn modelId="{91C493B4-8CBA-43AD-BD6A-E9FA8E7F7EBC}" type="presOf" srcId="{04F9623C-2A93-4D62-813D-60F1EE716EF0}" destId="{3FD6C086-1B93-4C87-8E7F-6BE17A891004}" srcOrd="0" destOrd="0" presId="urn:microsoft.com/office/officeart/2018/2/layout/IconVerticalSolidList"/>
    <dgm:cxn modelId="{05EBE1C0-2C2D-443D-B37B-A89632C3AD3A}" srcId="{A3F0B899-F493-49B3-9F23-89DB27D7BF09}" destId="{13ECBF1C-C6BE-4BF1-904A-A217295B93F1}" srcOrd="2" destOrd="0" parTransId="{6AE7447C-E120-4A17-AA7C-11D6572D4033}" sibTransId="{4F6E8035-587D-4F19-ACF1-B8288A516AAA}"/>
    <dgm:cxn modelId="{E08B64C1-6137-4F8C-AD6E-5A81AFD236CF}" type="presOf" srcId="{067F9B9B-12AC-4F70-8290-D735DE730EA9}" destId="{9A02E22B-BDF5-4ED1-B4FA-85F019B2B8FE}" srcOrd="0" destOrd="1" presId="urn:microsoft.com/office/officeart/2018/2/layout/IconVerticalSolidList"/>
    <dgm:cxn modelId="{67B07EEF-9F88-47BE-8ECB-A32A49574B47}" srcId="{13ECBF1C-C6BE-4BF1-904A-A217295B93F1}" destId="{04F9623C-2A93-4D62-813D-60F1EE716EF0}" srcOrd="0" destOrd="0" parTransId="{6BCC9C5C-972E-46CC-BE75-0CB3D874E78A}" sibTransId="{F320AAEE-01A8-4F39-91AA-C80D69BD7BFF}"/>
    <dgm:cxn modelId="{737F70F3-6A9E-47A0-AD07-AC5DCAE3A966}" type="presOf" srcId="{CE37610C-E3A6-4B14-BC66-2625EDF1FB8B}" destId="{8D7586D9-1B6E-4238-808D-46685C030A1C}" srcOrd="0" destOrd="0" presId="urn:microsoft.com/office/officeart/2018/2/layout/IconVerticalSolidList"/>
    <dgm:cxn modelId="{79A8D242-9CB3-4EA7-BAA3-D332198A3CCD}" type="presParOf" srcId="{B7D27356-5C1E-407D-AFAD-0F7F9441F349}" destId="{D2F3A92F-71F3-4A6C-BACC-CD6ABE5C6691}" srcOrd="0" destOrd="0" presId="urn:microsoft.com/office/officeart/2018/2/layout/IconVerticalSolidList"/>
    <dgm:cxn modelId="{1A8032EA-6AB7-4B21-9BAE-CA7142252006}" type="presParOf" srcId="{D2F3A92F-71F3-4A6C-BACC-CD6ABE5C6691}" destId="{29DD3C3A-F5A3-4E6C-A3E7-B802C65B5E3D}" srcOrd="0" destOrd="0" presId="urn:microsoft.com/office/officeart/2018/2/layout/IconVerticalSolidList"/>
    <dgm:cxn modelId="{A702BEB4-3450-43B9-A5AB-368A00E4E34B}" type="presParOf" srcId="{D2F3A92F-71F3-4A6C-BACC-CD6ABE5C6691}" destId="{32FAE97A-65A0-4A71-B6A0-7D6AB9C01F4A}" srcOrd="1" destOrd="0" presId="urn:microsoft.com/office/officeart/2018/2/layout/IconVerticalSolidList"/>
    <dgm:cxn modelId="{22C8CE63-546B-4859-9D06-3D22644692E7}" type="presParOf" srcId="{D2F3A92F-71F3-4A6C-BACC-CD6ABE5C6691}" destId="{F6A94075-3710-4DF8-8BC7-66D44DDF71E2}" srcOrd="2" destOrd="0" presId="urn:microsoft.com/office/officeart/2018/2/layout/IconVerticalSolidList"/>
    <dgm:cxn modelId="{FA1CD818-5859-44F3-B103-1BD188F166B9}" type="presParOf" srcId="{D2F3A92F-71F3-4A6C-BACC-CD6ABE5C6691}" destId="{8D7586D9-1B6E-4238-808D-46685C030A1C}" srcOrd="3" destOrd="0" presId="urn:microsoft.com/office/officeart/2018/2/layout/IconVerticalSolidList"/>
    <dgm:cxn modelId="{051498F3-853F-40BB-806E-E6E0F89A1185}" type="presParOf" srcId="{D2F3A92F-71F3-4A6C-BACC-CD6ABE5C6691}" destId="{9A02E22B-BDF5-4ED1-B4FA-85F019B2B8FE}" srcOrd="4" destOrd="0" presId="urn:microsoft.com/office/officeart/2018/2/layout/IconVerticalSolidList"/>
    <dgm:cxn modelId="{15DE45F0-020C-4E29-A9F8-D711279FD5B2}" type="presParOf" srcId="{B7D27356-5C1E-407D-AFAD-0F7F9441F349}" destId="{2D667014-D8A1-48F4-BF92-0B3046F1050F}" srcOrd="1" destOrd="0" presId="urn:microsoft.com/office/officeart/2018/2/layout/IconVerticalSolidList"/>
    <dgm:cxn modelId="{E8B7C2A7-2674-4DF7-8772-B3AF0DAC2BF2}" type="presParOf" srcId="{B7D27356-5C1E-407D-AFAD-0F7F9441F349}" destId="{2DDF6902-E81D-47CA-AB17-E7A370445F4C}" srcOrd="2" destOrd="0" presId="urn:microsoft.com/office/officeart/2018/2/layout/IconVerticalSolidList"/>
    <dgm:cxn modelId="{7E9BA405-0B1A-4CA3-A9F0-C37BDB3A4B69}" type="presParOf" srcId="{2DDF6902-E81D-47CA-AB17-E7A370445F4C}" destId="{31A3AEB0-0D48-4438-A7EE-5A9F20CDE464}" srcOrd="0" destOrd="0" presId="urn:microsoft.com/office/officeart/2018/2/layout/IconVerticalSolidList"/>
    <dgm:cxn modelId="{7144F11E-267E-4013-9CAF-D07B5525B358}" type="presParOf" srcId="{2DDF6902-E81D-47CA-AB17-E7A370445F4C}" destId="{0367244E-D7A4-4EEC-8603-7A1C6ABB295E}" srcOrd="1" destOrd="0" presId="urn:microsoft.com/office/officeart/2018/2/layout/IconVerticalSolidList"/>
    <dgm:cxn modelId="{31D44710-DAA7-4A15-8A80-BA5FB67F860B}" type="presParOf" srcId="{2DDF6902-E81D-47CA-AB17-E7A370445F4C}" destId="{9D8502B9-60BB-4352-83CF-5F0D1C10FB1A}" srcOrd="2" destOrd="0" presId="urn:microsoft.com/office/officeart/2018/2/layout/IconVerticalSolidList"/>
    <dgm:cxn modelId="{4C6E3E01-36FE-445E-A1DA-ADB25ED14506}" type="presParOf" srcId="{2DDF6902-E81D-47CA-AB17-E7A370445F4C}" destId="{9D95C785-E897-4C10-B66D-257E91DE0680}" srcOrd="3" destOrd="0" presId="urn:microsoft.com/office/officeart/2018/2/layout/IconVerticalSolidList"/>
    <dgm:cxn modelId="{934D27B1-1337-473F-B88A-ECE3D32A9F30}" type="presParOf" srcId="{2DDF6902-E81D-47CA-AB17-E7A370445F4C}" destId="{F007E1FC-F69D-4C1A-851F-BC8038C2BBC1}" srcOrd="4" destOrd="0" presId="urn:microsoft.com/office/officeart/2018/2/layout/IconVerticalSolidList"/>
    <dgm:cxn modelId="{9EC1C895-AADA-47C6-A8E3-FB4D9C13A15C}" type="presParOf" srcId="{B7D27356-5C1E-407D-AFAD-0F7F9441F349}" destId="{0D305CE8-A43A-42CD-91B4-94DFF781997B}" srcOrd="3" destOrd="0" presId="urn:microsoft.com/office/officeart/2018/2/layout/IconVerticalSolidList"/>
    <dgm:cxn modelId="{1E8E87B7-46B7-4363-AFD9-BD16539B6FF4}" type="presParOf" srcId="{B7D27356-5C1E-407D-AFAD-0F7F9441F349}" destId="{D0D661F7-9421-412E-B439-E3E622ABCC19}" srcOrd="4" destOrd="0" presId="urn:microsoft.com/office/officeart/2018/2/layout/IconVerticalSolidList"/>
    <dgm:cxn modelId="{1A6EC864-0BDD-4542-99DA-F84B0200DE0B}" type="presParOf" srcId="{D0D661F7-9421-412E-B439-E3E622ABCC19}" destId="{F0693D5F-141F-40DA-9BDD-A32F07B1F318}" srcOrd="0" destOrd="0" presId="urn:microsoft.com/office/officeart/2018/2/layout/IconVerticalSolidList"/>
    <dgm:cxn modelId="{B13D4623-ED75-4F97-839E-FB1C030883F5}" type="presParOf" srcId="{D0D661F7-9421-412E-B439-E3E622ABCC19}" destId="{BFA7DFC1-6377-4F42-A058-4DB592A15036}" srcOrd="1" destOrd="0" presId="urn:microsoft.com/office/officeart/2018/2/layout/IconVerticalSolidList"/>
    <dgm:cxn modelId="{445F6DF0-089A-4548-AD47-DFD45F29CF1A}" type="presParOf" srcId="{D0D661F7-9421-412E-B439-E3E622ABCC19}" destId="{AB509B37-1AA6-4E81-9ED6-18853201A091}" srcOrd="2" destOrd="0" presId="urn:microsoft.com/office/officeart/2018/2/layout/IconVerticalSolidList"/>
    <dgm:cxn modelId="{68128BE5-4AE1-4CC5-BA0E-1331958E63A2}" type="presParOf" srcId="{D0D661F7-9421-412E-B439-E3E622ABCC19}" destId="{28D34E34-6AAC-4880-BD72-7CFD92236A06}" srcOrd="3" destOrd="0" presId="urn:microsoft.com/office/officeart/2018/2/layout/IconVerticalSolidList"/>
    <dgm:cxn modelId="{05EE6C7E-EA42-4BFD-8721-4B4687F4E578}" type="presParOf" srcId="{D0D661F7-9421-412E-B439-E3E622ABCC19}" destId="{3FD6C086-1B93-4C87-8E7F-6BE17A8910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CED47A-7845-4964-86AC-257F80C0D8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3C73AF-4B40-4B0A-AE07-6FBD1EA8D7CD}">
      <dgm:prSet/>
      <dgm:spPr/>
      <dgm:t>
        <a:bodyPr/>
        <a:lstStyle/>
        <a:p>
          <a:r>
            <a:rPr lang="en-US" b="1"/>
            <a:t>Compilation:</a:t>
          </a:r>
          <a:endParaRPr lang="en-US"/>
        </a:p>
      </dgm:t>
    </dgm:pt>
    <dgm:pt modelId="{6DF011C9-E055-4DD6-91A3-F743D4A2911E}" type="parTrans" cxnId="{460CF022-8F62-4000-B795-E6D37E8F2376}">
      <dgm:prSet/>
      <dgm:spPr/>
      <dgm:t>
        <a:bodyPr/>
        <a:lstStyle/>
        <a:p>
          <a:endParaRPr lang="en-US"/>
        </a:p>
      </dgm:t>
    </dgm:pt>
    <dgm:pt modelId="{FE8CA857-A8EE-49D4-AFFA-625CE733FC55}" type="sibTrans" cxnId="{460CF022-8F62-4000-B795-E6D37E8F2376}">
      <dgm:prSet/>
      <dgm:spPr/>
      <dgm:t>
        <a:bodyPr/>
        <a:lstStyle/>
        <a:p>
          <a:endParaRPr lang="en-US"/>
        </a:p>
      </dgm:t>
    </dgm:pt>
    <dgm:pt modelId="{8F524B74-C524-4FF3-9EE9-CD765032A97D}">
      <dgm:prSet/>
      <dgm:spPr/>
      <dgm:t>
        <a:bodyPr/>
        <a:lstStyle/>
        <a:p>
          <a:r>
            <a:rPr lang="en-US" dirty="0"/>
            <a:t>Loss function: Binary Cross entropy.</a:t>
          </a:r>
        </a:p>
      </dgm:t>
    </dgm:pt>
    <dgm:pt modelId="{3DB64BA7-E879-45E8-AEF8-0CB2B81A275A}" type="parTrans" cxnId="{923BBE74-A054-40E7-B3A1-D63DBE7B8AA7}">
      <dgm:prSet/>
      <dgm:spPr/>
      <dgm:t>
        <a:bodyPr/>
        <a:lstStyle/>
        <a:p>
          <a:endParaRPr lang="en-US"/>
        </a:p>
      </dgm:t>
    </dgm:pt>
    <dgm:pt modelId="{7622E20B-1CA2-4804-B022-E471F0C48EF2}" type="sibTrans" cxnId="{923BBE74-A054-40E7-B3A1-D63DBE7B8AA7}">
      <dgm:prSet/>
      <dgm:spPr/>
      <dgm:t>
        <a:bodyPr/>
        <a:lstStyle/>
        <a:p>
          <a:endParaRPr lang="en-US"/>
        </a:p>
      </dgm:t>
    </dgm:pt>
    <dgm:pt modelId="{0C27DE17-98D1-4A8D-B75D-BD09BADFF114}">
      <dgm:prSet/>
      <dgm:spPr/>
      <dgm:t>
        <a:bodyPr/>
        <a:lstStyle/>
        <a:p>
          <a:r>
            <a:rPr lang="en-US"/>
            <a:t>Optimizer: Adam with a learning rate of 0.001.</a:t>
          </a:r>
        </a:p>
      </dgm:t>
    </dgm:pt>
    <dgm:pt modelId="{83F3645F-967F-4B51-A40E-8E77E995F49A}" type="parTrans" cxnId="{596DEA12-EE3E-491D-B1C8-59C914CF326C}">
      <dgm:prSet/>
      <dgm:spPr/>
      <dgm:t>
        <a:bodyPr/>
        <a:lstStyle/>
        <a:p>
          <a:endParaRPr lang="en-US"/>
        </a:p>
      </dgm:t>
    </dgm:pt>
    <dgm:pt modelId="{B1DE10A4-8504-4CA3-9745-80EED97C76E8}" type="sibTrans" cxnId="{596DEA12-EE3E-491D-B1C8-59C914CF326C}">
      <dgm:prSet/>
      <dgm:spPr/>
      <dgm:t>
        <a:bodyPr/>
        <a:lstStyle/>
        <a:p>
          <a:endParaRPr lang="en-US"/>
        </a:p>
      </dgm:t>
    </dgm:pt>
    <dgm:pt modelId="{B7CACF64-0001-4D69-8652-3EAED8CB5E36}">
      <dgm:prSet/>
      <dgm:spPr/>
      <dgm:t>
        <a:bodyPr/>
        <a:lstStyle/>
        <a:p>
          <a:r>
            <a:rPr lang="en-US"/>
            <a:t>Evaluation metric: Accuracy.</a:t>
          </a:r>
        </a:p>
      </dgm:t>
    </dgm:pt>
    <dgm:pt modelId="{5ADEA0F3-0684-4B14-B755-A6B5A6602DD5}" type="parTrans" cxnId="{3FB12D10-F7C3-45DB-9F31-D7E5B57A252E}">
      <dgm:prSet/>
      <dgm:spPr/>
      <dgm:t>
        <a:bodyPr/>
        <a:lstStyle/>
        <a:p>
          <a:endParaRPr lang="en-US"/>
        </a:p>
      </dgm:t>
    </dgm:pt>
    <dgm:pt modelId="{59575586-5D6F-46FB-8D66-8201AFD31F90}" type="sibTrans" cxnId="{3FB12D10-F7C3-45DB-9F31-D7E5B57A252E}">
      <dgm:prSet/>
      <dgm:spPr/>
      <dgm:t>
        <a:bodyPr/>
        <a:lstStyle/>
        <a:p>
          <a:endParaRPr lang="en-US"/>
        </a:p>
      </dgm:t>
    </dgm:pt>
    <dgm:pt modelId="{B8827545-ED6A-4285-A00E-43B8E837BF7D}">
      <dgm:prSet/>
      <dgm:spPr/>
      <dgm:t>
        <a:bodyPr/>
        <a:lstStyle/>
        <a:p>
          <a:r>
            <a:rPr lang="en-US" b="1"/>
            <a:t>Early Stopping:</a:t>
          </a:r>
          <a:endParaRPr lang="en-US"/>
        </a:p>
      </dgm:t>
    </dgm:pt>
    <dgm:pt modelId="{A0384DA2-B5C7-417E-A274-F17315BD97DE}" type="parTrans" cxnId="{B3D8C481-E551-4D04-AD76-F27C08915BBA}">
      <dgm:prSet/>
      <dgm:spPr/>
      <dgm:t>
        <a:bodyPr/>
        <a:lstStyle/>
        <a:p>
          <a:endParaRPr lang="en-US"/>
        </a:p>
      </dgm:t>
    </dgm:pt>
    <dgm:pt modelId="{F3C3437F-8261-47B1-B49B-FABEA9AF3171}" type="sibTrans" cxnId="{B3D8C481-E551-4D04-AD76-F27C08915BBA}">
      <dgm:prSet/>
      <dgm:spPr/>
      <dgm:t>
        <a:bodyPr/>
        <a:lstStyle/>
        <a:p>
          <a:endParaRPr lang="en-US"/>
        </a:p>
      </dgm:t>
    </dgm:pt>
    <dgm:pt modelId="{3A5AC273-391F-4653-B18B-5536B7849FA3}">
      <dgm:prSet/>
      <dgm:spPr/>
      <dgm:t>
        <a:bodyPr/>
        <a:lstStyle/>
        <a:p>
          <a:r>
            <a:rPr lang="en-US"/>
            <a:t>Criteria: Monitors validation loss.</a:t>
          </a:r>
        </a:p>
      </dgm:t>
    </dgm:pt>
    <dgm:pt modelId="{3E38C820-8E11-4FCE-A625-E1F82645F8C3}" type="parTrans" cxnId="{5CC41F5C-1408-4CBF-9D22-0130F85171DA}">
      <dgm:prSet/>
      <dgm:spPr/>
      <dgm:t>
        <a:bodyPr/>
        <a:lstStyle/>
        <a:p>
          <a:endParaRPr lang="en-US"/>
        </a:p>
      </dgm:t>
    </dgm:pt>
    <dgm:pt modelId="{94C87570-E34D-49AB-BC07-7D4310297396}" type="sibTrans" cxnId="{5CC41F5C-1408-4CBF-9D22-0130F85171DA}">
      <dgm:prSet/>
      <dgm:spPr/>
      <dgm:t>
        <a:bodyPr/>
        <a:lstStyle/>
        <a:p>
          <a:endParaRPr lang="en-US"/>
        </a:p>
      </dgm:t>
    </dgm:pt>
    <dgm:pt modelId="{1044B3A6-8F62-4A28-B5A2-F4D51CE68F41}">
      <dgm:prSet/>
      <dgm:spPr/>
      <dgm:t>
        <a:bodyPr/>
        <a:lstStyle/>
        <a:p>
          <a:r>
            <a:rPr lang="en-US"/>
            <a:t>Patience: 5 epochs.</a:t>
          </a:r>
        </a:p>
      </dgm:t>
    </dgm:pt>
    <dgm:pt modelId="{BED03F7A-3DDC-48CF-B763-97E923996BDA}" type="parTrans" cxnId="{13C26883-2BC7-42F8-B847-07BDAFC33DCD}">
      <dgm:prSet/>
      <dgm:spPr/>
      <dgm:t>
        <a:bodyPr/>
        <a:lstStyle/>
        <a:p>
          <a:endParaRPr lang="en-US"/>
        </a:p>
      </dgm:t>
    </dgm:pt>
    <dgm:pt modelId="{798D5D69-82FB-48A4-8D47-F4D3C28579AA}" type="sibTrans" cxnId="{13C26883-2BC7-42F8-B847-07BDAFC33DCD}">
      <dgm:prSet/>
      <dgm:spPr/>
      <dgm:t>
        <a:bodyPr/>
        <a:lstStyle/>
        <a:p>
          <a:endParaRPr lang="en-US"/>
        </a:p>
      </dgm:t>
    </dgm:pt>
    <dgm:pt modelId="{391EC8F5-F77F-4FEF-9BF0-09AE301AED44}">
      <dgm:prSet/>
      <dgm:spPr/>
      <dgm:t>
        <a:bodyPr/>
        <a:lstStyle/>
        <a:p>
          <a:r>
            <a:rPr lang="en-US"/>
            <a:t>Restores best weights.</a:t>
          </a:r>
        </a:p>
      </dgm:t>
    </dgm:pt>
    <dgm:pt modelId="{4E89D9B2-E613-4AB6-BC57-49DB7DD0B67C}" type="parTrans" cxnId="{9292126C-9F38-4CCD-B7A0-63ED4B86E710}">
      <dgm:prSet/>
      <dgm:spPr/>
      <dgm:t>
        <a:bodyPr/>
        <a:lstStyle/>
        <a:p>
          <a:endParaRPr lang="en-US"/>
        </a:p>
      </dgm:t>
    </dgm:pt>
    <dgm:pt modelId="{B87728A7-949A-47B8-8C48-85EA76A84D7E}" type="sibTrans" cxnId="{9292126C-9F38-4CCD-B7A0-63ED4B86E710}">
      <dgm:prSet/>
      <dgm:spPr/>
      <dgm:t>
        <a:bodyPr/>
        <a:lstStyle/>
        <a:p>
          <a:endParaRPr lang="en-US"/>
        </a:p>
      </dgm:t>
    </dgm:pt>
    <dgm:pt modelId="{1DC4E409-D471-4D62-9ECC-8F2C85AE7D52}">
      <dgm:prSet/>
      <dgm:spPr/>
      <dgm:t>
        <a:bodyPr/>
        <a:lstStyle/>
        <a:p>
          <a:r>
            <a:rPr lang="en-US" b="1"/>
            <a:t>Training:</a:t>
          </a:r>
          <a:endParaRPr lang="en-US"/>
        </a:p>
      </dgm:t>
    </dgm:pt>
    <dgm:pt modelId="{DDA1C560-0E63-4BB8-A020-71F486BD5CDB}" type="parTrans" cxnId="{137F1507-3020-49DD-BED3-15913CB80767}">
      <dgm:prSet/>
      <dgm:spPr/>
      <dgm:t>
        <a:bodyPr/>
        <a:lstStyle/>
        <a:p>
          <a:endParaRPr lang="en-US"/>
        </a:p>
      </dgm:t>
    </dgm:pt>
    <dgm:pt modelId="{1C7F297C-6FD1-4B13-B63E-DEE5B964B256}" type="sibTrans" cxnId="{137F1507-3020-49DD-BED3-15913CB80767}">
      <dgm:prSet/>
      <dgm:spPr/>
      <dgm:t>
        <a:bodyPr/>
        <a:lstStyle/>
        <a:p>
          <a:endParaRPr lang="en-US"/>
        </a:p>
      </dgm:t>
    </dgm:pt>
    <dgm:pt modelId="{C3963768-4775-426C-81DE-FA9DE20FBADE}">
      <dgm:prSet/>
      <dgm:spPr/>
      <dgm:t>
        <a:bodyPr/>
        <a:lstStyle/>
        <a:p>
          <a:r>
            <a:rPr lang="en-US"/>
            <a:t>Backpropagation used for training.</a:t>
          </a:r>
        </a:p>
      </dgm:t>
    </dgm:pt>
    <dgm:pt modelId="{91ACBA03-C8C8-467F-99BA-42535D243C43}" type="parTrans" cxnId="{48FD3BA2-6E8E-499E-A1AB-86F42B52A639}">
      <dgm:prSet/>
      <dgm:spPr/>
      <dgm:t>
        <a:bodyPr/>
        <a:lstStyle/>
        <a:p>
          <a:endParaRPr lang="en-US"/>
        </a:p>
      </dgm:t>
    </dgm:pt>
    <dgm:pt modelId="{EBAF8731-FD20-4405-ACC2-0DACF453B18D}" type="sibTrans" cxnId="{48FD3BA2-6E8E-499E-A1AB-86F42B52A639}">
      <dgm:prSet/>
      <dgm:spPr/>
      <dgm:t>
        <a:bodyPr/>
        <a:lstStyle/>
        <a:p>
          <a:endParaRPr lang="en-US"/>
        </a:p>
      </dgm:t>
    </dgm:pt>
    <dgm:pt modelId="{FCF6BC58-18A8-42D6-A12A-95F67C43451A}">
      <dgm:prSet/>
      <dgm:spPr/>
      <dgm:t>
        <a:bodyPr/>
        <a:lstStyle/>
        <a:p>
          <a:r>
            <a:rPr lang="en-US"/>
            <a:t>Training for 50 epochs with a batch size of 20.</a:t>
          </a:r>
        </a:p>
      </dgm:t>
    </dgm:pt>
    <dgm:pt modelId="{EA7F1134-AF14-4D80-977A-99C745E0C11F}" type="parTrans" cxnId="{60AA8115-59D1-4E5A-9EE1-70D9DE1D7963}">
      <dgm:prSet/>
      <dgm:spPr/>
      <dgm:t>
        <a:bodyPr/>
        <a:lstStyle/>
        <a:p>
          <a:endParaRPr lang="en-US"/>
        </a:p>
      </dgm:t>
    </dgm:pt>
    <dgm:pt modelId="{5CFAD648-1A3A-4698-8BEF-429309B8954B}" type="sibTrans" cxnId="{60AA8115-59D1-4E5A-9EE1-70D9DE1D7963}">
      <dgm:prSet/>
      <dgm:spPr/>
      <dgm:t>
        <a:bodyPr/>
        <a:lstStyle/>
        <a:p>
          <a:endParaRPr lang="en-US"/>
        </a:p>
      </dgm:t>
    </dgm:pt>
    <dgm:pt modelId="{7B7F277E-22B6-40D2-B3A6-F49E099B74FD}">
      <dgm:prSet/>
      <dgm:spPr/>
      <dgm:t>
        <a:bodyPr/>
        <a:lstStyle/>
        <a:p>
          <a:r>
            <a:rPr lang="en-US"/>
            <a:t>Validation split: 20% for model evaluation during training.</a:t>
          </a:r>
        </a:p>
      </dgm:t>
    </dgm:pt>
    <dgm:pt modelId="{D2F7772D-C8F4-4C11-8F46-80D168E8DEBD}" type="parTrans" cxnId="{8B38A1F8-576D-4BF1-9AEF-157C733B0004}">
      <dgm:prSet/>
      <dgm:spPr/>
      <dgm:t>
        <a:bodyPr/>
        <a:lstStyle/>
        <a:p>
          <a:endParaRPr lang="en-US"/>
        </a:p>
      </dgm:t>
    </dgm:pt>
    <dgm:pt modelId="{01F6C413-EC8E-43F7-B53D-561B4B9F7461}" type="sibTrans" cxnId="{8B38A1F8-576D-4BF1-9AEF-157C733B0004}">
      <dgm:prSet/>
      <dgm:spPr/>
      <dgm:t>
        <a:bodyPr/>
        <a:lstStyle/>
        <a:p>
          <a:endParaRPr lang="en-US"/>
        </a:p>
      </dgm:t>
    </dgm:pt>
    <dgm:pt modelId="{1E3A9516-9327-4655-9AA6-21975C4F32A8}" type="pres">
      <dgm:prSet presAssocID="{07CED47A-7845-4964-86AC-257F80C0D8A6}" presName="Name0" presStyleCnt="0">
        <dgm:presLayoutVars>
          <dgm:dir/>
          <dgm:animLvl val="lvl"/>
          <dgm:resizeHandles val="exact"/>
        </dgm:presLayoutVars>
      </dgm:prSet>
      <dgm:spPr/>
    </dgm:pt>
    <dgm:pt modelId="{9858D779-F10E-4E95-A3C5-5B18B28A842D}" type="pres">
      <dgm:prSet presAssocID="{FA3C73AF-4B40-4B0A-AE07-6FBD1EA8D7CD}" presName="composite" presStyleCnt="0"/>
      <dgm:spPr/>
    </dgm:pt>
    <dgm:pt modelId="{54212603-435A-4373-98FB-E0367DED20C6}" type="pres">
      <dgm:prSet presAssocID="{FA3C73AF-4B40-4B0A-AE07-6FBD1EA8D7C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783831-F7EC-41D2-B1CC-FA2615543F1E}" type="pres">
      <dgm:prSet presAssocID="{FA3C73AF-4B40-4B0A-AE07-6FBD1EA8D7CD}" presName="desTx" presStyleLbl="alignAccFollowNode1" presStyleIdx="0" presStyleCnt="3">
        <dgm:presLayoutVars>
          <dgm:bulletEnabled val="1"/>
        </dgm:presLayoutVars>
      </dgm:prSet>
      <dgm:spPr/>
    </dgm:pt>
    <dgm:pt modelId="{B1F7744A-7B42-4E81-BF8D-A806318F870A}" type="pres">
      <dgm:prSet presAssocID="{FE8CA857-A8EE-49D4-AFFA-625CE733FC55}" presName="space" presStyleCnt="0"/>
      <dgm:spPr/>
    </dgm:pt>
    <dgm:pt modelId="{3CA77207-C711-4ADF-A2A9-0D8160A9B8C8}" type="pres">
      <dgm:prSet presAssocID="{B8827545-ED6A-4285-A00E-43B8E837BF7D}" presName="composite" presStyleCnt="0"/>
      <dgm:spPr/>
    </dgm:pt>
    <dgm:pt modelId="{46C8FDC9-C7E3-4B25-9961-C57302BB41D0}" type="pres">
      <dgm:prSet presAssocID="{B8827545-ED6A-4285-A00E-43B8E837BF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59802E-BBD6-4654-B549-80EE17898D81}" type="pres">
      <dgm:prSet presAssocID="{B8827545-ED6A-4285-A00E-43B8E837BF7D}" presName="desTx" presStyleLbl="alignAccFollowNode1" presStyleIdx="1" presStyleCnt="3">
        <dgm:presLayoutVars>
          <dgm:bulletEnabled val="1"/>
        </dgm:presLayoutVars>
      </dgm:prSet>
      <dgm:spPr/>
    </dgm:pt>
    <dgm:pt modelId="{B5995CE0-5D7F-4CB6-A989-881FEA70DFEF}" type="pres">
      <dgm:prSet presAssocID="{F3C3437F-8261-47B1-B49B-FABEA9AF3171}" presName="space" presStyleCnt="0"/>
      <dgm:spPr/>
    </dgm:pt>
    <dgm:pt modelId="{8BE469A9-9CC3-4174-836B-86474ACD7483}" type="pres">
      <dgm:prSet presAssocID="{1DC4E409-D471-4D62-9ECC-8F2C85AE7D52}" presName="composite" presStyleCnt="0"/>
      <dgm:spPr/>
    </dgm:pt>
    <dgm:pt modelId="{74E8FB29-6C00-434B-A0CA-B01F1D15D8ED}" type="pres">
      <dgm:prSet presAssocID="{1DC4E409-D471-4D62-9ECC-8F2C85AE7D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F8BF832-18C4-44E5-9582-F053D42CA76D}" type="pres">
      <dgm:prSet presAssocID="{1DC4E409-D471-4D62-9ECC-8F2C85AE7D5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7F1507-3020-49DD-BED3-15913CB80767}" srcId="{07CED47A-7845-4964-86AC-257F80C0D8A6}" destId="{1DC4E409-D471-4D62-9ECC-8F2C85AE7D52}" srcOrd="2" destOrd="0" parTransId="{DDA1C560-0E63-4BB8-A020-71F486BD5CDB}" sibTransId="{1C7F297C-6FD1-4B13-B63E-DEE5B964B256}"/>
    <dgm:cxn modelId="{3FB12D10-F7C3-45DB-9F31-D7E5B57A252E}" srcId="{FA3C73AF-4B40-4B0A-AE07-6FBD1EA8D7CD}" destId="{B7CACF64-0001-4D69-8652-3EAED8CB5E36}" srcOrd="2" destOrd="0" parTransId="{5ADEA0F3-0684-4B14-B755-A6B5A6602DD5}" sibTransId="{59575586-5D6F-46FB-8D66-8201AFD31F90}"/>
    <dgm:cxn modelId="{596DEA12-EE3E-491D-B1C8-59C914CF326C}" srcId="{FA3C73AF-4B40-4B0A-AE07-6FBD1EA8D7CD}" destId="{0C27DE17-98D1-4A8D-B75D-BD09BADFF114}" srcOrd="1" destOrd="0" parTransId="{83F3645F-967F-4B51-A40E-8E77E995F49A}" sibTransId="{B1DE10A4-8504-4CA3-9745-80EED97C76E8}"/>
    <dgm:cxn modelId="{60AA8115-59D1-4E5A-9EE1-70D9DE1D7963}" srcId="{1DC4E409-D471-4D62-9ECC-8F2C85AE7D52}" destId="{FCF6BC58-18A8-42D6-A12A-95F67C43451A}" srcOrd="1" destOrd="0" parTransId="{EA7F1134-AF14-4D80-977A-99C745E0C11F}" sibTransId="{5CFAD648-1A3A-4698-8BEF-429309B8954B}"/>
    <dgm:cxn modelId="{0DDDDE15-E162-4A01-958C-F152D26C7BEB}" type="presOf" srcId="{FA3C73AF-4B40-4B0A-AE07-6FBD1EA8D7CD}" destId="{54212603-435A-4373-98FB-E0367DED20C6}" srcOrd="0" destOrd="0" presId="urn:microsoft.com/office/officeart/2005/8/layout/hList1"/>
    <dgm:cxn modelId="{460CF022-8F62-4000-B795-E6D37E8F2376}" srcId="{07CED47A-7845-4964-86AC-257F80C0D8A6}" destId="{FA3C73AF-4B40-4B0A-AE07-6FBD1EA8D7CD}" srcOrd="0" destOrd="0" parTransId="{6DF011C9-E055-4DD6-91A3-F743D4A2911E}" sibTransId="{FE8CA857-A8EE-49D4-AFFA-625CE733FC55}"/>
    <dgm:cxn modelId="{8E214827-3F73-4146-A395-3D5A415A8C37}" type="presOf" srcId="{B8827545-ED6A-4285-A00E-43B8E837BF7D}" destId="{46C8FDC9-C7E3-4B25-9961-C57302BB41D0}" srcOrd="0" destOrd="0" presId="urn:microsoft.com/office/officeart/2005/8/layout/hList1"/>
    <dgm:cxn modelId="{5CC41F5C-1408-4CBF-9D22-0130F85171DA}" srcId="{B8827545-ED6A-4285-A00E-43B8E837BF7D}" destId="{3A5AC273-391F-4653-B18B-5536B7849FA3}" srcOrd="0" destOrd="0" parTransId="{3E38C820-8E11-4FCE-A625-E1F82645F8C3}" sibTransId="{94C87570-E34D-49AB-BC07-7D4310297396}"/>
    <dgm:cxn modelId="{51B12662-4CB6-4AD7-9DDF-E74D78F6B2D9}" type="presOf" srcId="{7B7F277E-22B6-40D2-B3A6-F49E099B74FD}" destId="{DF8BF832-18C4-44E5-9582-F053D42CA76D}" srcOrd="0" destOrd="2" presId="urn:microsoft.com/office/officeart/2005/8/layout/hList1"/>
    <dgm:cxn modelId="{8FBF1968-191D-4CEC-A3F1-70C00555BDEB}" type="presOf" srcId="{1DC4E409-D471-4D62-9ECC-8F2C85AE7D52}" destId="{74E8FB29-6C00-434B-A0CA-B01F1D15D8ED}" srcOrd="0" destOrd="0" presId="urn:microsoft.com/office/officeart/2005/8/layout/hList1"/>
    <dgm:cxn modelId="{9292126C-9F38-4CCD-B7A0-63ED4B86E710}" srcId="{B8827545-ED6A-4285-A00E-43B8E837BF7D}" destId="{391EC8F5-F77F-4FEF-9BF0-09AE301AED44}" srcOrd="2" destOrd="0" parTransId="{4E89D9B2-E613-4AB6-BC57-49DB7DD0B67C}" sibTransId="{B87728A7-949A-47B8-8C48-85EA76A84D7E}"/>
    <dgm:cxn modelId="{31597672-262A-4262-9626-64AE37F275DD}" type="presOf" srcId="{FCF6BC58-18A8-42D6-A12A-95F67C43451A}" destId="{DF8BF832-18C4-44E5-9582-F053D42CA76D}" srcOrd="0" destOrd="1" presId="urn:microsoft.com/office/officeart/2005/8/layout/hList1"/>
    <dgm:cxn modelId="{3C999853-51BF-430A-91CC-C520A5F721DE}" type="presOf" srcId="{8F524B74-C524-4FF3-9EE9-CD765032A97D}" destId="{D3783831-F7EC-41D2-B1CC-FA2615543F1E}" srcOrd="0" destOrd="0" presId="urn:microsoft.com/office/officeart/2005/8/layout/hList1"/>
    <dgm:cxn modelId="{923BBE74-A054-40E7-B3A1-D63DBE7B8AA7}" srcId="{FA3C73AF-4B40-4B0A-AE07-6FBD1EA8D7CD}" destId="{8F524B74-C524-4FF3-9EE9-CD765032A97D}" srcOrd="0" destOrd="0" parTransId="{3DB64BA7-E879-45E8-AEF8-0CB2B81A275A}" sibTransId="{7622E20B-1CA2-4804-B022-E471F0C48EF2}"/>
    <dgm:cxn modelId="{AC4AFD56-321B-4A4E-BDDE-93869E06EBF6}" type="presOf" srcId="{391EC8F5-F77F-4FEF-9BF0-09AE301AED44}" destId="{8559802E-BBD6-4654-B549-80EE17898D81}" srcOrd="0" destOrd="2" presId="urn:microsoft.com/office/officeart/2005/8/layout/hList1"/>
    <dgm:cxn modelId="{B3D8C481-E551-4D04-AD76-F27C08915BBA}" srcId="{07CED47A-7845-4964-86AC-257F80C0D8A6}" destId="{B8827545-ED6A-4285-A00E-43B8E837BF7D}" srcOrd="1" destOrd="0" parTransId="{A0384DA2-B5C7-417E-A274-F17315BD97DE}" sibTransId="{F3C3437F-8261-47B1-B49B-FABEA9AF3171}"/>
    <dgm:cxn modelId="{13C26883-2BC7-42F8-B847-07BDAFC33DCD}" srcId="{B8827545-ED6A-4285-A00E-43B8E837BF7D}" destId="{1044B3A6-8F62-4A28-B5A2-F4D51CE68F41}" srcOrd="1" destOrd="0" parTransId="{BED03F7A-3DDC-48CF-B763-97E923996BDA}" sibTransId="{798D5D69-82FB-48A4-8D47-F4D3C28579AA}"/>
    <dgm:cxn modelId="{8248498A-8560-443E-A5EC-522201ACD1A6}" type="presOf" srcId="{3A5AC273-391F-4653-B18B-5536B7849FA3}" destId="{8559802E-BBD6-4654-B549-80EE17898D81}" srcOrd="0" destOrd="0" presId="urn:microsoft.com/office/officeart/2005/8/layout/hList1"/>
    <dgm:cxn modelId="{48B42A9A-B9EC-47B6-8A04-75F0CAB348C5}" type="presOf" srcId="{07CED47A-7845-4964-86AC-257F80C0D8A6}" destId="{1E3A9516-9327-4655-9AA6-21975C4F32A8}" srcOrd="0" destOrd="0" presId="urn:microsoft.com/office/officeart/2005/8/layout/hList1"/>
    <dgm:cxn modelId="{48FD3BA2-6E8E-499E-A1AB-86F42B52A639}" srcId="{1DC4E409-D471-4D62-9ECC-8F2C85AE7D52}" destId="{C3963768-4775-426C-81DE-FA9DE20FBADE}" srcOrd="0" destOrd="0" parTransId="{91ACBA03-C8C8-467F-99BA-42535D243C43}" sibTransId="{EBAF8731-FD20-4405-ACC2-0DACF453B18D}"/>
    <dgm:cxn modelId="{C355A7C3-1D84-4329-80F7-877F22158C50}" type="presOf" srcId="{C3963768-4775-426C-81DE-FA9DE20FBADE}" destId="{DF8BF832-18C4-44E5-9582-F053D42CA76D}" srcOrd="0" destOrd="0" presId="urn:microsoft.com/office/officeart/2005/8/layout/hList1"/>
    <dgm:cxn modelId="{4DB82FC6-FB83-4113-98CB-945C45A9E392}" type="presOf" srcId="{1044B3A6-8F62-4A28-B5A2-F4D51CE68F41}" destId="{8559802E-BBD6-4654-B549-80EE17898D81}" srcOrd="0" destOrd="1" presId="urn:microsoft.com/office/officeart/2005/8/layout/hList1"/>
    <dgm:cxn modelId="{45C748CA-EB4F-407A-9915-0099D4B432A7}" type="presOf" srcId="{0C27DE17-98D1-4A8D-B75D-BD09BADFF114}" destId="{D3783831-F7EC-41D2-B1CC-FA2615543F1E}" srcOrd="0" destOrd="1" presId="urn:microsoft.com/office/officeart/2005/8/layout/hList1"/>
    <dgm:cxn modelId="{428047DD-86D1-42BF-81CD-7569596BB5F6}" type="presOf" srcId="{B7CACF64-0001-4D69-8652-3EAED8CB5E36}" destId="{D3783831-F7EC-41D2-B1CC-FA2615543F1E}" srcOrd="0" destOrd="2" presId="urn:microsoft.com/office/officeart/2005/8/layout/hList1"/>
    <dgm:cxn modelId="{8B38A1F8-576D-4BF1-9AEF-157C733B0004}" srcId="{1DC4E409-D471-4D62-9ECC-8F2C85AE7D52}" destId="{7B7F277E-22B6-40D2-B3A6-F49E099B74FD}" srcOrd="2" destOrd="0" parTransId="{D2F7772D-C8F4-4C11-8F46-80D168E8DEBD}" sibTransId="{01F6C413-EC8E-43F7-B53D-561B4B9F7461}"/>
    <dgm:cxn modelId="{79FF6610-12EC-4CE7-B125-087194E3BB60}" type="presParOf" srcId="{1E3A9516-9327-4655-9AA6-21975C4F32A8}" destId="{9858D779-F10E-4E95-A3C5-5B18B28A842D}" srcOrd="0" destOrd="0" presId="urn:microsoft.com/office/officeart/2005/8/layout/hList1"/>
    <dgm:cxn modelId="{EF3759ED-8AF2-4E03-A078-504D6A71C39E}" type="presParOf" srcId="{9858D779-F10E-4E95-A3C5-5B18B28A842D}" destId="{54212603-435A-4373-98FB-E0367DED20C6}" srcOrd="0" destOrd="0" presId="urn:microsoft.com/office/officeart/2005/8/layout/hList1"/>
    <dgm:cxn modelId="{41E28304-F0CC-498F-A179-0EF71A3719F8}" type="presParOf" srcId="{9858D779-F10E-4E95-A3C5-5B18B28A842D}" destId="{D3783831-F7EC-41D2-B1CC-FA2615543F1E}" srcOrd="1" destOrd="0" presId="urn:microsoft.com/office/officeart/2005/8/layout/hList1"/>
    <dgm:cxn modelId="{E3E92E40-0410-42D6-A8E5-4F5037A122E4}" type="presParOf" srcId="{1E3A9516-9327-4655-9AA6-21975C4F32A8}" destId="{B1F7744A-7B42-4E81-BF8D-A806318F870A}" srcOrd="1" destOrd="0" presId="urn:microsoft.com/office/officeart/2005/8/layout/hList1"/>
    <dgm:cxn modelId="{68FCE70E-8070-4292-9294-43BC2466EEEA}" type="presParOf" srcId="{1E3A9516-9327-4655-9AA6-21975C4F32A8}" destId="{3CA77207-C711-4ADF-A2A9-0D8160A9B8C8}" srcOrd="2" destOrd="0" presId="urn:microsoft.com/office/officeart/2005/8/layout/hList1"/>
    <dgm:cxn modelId="{E35BF2A6-286C-4C6F-B34D-F212EBE94641}" type="presParOf" srcId="{3CA77207-C711-4ADF-A2A9-0D8160A9B8C8}" destId="{46C8FDC9-C7E3-4B25-9961-C57302BB41D0}" srcOrd="0" destOrd="0" presId="urn:microsoft.com/office/officeart/2005/8/layout/hList1"/>
    <dgm:cxn modelId="{21E20106-CB30-4EDC-AF20-71A64C4E084F}" type="presParOf" srcId="{3CA77207-C711-4ADF-A2A9-0D8160A9B8C8}" destId="{8559802E-BBD6-4654-B549-80EE17898D81}" srcOrd="1" destOrd="0" presId="urn:microsoft.com/office/officeart/2005/8/layout/hList1"/>
    <dgm:cxn modelId="{4950C0F7-4253-4615-8EAD-728FDCADDA08}" type="presParOf" srcId="{1E3A9516-9327-4655-9AA6-21975C4F32A8}" destId="{B5995CE0-5D7F-4CB6-A989-881FEA70DFEF}" srcOrd="3" destOrd="0" presId="urn:microsoft.com/office/officeart/2005/8/layout/hList1"/>
    <dgm:cxn modelId="{49528AAC-B304-4F68-8236-069327D822F2}" type="presParOf" srcId="{1E3A9516-9327-4655-9AA6-21975C4F32A8}" destId="{8BE469A9-9CC3-4174-836B-86474ACD7483}" srcOrd="4" destOrd="0" presId="urn:microsoft.com/office/officeart/2005/8/layout/hList1"/>
    <dgm:cxn modelId="{9EA228A1-F5C7-4485-9620-E9AA554059E8}" type="presParOf" srcId="{8BE469A9-9CC3-4174-836B-86474ACD7483}" destId="{74E8FB29-6C00-434B-A0CA-B01F1D15D8ED}" srcOrd="0" destOrd="0" presId="urn:microsoft.com/office/officeart/2005/8/layout/hList1"/>
    <dgm:cxn modelId="{B67B0269-7019-4976-94D8-6026C71E38EB}" type="presParOf" srcId="{8BE469A9-9CC3-4174-836B-86474ACD7483}" destId="{DF8BF832-18C4-44E5-9582-F053D42CA7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DB08F9-5902-4387-996F-EFF10C23352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829FE9-0EC9-40C4-A3EB-5267D8342BA2}">
      <dgm:prSet/>
      <dgm:spPr/>
      <dgm:t>
        <a:bodyPr/>
        <a:lstStyle/>
        <a:p>
          <a:r>
            <a:rPr lang="en-IN" b="1"/>
            <a:t>Shape:</a:t>
          </a:r>
          <a:endParaRPr lang="en-US"/>
        </a:p>
      </dgm:t>
    </dgm:pt>
    <dgm:pt modelId="{EFCBBD3F-175A-41DA-A98F-E7771F32F140}" type="parTrans" cxnId="{95B89FC4-6D62-487D-863D-7D2A61B35E60}">
      <dgm:prSet/>
      <dgm:spPr/>
      <dgm:t>
        <a:bodyPr/>
        <a:lstStyle/>
        <a:p>
          <a:endParaRPr lang="en-US"/>
        </a:p>
      </dgm:t>
    </dgm:pt>
    <dgm:pt modelId="{623E4E06-1A48-4EDC-A395-9C9B741B6846}" type="sibTrans" cxnId="{95B89FC4-6D62-487D-863D-7D2A61B35E60}">
      <dgm:prSet/>
      <dgm:spPr/>
      <dgm:t>
        <a:bodyPr/>
        <a:lstStyle/>
        <a:p>
          <a:endParaRPr lang="en-US"/>
        </a:p>
      </dgm:t>
    </dgm:pt>
    <dgm:pt modelId="{903A539E-8BBE-4B2B-92BF-232491651D24}">
      <dgm:prSet/>
      <dgm:spPr/>
      <dgm:t>
        <a:bodyPr/>
        <a:lstStyle/>
        <a:p>
          <a:r>
            <a:rPr lang="en-IN"/>
            <a:t>Rows: 145,460</a:t>
          </a:r>
          <a:endParaRPr lang="en-US"/>
        </a:p>
      </dgm:t>
    </dgm:pt>
    <dgm:pt modelId="{B9F80D40-F576-4A98-9D29-B322716EE8AC}" type="parTrans" cxnId="{318FF479-436C-4F2D-9ED6-D65EB248E33E}">
      <dgm:prSet/>
      <dgm:spPr/>
      <dgm:t>
        <a:bodyPr/>
        <a:lstStyle/>
        <a:p>
          <a:endParaRPr lang="en-US"/>
        </a:p>
      </dgm:t>
    </dgm:pt>
    <dgm:pt modelId="{349A35C1-A9D1-4C55-BD34-9F6A595BF78F}" type="sibTrans" cxnId="{318FF479-436C-4F2D-9ED6-D65EB248E33E}">
      <dgm:prSet/>
      <dgm:spPr/>
      <dgm:t>
        <a:bodyPr/>
        <a:lstStyle/>
        <a:p>
          <a:endParaRPr lang="en-US"/>
        </a:p>
      </dgm:t>
    </dgm:pt>
    <dgm:pt modelId="{A5BFC53D-8326-49DA-8A27-D7C826EFCA89}">
      <dgm:prSet/>
      <dgm:spPr/>
      <dgm:t>
        <a:bodyPr/>
        <a:lstStyle/>
        <a:p>
          <a:r>
            <a:rPr lang="en-IN"/>
            <a:t>Columns: 23</a:t>
          </a:r>
          <a:endParaRPr lang="en-US"/>
        </a:p>
      </dgm:t>
    </dgm:pt>
    <dgm:pt modelId="{17454801-74DB-446E-8250-B1ED2A4B57CF}" type="parTrans" cxnId="{05B0E242-7E6C-447D-84E5-619C11A6768F}">
      <dgm:prSet/>
      <dgm:spPr/>
      <dgm:t>
        <a:bodyPr/>
        <a:lstStyle/>
        <a:p>
          <a:endParaRPr lang="en-US"/>
        </a:p>
      </dgm:t>
    </dgm:pt>
    <dgm:pt modelId="{380742B5-A5C1-4538-8335-7667634EBD69}" type="sibTrans" cxnId="{05B0E242-7E6C-447D-84E5-619C11A6768F}">
      <dgm:prSet/>
      <dgm:spPr/>
      <dgm:t>
        <a:bodyPr/>
        <a:lstStyle/>
        <a:p>
          <a:endParaRPr lang="en-US"/>
        </a:p>
      </dgm:t>
    </dgm:pt>
    <dgm:pt modelId="{5A51BE9A-9CBD-439D-80A3-B3B9F80EB1B8}">
      <dgm:prSet/>
      <dgm:spPr/>
      <dgm:t>
        <a:bodyPr/>
        <a:lstStyle/>
        <a:p>
          <a:r>
            <a:rPr lang="en-IN" b="1"/>
            <a:t>Null Values:</a:t>
          </a:r>
          <a:endParaRPr lang="en-US"/>
        </a:p>
      </dgm:t>
    </dgm:pt>
    <dgm:pt modelId="{73E5124F-1193-4335-89B9-0AF19E9857EF}" type="parTrans" cxnId="{45D22187-ED4C-4D7D-9232-1AA86BA71D90}">
      <dgm:prSet/>
      <dgm:spPr/>
      <dgm:t>
        <a:bodyPr/>
        <a:lstStyle/>
        <a:p>
          <a:endParaRPr lang="en-US"/>
        </a:p>
      </dgm:t>
    </dgm:pt>
    <dgm:pt modelId="{8EA4EC40-B65A-4D6D-B01C-D9212370EDA4}" type="sibTrans" cxnId="{45D22187-ED4C-4D7D-9232-1AA86BA71D90}">
      <dgm:prSet/>
      <dgm:spPr/>
      <dgm:t>
        <a:bodyPr/>
        <a:lstStyle/>
        <a:p>
          <a:endParaRPr lang="en-US"/>
        </a:p>
      </dgm:t>
    </dgm:pt>
    <dgm:pt modelId="{9FD549B4-6B8A-4270-A358-E908D0D20A94}">
      <dgm:prSet/>
      <dgm:spPr/>
      <dgm:t>
        <a:bodyPr/>
        <a:lstStyle/>
        <a:p>
          <a:r>
            <a:rPr lang="en-IN"/>
            <a:t>Checked using dataset.isnull().sum()*100/dataset.shape[0] code.</a:t>
          </a:r>
          <a:endParaRPr lang="en-US"/>
        </a:p>
      </dgm:t>
    </dgm:pt>
    <dgm:pt modelId="{A05A44B9-1FBD-4016-862D-E6EB729088BB}" type="parTrans" cxnId="{88529D30-0A6F-43C0-A261-C2AE77B09D48}">
      <dgm:prSet/>
      <dgm:spPr/>
      <dgm:t>
        <a:bodyPr/>
        <a:lstStyle/>
        <a:p>
          <a:endParaRPr lang="en-US"/>
        </a:p>
      </dgm:t>
    </dgm:pt>
    <dgm:pt modelId="{005D2FA4-EE39-4DAF-A444-6F6DD83D91CB}" type="sibTrans" cxnId="{88529D30-0A6F-43C0-A261-C2AE77B09D48}">
      <dgm:prSet/>
      <dgm:spPr/>
      <dgm:t>
        <a:bodyPr/>
        <a:lstStyle/>
        <a:p>
          <a:endParaRPr lang="en-US"/>
        </a:p>
      </dgm:t>
    </dgm:pt>
    <dgm:pt modelId="{B0D88E73-FD6D-42F1-8EB4-C171CA310301}">
      <dgm:prSet/>
      <dgm:spPr/>
      <dgm:t>
        <a:bodyPr/>
        <a:lstStyle/>
        <a:p>
          <a:r>
            <a:rPr lang="en-IN"/>
            <a:t>Provides the percentage of null values for each column.</a:t>
          </a:r>
          <a:endParaRPr lang="en-US"/>
        </a:p>
      </dgm:t>
    </dgm:pt>
    <dgm:pt modelId="{6AE28597-FA8E-4781-911E-6821BB8AAC44}" type="parTrans" cxnId="{9C3006CA-DD85-44CD-A16A-9C9C0BA969D3}">
      <dgm:prSet/>
      <dgm:spPr/>
      <dgm:t>
        <a:bodyPr/>
        <a:lstStyle/>
        <a:p>
          <a:endParaRPr lang="en-US"/>
        </a:p>
      </dgm:t>
    </dgm:pt>
    <dgm:pt modelId="{DE49B67F-3C08-46BC-8921-5F06240E33B7}" type="sibTrans" cxnId="{9C3006CA-DD85-44CD-A16A-9C9C0BA969D3}">
      <dgm:prSet/>
      <dgm:spPr/>
      <dgm:t>
        <a:bodyPr/>
        <a:lstStyle/>
        <a:p>
          <a:endParaRPr lang="en-US"/>
        </a:p>
      </dgm:t>
    </dgm:pt>
    <dgm:pt modelId="{8CD622AF-2AE4-4C97-AEB9-E8AA4E08FDAE}">
      <dgm:prSet/>
      <dgm:spPr/>
      <dgm:t>
        <a:bodyPr/>
        <a:lstStyle/>
        <a:p>
          <a:r>
            <a:rPr lang="en-IN" b="1"/>
            <a:t>Data Integrity:</a:t>
          </a:r>
          <a:endParaRPr lang="en-US"/>
        </a:p>
      </dgm:t>
    </dgm:pt>
    <dgm:pt modelId="{A95556CB-46A8-442A-8337-01AD30C07FAA}" type="parTrans" cxnId="{FA91E4F5-CA80-4462-BA13-418E54A68390}">
      <dgm:prSet/>
      <dgm:spPr/>
      <dgm:t>
        <a:bodyPr/>
        <a:lstStyle/>
        <a:p>
          <a:endParaRPr lang="en-US"/>
        </a:p>
      </dgm:t>
    </dgm:pt>
    <dgm:pt modelId="{8EFB4A63-0BFA-4DD1-BD43-BC2F7C080482}" type="sibTrans" cxnId="{FA91E4F5-CA80-4462-BA13-418E54A68390}">
      <dgm:prSet/>
      <dgm:spPr/>
      <dgm:t>
        <a:bodyPr/>
        <a:lstStyle/>
        <a:p>
          <a:endParaRPr lang="en-US"/>
        </a:p>
      </dgm:t>
    </dgm:pt>
    <dgm:pt modelId="{D0B28288-6675-4321-A9F1-965C3E5F20D3}">
      <dgm:prSet/>
      <dgm:spPr/>
      <dgm:t>
        <a:bodyPr/>
        <a:lstStyle/>
        <a:p>
          <a:r>
            <a:rPr lang="en-IN"/>
            <a:t>Presence of null values indicates potential data gaps or missing information.</a:t>
          </a:r>
          <a:endParaRPr lang="en-US"/>
        </a:p>
      </dgm:t>
    </dgm:pt>
    <dgm:pt modelId="{BE6AFED3-283C-4AD3-8398-122F15A777FF}" type="parTrans" cxnId="{ED7D0AFE-2BFD-4718-9390-C4654A494BA5}">
      <dgm:prSet/>
      <dgm:spPr/>
      <dgm:t>
        <a:bodyPr/>
        <a:lstStyle/>
        <a:p>
          <a:endParaRPr lang="en-US"/>
        </a:p>
      </dgm:t>
    </dgm:pt>
    <dgm:pt modelId="{D062E6CE-5A47-450A-9E7F-80CBBE17A36C}" type="sibTrans" cxnId="{ED7D0AFE-2BFD-4718-9390-C4654A494BA5}">
      <dgm:prSet/>
      <dgm:spPr/>
      <dgm:t>
        <a:bodyPr/>
        <a:lstStyle/>
        <a:p>
          <a:endParaRPr lang="en-US"/>
        </a:p>
      </dgm:t>
    </dgm:pt>
    <dgm:pt modelId="{C578A1B1-36A0-4B55-AA23-D5A1DE7E0975}" type="pres">
      <dgm:prSet presAssocID="{D1DB08F9-5902-4387-996F-EFF10C23352D}" presName="linear" presStyleCnt="0">
        <dgm:presLayoutVars>
          <dgm:dir/>
          <dgm:animLvl val="lvl"/>
          <dgm:resizeHandles val="exact"/>
        </dgm:presLayoutVars>
      </dgm:prSet>
      <dgm:spPr/>
    </dgm:pt>
    <dgm:pt modelId="{36DF7A9F-DCA7-402A-8DB3-2809DF0E58D7}" type="pres">
      <dgm:prSet presAssocID="{0F829FE9-0EC9-40C4-A3EB-5267D8342BA2}" presName="parentLin" presStyleCnt="0"/>
      <dgm:spPr/>
    </dgm:pt>
    <dgm:pt modelId="{4BA74FDE-BEB4-49FE-8147-CED064A38D7A}" type="pres">
      <dgm:prSet presAssocID="{0F829FE9-0EC9-40C4-A3EB-5267D8342BA2}" presName="parentLeftMargin" presStyleLbl="node1" presStyleIdx="0" presStyleCnt="3"/>
      <dgm:spPr/>
    </dgm:pt>
    <dgm:pt modelId="{3362A220-AA84-40A1-9479-F17F013275F6}" type="pres">
      <dgm:prSet presAssocID="{0F829FE9-0EC9-40C4-A3EB-5267D8342B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3B7348-D51E-4EC4-9284-A69EBE40107E}" type="pres">
      <dgm:prSet presAssocID="{0F829FE9-0EC9-40C4-A3EB-5267D8342BA2}" presName="negativeSpace" presStyleCnt="0"/>
      <dgm:spPr/>
    </dgm:pt>
    <dgm:pt modelId="{8A7C115B-9EB7-4E65-A634-9CCC86C37A1D}" type="pres">
      <dgm:prSet presAssocID="{0F829FE9-0EC9-40C4-A3EB-5267D8342BA2}" presName="childText" presStyleLbl="conFgAcc1" presStyleIdx="0" presStyleCnt="3">
        <dgm:presLayoutVars>
          <dgm:bulletEnabled val="1"/>
        </dgm:presLayoutVars>
      </dgm:prSet>
      <dgm:spPr/>
    </dgm:pt>
    <dgm:pt modelId="{04DEE613-4C2B-490C-AE85-739F44769093}" type="pres">
      <dgm:prSet presAssocID="{623E4E06-1A48-4EDC-A395-9C9B741B6846}" presName="spaceBetweenRectangles" presStyleCnt="0"/>
      <dgm:spPr/>
    </dgm:pt>
    <dgm:pt modelId="{D483F34B-7E31-4830-85F8-3CD0DE556D0C}" type="pres">
      <dgm:prSet presAssocID="{5A51BE9A-9CBD-439D-80A3-B3B9F80EB1B8}" presName="parentLin" presStyleCnt="0"/>
      <dgm:spPr/>
    </dgm:pt>
    <dgm:pt modelId="{6B49A467-1E70-4F32-B47D-4E6B5AAA983A}" type="pres">
      <dgm:prSet presAssocID="{5A51BE9A-9CBD-439D-80A3-B3B9F80EB1B8}" presName="parentLeftMargin" presStyleLbl="node1" presStyleIdx="0" presStyleCnt="3"/>
      <dgm:spPr/>
    </dgm:pt>
    <dgm:pt modelId="{35D3C5B2-F537-40D5-BFAC-9D824A6B57EB}" type="pres">
      <dgm:prSet presAssocID="{5A51BE9A-9CBD-439D-80A3-B3B9F80EB1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BFF529-35D5-4725-BCC9-D4D27CACB760}" type="pres">
      <dgm:prSet presAssocID="{5A51BE9A-9CBD-439D-80A3-B3B9F80EB1B8}" presName="negativeSpace" presStyleCnt="0"/>
      <dgm:spPr/>
    </dgm:pt>
    <dgm:pt modelId="{44849615-411A-4F11-846F-5562C383580E}" type="pres">
      <dgm:prSet presAssocID="{5A51BE9A-9CBD-439D-80A3-B3B9F80EB1B8}" presName="childText" presStyleLbl="conFgAcc1" presStyleIdx="1" presStyleCnt="3">
        <dgm:presLayoutVars>
          <dgm:bulletEnabled val="1"/>
        </dgm:presLayoutVars>
      </dgm:prSet>
      <dgm:spPr/>
    </dgm:pt>
    <dgm:pt modelId="{8034084D-7252-4E70-8A6F-1DC591CFF903}" type="pres">
      <dgm:prSet presAssocID="{8EA4EC40-B65A-4D6D-B01C-D9212370EDA4}" presName="spaceBetweenRectangles" presStyleCnt="0"/>
      <dgm:spPr/>
    </dgm:pt>
    <dgm:pt modelId="{625853C9-9D10-40AD-A087-E52D3586F4A8}" type="pres">
      <dgm:prSet presAssocID="{8CD622AF-2AE4-4C97-AEB9-E8AA4E08FDAE}" presName="parentLin" presStyleCnt="0"/>
      <dgm:spPr/>
    </dgm:pt>
    <dgm:pt modelId="{74042960-5650-43EC-90D5-3CE90E3761C3}" type="pres">
      <dgm:prSet presAssocID="{8CD622AF-2AE4-4C97-AEB9-E8AA4E08FDAE}" presName="parentLeftMargin" presStyleLbl="node1" presStyleIdx="1" presStyleCnt="3"/>
      <dgm:spPr/>
    </dgm:pt>
    <dgm:pt modelId="{46371278-49EF-4671-B2A5-5F1E29A16F87}" type="pres">
      <dgm:prSet presAssocID="{8CD622AF-2AE4-4C97-AEB9-E8AA4E08FDA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44E5D8-5865-4077-9E73-84DAB3E38C45}" type="pres">
      <dgm:prSet presAssocID="{8CD622AF-2AE4-4C97-AEB9-E8AA4E08FDAE}" presName="negativeSpace" presStyleCnt="0"/>
      <dgm:spPr/>
    </dgm:pt>
    <dgm:pt modelId="{76AAD689-52DC-42CF-8BF4-DB65FF93AA34}" type="pres">
      <dgm:prSet presAssocID="{8CD622AF-2AE4-4C97-AEB9-E8AA4E08FDA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F9C01F-8B99-4CD1-BFDD-06D1FAF3642C}" type="presOf" srcId="{0F829FE9-0EC9-40C4-A3EB-5267D8342BA2}" destId="{3362A220-AA84-40A1-9479-F17F013275F6}" srcOrd="1" destOrd="0" presId="urn:microsoft.com/office/officeart/2005/8/layout/list1"/>
    <dgm:cxn modelId="{12804E26-DE45-445F-8184-F2292944B03C}" type="presOf" srcId="{D0B28288-6675-4321-A9F1-965C3E5F20D3}" destId="{76AAD689-52DC-42CF-8BF4-DB65FF93AA34}" srcOrd="0" destOrd="0" presId="urn:microsoft.com/office/officeart/2005/8/layout/list1"/>
    <dgm:cxn modelId="{88529D30-0A6F-43C0-A261-C2AE77B09D48}" srcId="{5A51BE9A-9CBD-439D-80A3-B3B9F80EB1B8}" destId="{9FD549B4-6B8A-4270-A358-E908D0D20A94}" srcOrd="0" destOrd="0" parTransId="{A05A44B9-1FBD-4016-862D-E6EB729088BB}" sibTransId="{005D2FA4-EE39-4DAF-A444-6F6DD83D91CB}"/>
    <dgm:cxn modelId="{15BA0940-2214-4784-A223-0AB23BD62EE0}" type="presOf" srcId="{8CD622AF-2AE4-4C97-AEB9-E8AA4E08FDAE}" destId="{46371278-49EF-4671-B2A5-5F1E29A16F87}" srcOrd="1" destOrd="0" presId="urn:microsoft.com/office/officeart/2005/8/layout/list1"/>
    <dgm:cxn modelId="{05B0E242-7E6C-447D-84E5-619C11A6768F}" srcId="{0F829FE9-0EC9-40C4-A3EB-5267D8342BA2}" destId="{A5BFC53D-8326-49DA-8A27-D7C826EFCA89}" srcOrd="1" destOrd="0" parTransId="{17454801-74DB-446E-8250-B1ED2A4B57CF}" sibTransId="{380742B5-A5C1-4538-8335-7667634EBD69}"/>
    <dgm:cxn modelId="{15028767-EF10-4A0F-A1FA-FECE4D97CD6F}" type="presOf" srcId="{D1DB08F9-5902-4387-996F-EFF10C23352D}" destId="{C578A1B1-36A0-4B55-AA23-D5A1DE7E0975}" srcOrd="0" destOrd="0" presId="urn:microsoft.com/office/officeart/2005/8/layout/list1"/>
    <dgm:cxn modelId="{1A08F949-95CE-4DB7-864E-BC87A6A1AE58}" type="presOf" srcId="{5A51BE9A-9CBD-439D-80A3-B3B9F80EB1B8}" destId="{35D3C5B2-F537-40D5-BFAC-9D824A6B57EB}" srcOrd="1" destOrd="0" presId="urn:microsoft.com/office/officeart/2005/8/layout/list1"/>
    <dgm:cxn modelId="{37453579-5F26-4F6A-A129-EE93C9198091}" type="presOf" srcId="{B0D88E73-FD6D-42F1-8EB4-C171CA310301}" destId="{44849615-411A-4F11-846F-5562C383580E}" srcOrd="0" destOrd="1" presId="urn:microsoft.com/office/officeart/2005/8/layout/list1"/>
    <dgm:cxn modelId="{318FF479-436C-4F2D-9ED6-D65EB248E33E}" srcId="{0F829FE9-0EC9-40C4-A3EB-5267D8342BA2}" destId="{903A539E-8BBE-4B2B-92BF-232491651D24}" srcOrd="0" destOrd="0" parTransId="{B9F80D40-F576-4A98-9D29-B322716EE8AC}" sibTransId="{349A35C1-A9D1-4C55-BD34-9F6A595BF78F}"/>
    <dgm:cxn modelId="{1CC8CE5A-8BD6-4146-B283-7C66DF7A264D}" type="presOf" srcId="{8CD622AF-2AE4-4C97-AEB9-E8AA4E08FDAE}" destId="{74042960-5650-43EC-90D5-3CE90E3761C3}" srcOrd="0" destOrd="0" presId="urn:microsoft.com/office/officeart/2005/8/layout/list1"/>
    <dgm:cxn modelId="{45D22187-ED4C-4D7D-9232-1AA86BA71D90}" srcId="{D1DB08F9-5902-4387-996F-EFF10C23352D}" destId="{5A51BE9A-9CBD-439D-80A3-B3B9F80EB1B8}" srcOrd="1" destOrd="0" parTransId="{73E5124F-1193-4335-89B9-0AF19E9857EF}" sibTransId="{8EA4EC40-B65A-4D6D-B01C-D9212370EDA4}"/>
    <dgm:cxn modelId="{99213199-26A4-4EF7-9E53-963FC6BC9949}" type="presOf" srcId="{9FD549B4-6B8A-4270-A358-E908D0D20A94}" destId="{44849615-411A-4F11-846F-5562C383580E}" srcOrd="0" destOrd="0" presId="urn:microsoft.com/office/officeart/2005/8/layout/list1"/>
    <dgm:cxn modelId="{E392BAB3-279B-4F5F-ACFF-F02B9B33F7C9}" type="presOf" srcId="{5A51BE9A-9CBD-439D-80A3-B3B9F80EB1B8}" destId="{6B49A467-1E70-4F32-B47D-4E6B5AAA983A}" srcOrd="0" destOrd="0" presId="urn:microsoft.com/office/officeart/2005/8/layout/list1"/>
    <dgm:cxn modelId="{95B89FC4-6D62-487D-863D-7D2A61B35E60}" srcId="{D1DB08F9-5902-4387-996F-EFF10C23352D}" destId="{0F829FE9-0EC9-40C4-A3EB-5267D8342BA2}" srcOrd="0" destOrd="0" parTransId="{EFCBBD3F-175A-41DA-A98F-E7771F32F140}" sibTransId="{623E4E06-1A48-4EDC-A395-9C9B741B6846}"/>
    <dgm:cxn modelId="{9C3006CA-DD85-44CD-A16A-9C9C0BA969D3}" srcId="{5A51BE9A-9CBD-439D-80A3-B3B9F80EB1B8}" destId="{B0D88E73-FD6D-42F1-8EB4-C171CA310301}" srcOrd="1" destOrd="0" parTransId="{6AE28597-FA8E-4781-911E-6821BB8AAC44}" sibTransId="{DE49B67F-3C08-46BC-8921-5F06240E33B7}"/>
    <dgm:cxn modelId="{5B6BB2DB-41DA-465A-B3CB-B44A1934627E}" type="presOf" srcId="{0F829FE9-0EC9-40C4-A3EB-5267D8342BA2}" destId="{4BA74FDE-BEB4-49FE-8147-CED064A38D7A}" srcOrd="0" destOrd="0" presId="urn:microsoft.com/office/officeart/2005/8/layout/list1"/>
    <dgm:cxn modelId="{E40878E8-57F7-4F82-90F4-6DA26FDAD44A}" type="presOf" srcId="{903A539E-8BBE-4B2B-92BF-232491651D24}" destId="{8A7C115B-9EB7-4E65-A634-9CCC86C37A1D}" srcOrd="0" destOrd="0" presId="urn:microsoft.com/office/officeart/2005/8/layout/list1"/>
    <dgm:cxn modelId="{9BF531ED-4FE9-42DC-B2B5-52ED729B719E}" type="presOf" srcId="{A5BFC53D-8326-49DA-8A27-D7C826EFCA89}" destId="{8A7C115B-9EB7-4E65-A634-9CCC86C37A1D}" srcOrd="0" destOrd="1" presId="urn:microsoft.com/office/officeart/2005/8/layout/list1"/>
    <dgm:cxn modelId="{FA91E4F5-CA80-4462-BA13-418E54A68390}" srcId="{D1DB08F9-5902-4387-996F-EFF10C23352D}" destId="{8CD622AF-2AE4-4C97-AEB9-E8AA4E08FDAE}" srcOrd="2" destOrd="0" parTransId="{A95556CB-46A8-442A-8337-01AD30C07FAA}" sibTransId="{8EFB4A63-0BFA-4DD1-BD43-BC2F7C080482}"/>
    <dgm:cxn modelId="{ED7D0AFE-2BFD-4718-9390-C4654A494BA5}" srcId="{8CD622AF-2AE4-4C97-AEB9-E8AA4E08FDAE}" destId="{D0B28288-6675-4321-A9F1-965C3E5F20D3}" srcOrd="0" destOrd="0" parTransId="{BE6AFED3-283C-4AD3-8398-122F15A777FF}" sibTransId="{D062E6CE-5A47-450A-9E7F-80CBBE17A36C}"/>
    <dgm:cxn modelId="{4D8DFEC0-A4E5-4E0C-9F66-C4CC3956D6C9}" type="presParOf" srcId="{C578A1B1-36A0-4B55-AA23-D5A1DE7E0975}" destId="{36DF7A9F-DCA7-402A-8DB3-2809DF0E58D7}" srcOrd="0" destOrd="0" presId="urn:microsoft.com/office/officeart/2005/8/layout/list1"/>
    <dgm:cxn modelId="{08AACA24-D563-4832-BE79-D09B39556A43}" type="presParOf" srcId="{36DF7A9F-DCA7-402A-8DB3-2809DF0E58D7}" destId="{4BA74FDE-BEB4-49FE-8147-CED064A38D7A}" srcOrd="0" destOrd="0" presId="urn:microsoft.com/office/officeart/2005/8/layout/list1"/>
    <dgm:cxn modelId="{438EBE3A-D686-489E-8E9A-5EF2882E8A81}" type="presParOf" srcId="{36DF7A9F-DCA7-402A-8DB3-2809DF0E58D7}" destId="{3362A220-AA84-40A1-9479-F17F013275F6}" srcOrd="1" destOrd="0" presId="urn:microsoft.com/office/officeart/2005/8/layout/list1"/>
    <dgm:cxn modelId="{27375660-9CE9-40E4-AC05-8692220CB12A}" type="presParOf" srcId="{C578A1B1-36A0-4B55-AA23-D5A1DE7E0975}" destId="{113B7348-D51E-4EC4-9284-A69EBE40107E}" srcOrd="1" destOrd="0" presId="urn:microsoft.com/office/officeart/2005/8/layout/list1"/>
    <dgm:cxn modelId="{EE824CB7-A0D8-4C60-B97F-BB1C67F36C10}" type="presParOf" srcId="{C578A1B1-36A0-4B55-AA23-D5A1DE7E0975}" destId="{8A7C115B-9EB7-4E65-A634-9CCC86C37A1D}" srcOrd="2" destOrd="0" presId="urn:microsoft.com/office/officeart/2005/8/layout/list1"/>
    <dgm:cxn modelId="{5B5EA051-EBE9-460F-8514-2A77704A0D36}" type="presParOf" srcId="{C578A1B1-36A0-4B55-AA23-D5A1DE7E0975}" destId="{04DEE613-4C2B-490C-AE85-739F44769093}" srcOrd="3" destOrd="0" presId="urn:microsoft.com/office/officeart/2005/8/layout/list1"/>
    <dgm:cxn modelId="{013BFD0A-90AD-4F1D-A789-6CCB2D87BCB6}" type="presParOf" srcId="{C578A1B1-36A0-4B55-AA23-D5A1DE7E0975}" destId="{D483F34B-7E31-4830-85F8-3CD0DE556D0C}" srcOrd="4" destOrd="0" presId="urn:microsoft.com/office/officeart/2005/8/layout/list1"/>
    <dgm:cxn modelId="{EE862A05-4CFD-474C-B148-2A907D09D3F6}" type="presParOf" srcId="{D483F34B-7E31-4830-85F8-3CD0DE556D0C}" destId="{6B49A467-1E70-4F32-B47D-4E6B5AAA983A}" srcOrd="0" destOrd="0" presId="urn:microsoft.com/office/officeart/2005/8/layout/list1"/>
    <dgm:cxn modelId="{3BF61B88-00AD-49A3-9E88-08D344CC32E9}" type="presParOf" srcId="{D483F34B-7E31-4830-85F8-3CD0DE556D0C}" destId="{35D3C5B2-F537-40D5-BFAC-9D824A6B57EB}" srcOrd="1" destOrd="0" presId="urn:microsoft.com/office/officeart/2005/8/layout/list1"/>
    <dgm:cxn modelId="{8AA78F31-8B83-48CB-919B-83B5054A4356}" type="presParOf" srcId="{C578A1B1-36A0-4B55-AA23-D5A1DE7E0975}" destId="{19BFF529-35D5-4725-BCC9-D4D27CACB760}" srcOrd="5" destOrd="0" presId="urn:microsoft.com/office/officeart/2005/8/layout/list1"/>
    <dgm:cxn modelId="{B0169242-7B44-421A-858C-372C1B1F1E41}" type="presParOf" srcId="{C578A1B1-36A0-4B55-AA23-D5A1DE7E0975}" destId="{44849615-411A-4F11-846F-5562C383580E}" srcOrd="6" destOrd="0" presId="urn:microsoft.com/office/officeart/2005/8/layout/list1"/>
    <dgm:cxn modelId="{A3B05580-EE1A-4579-ABC5-462ADF9F2032}" type="presParOf" srcId="{C578A1B1-36A0-4B55-AA23-D5A1DE7E0975}" destId="{8034084D-7252-4E70-8A6F-1DC591CFF903}" srcOrd="7" destOrd="0" presId="urn:microsoft.com/office/officeart/2005/8/layout/list1"/>
    <dgm:cxn modelId="{EFA98530-907A-499B-BB92-1CB4B9D37917}" type="presParOf" srcId="{C578A1B1-36A0-4B55-AA23-D5A1DE7E0975}" destId="{625853C9-9D10-40AD-A087-E52D3586F4A8}" srcOrd="8" destOrd="0" presId="urn:microsoft.com/office/officeart/2005/8/layout/list1"/>
    <dgm:cxn modelId="{82C22A0A-5D73-47B4-812D-84FDB125D3DA}" type="presParOf" srcId="{625853C9-9D10-40AD-A087-E52D3586F4A8}" destId="{74042960-5650-43EC-90D5-3CE90E3761C3}" srcOrd="0" destOrd="0" presId="urn:microsoft.com/office/officeart/2005/8/layout/list1"/>
    <dgm:cxn modelId="{7EB4445D-3FDB-480E-B9EB-4A8D9BA3A848}" type="presParOf" srcId="{625853C9-9D10-40AD-A087-E52D3586F4A8}" destId="{46371278-49EF-4671-B2A5-5F1E29A16F87}" srcOrd="1" destOrd="0" presId="urn:microsoft.com/office/officeart/2005/8/layout/list1"/>
    <dgm:cxn modelId="{1402423C-A9BC-4BDF-99F4-D6B2FC844851}" type="presParOf" srcId="{C578A1B1-36A0-4B55-AA23-D5A1DE7E0975}" destId="{0E44E5D8-5865-4077-9E73-84DAB3E38C45}" srcOrd="9" destOrd="0" presId="urn:microsoft.com/office/officeart/2005/8/layout/list1"/>
    <dgm:cxn modelId="{AF80D605-9D4D-4091-AD67-78F425668C0A}" type="presParOf" srcId="{C578A1B1-36A0-4B55-AA23-D5A1DE7E0975}" destId="{76AAD689-52DC-42CF-8BF4-DB65FF93AA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21E159-D11A-49E7-8DB8-AE44533410B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C33DB5-E04E-41D8-B71E-24804B92172C}">
      <dgm:prSet/>
      <dgm:spPr/>
      <dgm:t>
        <a:bodyPr/>
        <a:lstStyle/>
        <a:p>
          <a:r>
            <a:rPr lang="en-US" b="1"/>
            <a:t>Preprocessing Considerations:</a:t>
          </a:r>
          <a:endParaRPr lang="en-US"/>
        </a:p>
      </dgm:t>
    </dgm:pt>
    <dgm:pt modelId="{2856DEBA-BC68-4C41-AE12-D7ED56F2F519}" type="parTrans" cxnId="{D0B4AC41-CA6E-48D3-828B-8FD290381318}">
      <dgm:prSet/>
      <dgm:spPr/>
      <dgm:t>
        <a:bodyPr/>
        <a:lstStyle/>
        <a:p>
          <a:endParaRPr lang="en-US"/>
        </a:p>
      </dgm:t>
    </dgm:pt>
    <dgm:pt modelId="{11D97089-24D8-460A-981E-BB109DDC3F0E}" type="sibTrans" cxnId="{D0B4AC41-CA6E-48D3-828B-8FD290381318}">
      <dgm:prSet/>
      <dgm:spPr/>
      <dgm:t>
        <a:bodyPr/>
        <a:lstStyle/>
        <a:p>
          <a:endParaRPr lang="en-US"/>
        </a:p>
      </dgm:t>
    </dgm:pt>
    <dgm:pt modelId="{C9283196-C37E-428A-89F9-0EFE3E54B052}">
      <dgm:prSet/>
      <dgm:spPr/>
      <dgm:t>
        <a:bodyPr/>
        <a:lstStyle/>
        <a:p>
          <a:r>
            <a:rPr lang="en-US" dirty="0"/>
            <a:t>Null values may require handling through strategies like imputation or removal.</a:t>
          </a:r>
        </a:p>
      </dgm:t>
    </dgm:pt>
    <dgm:pt modelId="{2DC9C9C7-A6B5-453B-BC50-E671023158D9}" type="parTrans" cxnId="{68A8ED6B-4203-460F-A963-4BB5AFEF4F84}">
      <dgm:prSet/>
      <dgm:spPr/>
      <dgm:t>
        <a:bodyPr/>
        <a:lstStyle/>
        <a:p>
          <a:endParaRPr lang="en-US"/>
        </a:p>
      </dgm:t>
    </dgm:pt>
    <dgm:pt modelId="{886F7A7D-BA80-4BAD-A947-3AFC5F3D3FC3}" type="sibTrans" cxnId="{68A8ED6B-4203-460F-A963-4BB5AFEF4F84}">
      <dgm:prSet/>
      <dgm:spPr/>
      <dgm:t>
        <a:bodyPr/>
        <a:lstStyle/>
        <a:p>
          <a:endParaRPr lang="en-US"/>
        </a:p>
      </dgm:t>
    </dgm:pt>
    <dgm:pt modelId="{C60F79C2-B957-4B8A-B7C7-6D6C57955ACB}">
      <dgm:prSet/>
      <dgm:spPr/>
      <dgm:t>
        <a:bodyPr/>
        <a:lstStyle/>
        <a:p>
          <a:r>
            <a:rPr lang="en-US" b="1"/>
            <a:t>Column-wise Null Percentage:</a:t>
          </a:r>
          <a:endParaRPr lang="en-US"/>
        </a:p>
      </dgm:t>
    </dgm:pt>
    <dgm:pt modelId="{3A93825C-9A0B-45B4-9AE9-212931F4B718}" type="parTrans" cxnId="{A86F1039-4D3C-462E-92E9-7F7881C383EA}">
      <dgm:prSet/>
      <dgm:spPr/>
      <dgm:t>
        <a:bodyPr/>
        <a:lstStyle/>
        <a:p>
          <a:endParaRPr lang="en-US"/>
        </a:p>
      </dgm:t>
    </dgm:pt>
    <dgm:pt modelId="{A5C218DB-14E0-4681-8987-2022EE9F3E79}" type="sibTrans" cxnId="{A86F1039-4D3C-462E-92E9-7F7881C383EA}">
      <dgm:prSet/>
      <dgm:spPr/>
      <dgm:t>
        <a:bodyPr/>
        <a:lstStyle/>
        <a:p>
          <a:endParaRPr lang="en-US"/>
        </a:p>
      </dgm:t>
    </dgm:pt>
    <dgm:pt modelId="{8F54C76B-4749-4ACF-8D3D-8A8BABF538CF}">
      <dgm:prSet/>
      <dgm:spPr/>
      <dgm:t>
        <a:bodyPr/>
        <a:lstStyle/>
        <a:p>
          <a:r>
            <a:rPr lang="en-US"/>
            <a:t>Useful for identifying columns with significant null values.</a:t>
          </a:r>
        </a:p>
      </dgm:t>
    </dgm:pt>
    <dgm:pt modelId="{6F0643C2-BC81-4E8C-A44F-4A0475E51308}" type="parTrans" cxnId="{62754EC1-B5FD-4D1D-8EDF-20EB6F3615D9}">
      <dgm:prSet/>
      <dgm:spPr/>
      <dgm:t>
        <a:bodyPr/>
        <a:lstStyle/>
        <a:p>
          <a:endParaRPr lang="en-US"/>
        </a:p>
      </dgm:t>
    </dgm:pt>
    <dgm:pt modelId="{A1530614-07CD-41CA-93E3-F24C6C08E763}" type="sibTrans" cxnId="{62754EC1-B5FD-4D1D-8EDF-20EB6F3615D9}">
      <dgm:prSet/>
      <dgm:spPr/>
      <dgm:t>
        <a:bodyPr/>
        <a:lstStyle/>
        <a:p>
          <a:endParaRPr lang="en-US"/>
        </a:p>
      </dgm:t>
    </dgm:pt>
    <dgm:pt modelId="{8ED7A9B1-9FD5-415A-8E95-565DCBBEA6BE}">
      <dgm:prSet/>
      <dgm:spPr/>
      <dgm:t>
        <a:bodyPr/>
        <a:lstStyle/>
        <a:p>
          <a:r>
            <a:rPr lang="en-US" b="1"/>
            <a:t>Dataset Exploration:</a:t>
          </a:r>
          <a:endParaRPr lang="en-US"/>
        </a:p>
      </dgm:t>
    </dgm:pt>
    <dgm:pt modelId="{356CEF68-3F06-4C8A-B551-45EF5E7904B9}" type="parTrans" cxnId="{29695C1D-D4C3-4695-8E39-41ECD10918CB}">
      <dgm:prSet/>
      <dgm:spPr/>
      <dgm:t>
        <a:bodyPr/>
        <a:lstStyle/>
        <a:p>
          <a:endParaRPr lang="en-US"/>
        </a:p>
      </dgm:t>
    </dgm:pt>
    <dgm:pt modelId="{99BB9BB8-56C3-46D3-82D7-744DE70F32F4}" type="sibTrans" cxnId="{29695C1D-D4C3-4695-8E39-41ECD10918CB}">
      <dgm:prSet/>
      <dgm:spPr/>
      <dgm:t>
        <a:bodyPr/>
        <a:lstStyle/>
        <a:p>
          <a:endParaRPr lang="en-US"/>
        </a:p>
      </dgm:t>
    </dgm:pt>
    <dgm:pt modelId="{6931EA04-C4B4-4616-AC33-3D4ECB7EFB17}">
      <dgm:prSet/>
      <dgm:spPr/>
      <dgm:t>
        <a:bodyPr/>
        <a:lstStyle/>
        <a:p>
          <a:r>
            <a:rPr lang="en-US"/>
            <a:t>Further analysis needed to understand the impact of null values on the dataset's overall quality and usability.</a:t>
          </a:r>
        </a:p>
      </dgm:t>
    </dgm:pt>
    <dgm:pt modelId="{B41A2AC3-DBD5-43AD-955C-B66F97DC2B1B}" type="parTrans" cxnId="{55A4AF58-A3B0-4F32-B54D-C349CB9E9334}">
      <dgm:prSet/>
      <dgm:spPr/>
      <dgm:t>
        <a:bodyPr/>
        <a:lstStyle/>
        <a:p>
          <a:endParaRPr lang="en-US"/>
        </a:p>
      </dgm:t>
    </dgm:pt>
    <dgm:pt modelId="{555F4C9B-9B71-41E1-9159-DFB37F875BA0}" type="sibTrans" cxnId="{55A4AF58-A3B0-4F32-B54D-C349CB9E9334}">
      <dgm:prSet/>
      <dgm:spPr/>
      <dgm:t>
        <a:bodyPr/>
        <a:lstStyle/>
        <a:p>
          <a:endParaRPr lang="en-US"/>
        </a:p>
      </dgm:t>
    </dgm:pt>
    <dgm:pt modelId="{AEC2B99A-5D7A-4099-B0DF-53CF196E12D8}" type="pres">
      <dgm:prSet presAssocID="{1E21E159-D11A-49E7-8DB8-AE44533410BE}" presName="Name0" presStyleCnt="0">
        <dgm:presLayoutVars>
          <dgm:dir/>
          <dgm:animLvl val="lvl"/>
          <dgm:resizeHandles val="exact"/>
        </dgm:presLayoutVars>
      </dgm:prSet>
      <dgm:spPr/>
    </dgm:pt>
    <dgm:pt modelId="{43F75340-B8BF-4CD2-A804-9D176B23980C}" type="pres">
      <dgm:prSet presAssocID="{26C33DB5-E04E-41D8-B71E-24804B92172C}" presName="linNode" presStyleCnt="0"/>
      <dgm:spPr/>
    </dgm:pt>
    <dgm:pt modelId="{06ACFB98-8360-446D-8D26-2BF29955FC3A}" type="pres">
      <dgm:prSet presAssocID="{26C33DB5-E04E-41D8-B71E-24804B92172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391A0F7-B400-4A63-ABB2-A496EC511E38}" type="pres">
      <dgm:prSet presAssocID="{26C33DB5-E04E-41D8-B71E-24804B92172C}" presName="descendantText" presStyleLbl="alignAccFollowNode1" presStyleIdx="0" presStyleCnt="3">
        <dgm:presLayoutVars>
          <dgm:bulletEnabled val="1"/>
        </dgm:presLayoutVars>
      </dgm:prSet>
      <dgm:spPr/>
    </dgm:pt>
    <dgm:pt modelId="{529AD2C4-E8E5-488A-8ABB-B8439DD364AB}" type="pres">
      <dgm:prSet presAssocID="{11D97089-24D8-460A-981E-BB109DDC3F0E}" presName="sp" presStyleCnt="0"/>
      <dgm:spPr/>
    </dgm:pt>
    <dgm:pt modelId="{D0EC9449-7C39-480A-AFB7-D2B140B18B70}" type="pres">
      <dgm:prSet presAssocID="{C60F79C2-B957-4B8A-B7C7-6D6C57955ACB}" presName="linNode" presStyleCnt="0"/>
      <dgm:spPr/>
    </dgm:pt>
    <dgm:pt modelId="{4B31070F-81CA-46E3-84F6-63B1FE0207CB}" type="pres">
      <dgm:prSet presAssocID="{C60F79C2-B957-4B8A-B7C7-6D6C57955AC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3F4884-192C-4CDB-B4C2-BB548683CF49}" type="pres">
      <dgm:prSet presAssocID="{C60F79C2-B957-4B8A-B7C7-6D6C57955ACB}" presName="descendantText" presStyleLbl="alignAccFollowNode1" presStyleIdx="1" presStyleCnt="3">
        <dgm:presLayoutVars>
          <dgm:bulletEnabled val="1"/>
        </dgm:presLayoutVars>
      </dgm:prSet>
      <dgm:spPr/>
    </dgm:pt>
    <dgm:pt modelId="{BF6C6686-864E-4A13-B1F8-1E93CEAF5EB3}" type="pres">
      <dgm:prSet presAssocID="{A5C218DB-14E0-4681-8987-2022EE9F3E79}" presName="sp" presStyleCnt="0"/>
      <dgm:spPr/>
    </dgm:pt>
    <dgm:pt modelId="{30E12A58-8476-4D6E-836A-90F0A85306C0}" type="pres">
      <dgm:prSet presAssocID="{8ED7A9B1-9FD5-415A-8E95-565DCBBEA6BE}" presName="linNode" presStyleCnt="0"/>
      <dgm:spPr/>
    </dgm:pt>
    <dgm:pt modelId="{E850DE91-98D8-43C9-A9DC-299E9ABE61DD}" type="pres">
      <dgm:prSet presAssocID="{8ED7A9B1-9FD5-415A-8E95-565DCBBEA6B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2AC6DD8-C8F0-4A39-9E3C-2EF211926EC6}" type="pres">
      <dgm:prSet presAssocID="{8ED7A9B1-9FD5-415A-8E95-565DCBBEA6B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695C1D-D4C3-4695-8E39-41ECD10918CB}" srcId="{1E21E159-D11A-49E7-8DB8-AE44533410BE}" destId="{8ED7A9B1-9FD5-415A-8E95-565DCBBEA6BE}" srcOrd="2" destOrd="0" parTransId="{356CEF68-3F06-4C8A-B551-45EF5E7904B9}" sibTransId="{99BB9BB8-56C3-46D3-82D7-744DE70F32F4}"/>
    <dgm:cxn modelId="{993A1B28-F901-4259-8256-2C0FD1121BDB}" type="presOf" srcId="{8F54C76B-4749-4ACF-8D3D-8A8BABF538CF}" destId="{9A3F4884-192C-4CDB-B4C2-BB548683CF49}" srcOrd="0" destOrd="0" presId="urn:microsoft.com/office/officeart/2005/8/layout/vList5"/>
    <dgm:cxn modelId="{A86F1039-4D3C-462E-92E9-7F7881C383EA}" srcId="{1E21E159-D11A-49E7-8DB8-AE44533410BE}" destId="{C60F79C2-B957-4B8A-B7C7-6D6C57955ACB}" srcOrd="1" destOrd="0" parTransId="{3A93825C-9A0B-45B4-9AE9-212931F4B718}" sibTransId="{A5C218DB-14E0-4681-8987-2022EE9F3E79}"/>
    <dgm:cxn modelId="{D0B4AC41-CA6E-48D3-828B-8FD290381318}" srcId="{1E21E159-D11A-49E7-8DB8-AE44533410BE}" destId="{26C33DB5-E04E-41D8-B71E-24804B92172C}" srcOrd="0" destOrd="0" parTransId="{2856DEBA-BC68-4C41-AE12-D7ED56F2F519}" sibTransId="{11D97089-24D8-460A-981E-BB109DDC3F0E}"/>
    <dgm:cxn modelId="{68A8ED6B-4203-460F-A963-4BB5AFEF4F84}" srcId="{26C33DB5-E04E-41D8-B71E-24804B92172C}" destId="{C9283196-C37E-428A-89F9-0EFE3E54B052}" srcOrd="0" destOrd="0" parTransId="{2DC9C9C7-A6B5-453B-BC50-E671023158D9}" sibTransId="{886F7A7D-BA80-4BAD-A947-3AFC5F3D3FC3}"/>
    <dgm:cxn modelId="{55A4AF58-A3B0-4F32-B54D-C349CB9E9334}" srcId="{8ED7A9B1-9FD5-415A-8E95-565DCBBEA6BE}" destId="{6931EA04-C4B4-4616-AC33-3D4ECB7EFB17}" srcOrd="0" destOrd="0" parTransId="{B41A2AC3-DBD5-43AD-955C-B66F97DC2B1B}" sibTransId="{555F4C9B-9B71-41E1-9159-DFB37F875BA0}"/>
    <dgm:cxn modelId="{65EBE47B-E007-4DA2-80D0-947F12582EDF}" type="presOf" srcId="{1E21E159-D11A-49E7-8DB8-AE44533410BE}" destId="{AEC2B99A-5D7A-4099-B0DF-53CF196E12D8}" srcOrd="0" destOrd="0" presId="urn:microsoft.com/office/officeart/2005/8/layout/vList5"/>
    <dgm:cxn modelId="{A341668F-BFF8-4BF4-AE87-B271D4D2BFC3}" type="presOf" srcId="{C9283196-C37E-428A-89F9-0EFE3E54B052}" destId="{7391A0F7-B400-4A63-ABB2-A496EC511E38}" srcOrd="0" destOrd="0" presId="urn:microsoft.com/office/officeart/2005/8/layout/vList5"/>
    <dgm:cxn modelId="{BBA772B3-F9CA-4105-B3F1-0B809DC79127}" type="presOf" srcId="{6931EA04-C4B4-4616-AC33-3D4ECB7EFB17}" destId="{62AC6DD8-C8F0-4A39-9E3C-2EF211926EC6}" srcOrd="0" destOrd="0" presId="urn:microsoft.com/office/officeart/2005/8/layout/vList5"/>
    <dgm:cxn modelId="{0CBE70C0-EED0-4F63-A9F0-554DD32088F0}" type="presOf" srcId="{26C33DB5-E04E-41D8-B71E-24804B92172C}" destId="{06ACFB98-8360-446D-8D26-2BF29955FC3A}" srcOrd="0" destOrd="0" presId="urn:microsoft.com/office/officeart/2005/8/layout/vList5"/>
    <dgm:cxn modelId="{62754EC1-B5FD-4D1D-8EDF-20EB6F3615D9}" srcId="{C60F79C2-B957-4B8A-B7C7-6D6C57955ACB}" destId="{8F54C76B-4749-4ACF-8D3D-8A8BABF538CF}" srcOrd="0" destOrd="0" parTransId="{6F0643C2-BC81-4E8C-A44F-4A0475E51308}" sibTransId="{A1530614-07CD-41CA-93E3-F24C6C08E763}"/>
    <dgm:cxn modelId="{4BC4AEE3-C6E5-4AF8-B72B-2D35DC107A93}" type="presOf" srcId="{C60F79C2-B957-4B8A-B7C7-6D6C57955ACB}" destId="{4B31070F-81CA-46E3-84F6-63B1FE0207CB}" srcOrd="0" destOrd="0" presId="urn:microsoft.com/office/officeart/2005/8/layout/vList5"/>
    <dgm:cxn modelId="{707136F7-6338-40B5-8D99-564A8BB5050A}" type="presOf" srcId="{8ED7A9B1-9FD5-415A-8E95-565DCBBEA6BE}" destId="{E850DE91-98D8-43C9-A9DC-299E9ABE61DD}" srcOrd="0" destOrd="0" presId="urn:microsoft.com/office/officeart/2005/8/layout/vList5"/>
    <dgm:cxn modelId="{2AEF1AC4-C7BE-40B2-9AF9-5536AE5B3893}" type="presParOf" srcId="{AEC2B99A-5D7A-4099-B0DF-53CF196E12D8}" destId="{43F75340-B8BF-4CD2-A804-9D176B23980C}" srcOrd="0" destOrd="0" presId="urn:microsoft.com/office/officeart/2005/8/layout/vList5"/>
    <dgm:cxn modelId="{6F1055B3-A8E9-4370-9656-977DDD7C808D}" type="presParOf" srcId="{43F75340-B8BF-4CD2-A804-9D176B23980C}" destId="{06ACFB98-8360-446D-8D26-2BF29955FC3A}" srcOrd="0" destOrd="0" presId="urn:microsoft.com/office/officeart/2005/8/layout/vList5"/>
    <dgm:cxn modelId="{32A5F6D8-4576-446F-8BA7-65454361D2E7}" type="presParOf" srcId="{43F75340-B8BF-4CD2-A804-9D176B23980C}" destId="{7391A0F7-B400-4A63-ABB2-A496EC511E38}" srcOrd="1" destOrd="0" presId="urn:microsoft.com/office/officeart/2005/8/layout/vList5"/>
    <dgm:cxn modelId="{D7088876-E9F7-4E3D-B793-967A6A02CAD1}" type="presParOf" srcId="{AEC2B99A-5D7A-4099-B0DF-53CF196E12D8}" destId="{529AD2C4-E8E5-488A-8ABB-B8439DD364AB}" srcOrd="1" destOrd="0" presId="urn:microsoft.com/office/officeart/2005/8/layout/vList5"/>
    <dgm:cxn modelId="{42F75496-B621-4067-A76A-6F50DCE34FBA}" type="presParOf" srcId="{AEC2B99A-5D7A-4099-B0DF-53CF196E12D8}" destId="{D0EC9449-7C39-480A-AFB7-D2B140B18B70}" srcOrd="2" destOrd="0" presId="urn:microsoft.com/office/officeart/2005/8/layout/vList5"/>
    <dgm:cxn modelId="{F20DB225-237F-4429-AB4F-E343860786BE}" type="presParOf" srcId="{D0EC9449-7C39-480A-AFB7-D2B140B18B70}" destId="{4B31070F-81CA-46E3-84F6-63B1FE0207CB}" srcOrd="0" destOrd="0" presId="urn:microsoft.com/office/officeart/2005/8/layout/vList5"/>
    <dgm:cxn modelId="{BAFA1854-9363-4CED-B818-B9D234A3C94D}" type="presParOf" srcId="{D0EC9449-7C39-480A-AFB7-D2B140B18B70}" destId="{9A3F4884-192C-4CDB-B4C2-BB548683CF49}" srcOrd="1" destOrd="0" presId="urn:microsoft.com/office/officeart/2005/8/layout/vList5"/>
    <dgm:cxn modelId="{0908AC52-1C5E-459C-AF50-E5DBC4807706}" type="presParOf" srcId="{AEC2B99A-5D7A-4099-B0DF-53CF196E12D8}" destId="{BF6C6686-864E-4A13-B1F8-1E93CEAF5EB3}" srcOrd="3" destOrd="0" presId="urn:microsoft.com/office/officeart/2005/8/layout/vList5"/>
    <dgm:cxn modelId="{CE70592C-A8FD-474C-8087-CD30779B00C6}" type="presParOf" srcId="{AEC2B99A-5D7A-4099-B0DF-53CF196E12D8}" destId="{30E12A58-8476-4D6E-836A-90F0A85306C0}" srcOrd="4" destOrd="0" presId="urn:microsoft.com/office/officeart/2005/8/layout/vList5"/>
    <dgm:cxn modelId="{99A8A789-7938-4EF3-839D-CD55D3B85277}" type="presParOf" srcId="{30E12A58-8476-4D6E-836A-90F0A85306C0}" destId="{E850DE91-98D8-43C9-A9DC-299E9ABE61DD}" srcOrd="0" destOrd="0" presId="urn:microsoft.com/office/officeart/2005/8/layout/vList5"/>
    <dgm:cxn modelId="{9610121C-F93D-4559-ADD5-5C6E019E803D}" type="presParOf" srcId="{30E12A58-8476-4D6E-836A-90F0A85306C0}" destId="{62AC6DD8-C8F0-4A39-9E3C-2EF211926E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FC75DC-F156-4AF4-B9FE-CAB4BAC881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9A0FD-B393-4B1C-8C93-029B1C54FF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Categorical Value Encoding:</a:t>
          </a:r>
          <a:endParaRPr lang="en-US"/>
        </a:p>
      </dgm:t>
    </dgm:pt>
    <dgm:pt modelId="{D808D8F0-57F1-4288-9668-ADE2EE18F541}" type="parTrans" cxnId="{FD325CF2-B78E-4711-9948-7A2E95B4F006}">
      <dgm:prSet/>
      <dgm:spPr/>
      <dgm:t>
        <a:bodyPr/>
        <a:lstStyle/>
        <a:p>
          <a:endParaRPr lang="en-US"/>
        </a:p>
      </dgm:t>
    </dgm:pt>
    <dgm:pt modelId="{933560C2-74BE-420D-96EB-B9BAA099420D}" type="sibTrans" cxnId="{FD325CF2-B78E-4711-9948-7A2E95B4F006}">
      <dgm:prSet/>
      <dgm:spPr/>
      <dgm:t>
        <a:bodyPr/>
        <a:lstStyle/>
        <a:p>
          <a:endParaRPr lang="en-US"/>
        </a:p>
      </dgm:t>
    </dgm:pt>
    <dgm:pt modelId="{1B0D290A-E342-47D8-8CB3-5881A2A36A4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Transformation of categorical values into numerical representations.</a:t>
          </a:r>
          <a:endParaRPr lang="en-US"/>
        </a:p>
      </dgm:t>
    </dgm:pt>
    <dgm:pt modelId="{48D6DE0E-B85F-4C79-B00C-8D5155F0B22B}" type="parTrans" cxnId="{60BE9527-2FF9-45D9-9FAA-90C9E7596D0F}">
      <dgm:prSet/>
      <dgm:spPr/>
      <dgm:t>
        <a:bodyPr/>
        <a:lstStyle/>
        <a:p>
          <a:endParaRPr lang="en-US"/>
        </a:p>
      </dgm:t>
    </dgm:pt>
    <dgm:pt modelId="{0899F5BE-FF42-4961-BA17-C9FDB1B88124}" type="sibTrans" cxnId="{60BE9527-2FF9-45D9-9FAA-90C9E7596D0F}">
      <dgm:prSet/>
      <dgm:spPr/>
      <dgm:t>
        <a:bodyPr/>
        <a:lstStyle/>
        <a:p>
          <a:endParaRPr lang="en-US"/>
        </a:p>
      </dgm:t>
    </dgm:pt>
    <dgm:pt modelId="{17128498-CD2E-4CEB-9577-68616FDA65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Dataset Division:</a:t>
          </a:r>
          <a:endParaRPr lang="en-US"/>
        </a:p>
      </dgm:t>
    </dgm:pt>
    <dgm:pt modelId="{DE986ACD-72B9-4105-8200-8C1749EB4986}" type="parTrans" cxnId="{847FF858-9823-45D9-8A49-90071B76D05C}">
      <dgm:prSet/>
      <dgm:spPr/>
      <dgm:t>
        <a:bodyPr/>
        <a:lstStyle/>
        <a:p>
          <a:endParaRPr lang="en-US"/>
        </a:p>
      </dgm:t>
    </dgm:pt>
    <dgm:pt modelId="{DC344334-495E-4BFE-AFF4-EC2A14AD25E9}" type="sibTrans" cxnId="{847FF858-9823-45D9-8A49-90071B76D05C}">
      <dgm:prSet/>
      <dgm:spPr/>
      <dgm:t>
        <a:bodyPr/>
        <a:lstStyle/>
        <a:p>
          <a:endParaRPr lang="en-US"/>
        </a:p>
      </dgm:t>
    </dgm:pt>
    <dgm:pt modelId="{6E030E5C-7500-40A0-9071-4EA01F98F4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Segmentation into feature set (x) and target variable (y).</a:t>
          </a:r>
          <a:endParaRPr lang="en-US"/>
        </a:p>
      </dgm:t>
    </dgm:pt>
    <dgm:pt modelId="{EA21FA3B-92DF-43D5-95EA-D80C7643B3D4}" type="parTrans" cxnId="{A425AD61-9F76-4E4C-B32B-C1B441998E2F}">
      <dgm:prSet/>
      <dgm:spPr/>
      <dgm:t>
        <a:bodyPr/>
        <a:lstStyle/>
        <a:p>
          <a:endParaRPr lang="en-US"/>
        </a:p>
      </dgm:t>
    </dgm:pt>
    <dgm:pt modelId="{D272A990-0485-4D56-82BF-19A6CC04F2E5}" type="sibTrans" cxnId="{A425AD61-9F76-4E4C-B32B-C1B441998E2F}">
      <dgm:prSet/>
      <dgm:spPr/>
      <dgm:t>
        <a:bodyPr/>
        <a:lstStyle/>
        <a:p>
          <a:endParaRPr lang="en-US"/>
        </a:p>
      </dgm:t>
    </dgm:pt>
    <dgm:pt modelId="{FFBA4FC5-BA94-4E9B-B812-F5CC5B2284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SMOTE (Synthetic Minority Over-sampling Technique):</a:t>
          </a:r>
          <a:endParaRPr lang="en-US"/>
        </a:p>
      </dgm:t>
    </dgm:pt>
    <dgm:pt modelId="{D822BDA6-EFEF-403B-91F7-AF0E32B5F4A2}" type="parTrans" cxnId="{E284FCDB-12D5-48D4-A2B6-8AA9B07EC8FB}">
      <dgm:prSet/>
      <dgm:spPr/>
      <dgm:t>
        <a:bodyPr/>
        <a:lstStyle/>
        <a:p>
          <a:endParaRPr lang="en-US"/>
        </a:p>
      </dgm:t>
    </dgm:pt>
    <dgm:pt modelId="{A54AC9ED-993B-4B81-B645-CDBCB0F20DA7}" type="sibTrans" cxnId="{E284FCDB-12D5-48D4-A2B6-8AA9B07EC8FB}">
      <dgm:prSet/>
      <dgm:spPr/>
      <dgm:t>
        <a:bodyPr/>
        <a:lstStyle/>
        <a:p>
          <a:endParaRPr lang="en-US"/>
        </a:p>
      </dgm:t>
    </dgm:pt>
    <dgm:pt modelId="{FB9579CB-7B8E-4302-B81B-59C96228B6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Implementation to address dataset imbalance.</a:t>
          </a:r>
          <a:endParaRPr lang="en-US"/>
        </a:p>
      </dgm:t>
    </dgm:pt>
    <dgm:pt modelId="{E42EDEC6-1FF1-421F-BC21-94507B1C6BA3}" type="parTrans" cxnId="{2F6DE61E-4828-41F7-BEB2-50B8B33CD8A1}">
      <dgm:prSet/>
      <dgm:spPr/>
      <dgm:t>
        <a:bodyPr/>
        <a:lstStyle/>
        <a:p>
          <a:endParaRPr lang="en-US"/>
        </a:p>
      </dgm:t>
    </dgm:pt>
    <dgm:pt modelId="{AE194B72-6C09-4FC1-AE52-E9D4B2AAAABE}" type="sibTrans" cxnId="{2F6DE61E-4828-41F7-BEB2-50B8B33CD8A1}">
      <dgm:prSet/>
      <dgm:spPr/>
      <dgm:t>
        <a:bodyPr/>
        <a:lstStyle/>
        <a:p>
          <a:endParaRPr lang="en-US"/>
        </a:p>
      </dgm:t>
    </dgm:pt>
    <dgm:pt modelId="{00330C54-853A-4B16-A52C-DB11843A79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Generates synthetic instances to balance class distribution.</a:t>
          </a:r>
          <a:endParaRPr lang="en-US"/>
        </a:p>
      </dgm:t>
    </dgm:pt>
    <dgm:pt modelId="{C98B1216-3689-46A6-82CB-B0C1A4D499B5}" type="parTrans" cxnId="{97344FA3-AB2F-407D-B5DB-5B67E7660B44}">
      <dgm:prSet/>
      <dgm:spPr/>
      <dgm:t>
        <a:bodyPr/>
        <a:lstStyle/>
        <a:p>
          <a:endParaRPr lang="en-US"/>
        </a:p>
      </dgm:t>
    </dgm:pt>
    <dgm:pt modelId="{102ABDFB-39F0-4390-AEFD-B8A1172BA5E4}" type="sibTrans" cxnId="{97344FA3-AB2F-407D-B5DB-5B67E7660B44}">
      <dgm:prSet/>
      <dgm:spPr/>
      <dgm:t>
        <a:bodyPr/>
        <a:lstStyle/>
        <a:p>
          <a:endParaRPr lang="en-US"/>
        </a:p>
      </dgm:t>
    </dgm:pt>
    <dgm:pt modelId="{0B434CF8-290E-46B0-9664-9617DE801B69}" type="pres">
      <dgm:prSet presAssocID="{A2FC75DC-F156-4AF4-B9FE-CAB4BAC88125}" presName="root" presStyleCnt="0">
        <dgm:presLayoutVars>
          <dgm:dir/>
          <dgm:resizeHandles val="exact"/>
        </dgm:presLayoutVars>
      </dgm:prSet>
      <dgm:spPr/>
    </dgm:pt>
    <dgm:pt modelId="{C42FDB68-2D80-4822-A2E0-CAE28316265E}" type="pres">
      <dgm:prSet presAssocID="{91D9A0FD-B393-4B1C-8C93-029B1C54FF92}" presName="compNode" presStyleCnt="0"/>
      <dgm:spPr/>
    </dgm:pt>
    <dgm:pt modelId="{A8620B57-F03D-43D0-B2F2-EDDB217A1B05}" type="pres">
      <dgm:prSet presAssocID="{91D9A0FD-B393-4B1C-8C93-029B1C54FF92}" presName="bgRect" presStyleLbl="bgShp" presStyleIdx="0" presStyleCnt="3"/>
      <dgm:spPr/>
    </dgm:pt>
    <dgm:pt modelId="{65BB8929-7F90-423D-9C8B-A4D471CF7B08}" type="pres">
      <dgm:prSet presAssocID="{91D9A0FD-B393-4B1C-8C93-029B1C54FF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7CD5204-5749-4C79-8782-E933A8322FF8}" type="pres">
      <dgm:prSet presAssocID="{91D9A0FD-B393-4B1C-8C93-029B1C54FF92}" presName="spaceRect" presStyleCnt="0"/>
      <dgm:spPr/>
    </dgm:pt>
    <dgm:pt modelId="{5241DA6E-7874-408B-A194-05DC0B6A9BC3}" type="pres">
      <dgm:prSet presAssocID="{91D9A0FD-B393-4B1C-8C93-029B1C54FF92}" presName="parTx" presStyleLbl="revTx" presStyleIdx="0" presStyleCnt="6">
        <dgm:presLayoutVars>
          <dgm:chMax val="0"/>
          <dgm:chPref val="0"/>
        </dgm:presLayoutVars>
      </dgm:prSet>
      <dgm:spPr/>
    </dgm:pt>
    <dgm:pt modelId="{DCECBCBE-5D57-4D29-9144-3006B22DE2CE}" type="pres">
      <dgm:prSet presAssocID="{91D9A0FD-B393-4B1C-8C93-029B1C54FF92}" presName="desTx" presStyleLbl="revTx" presStyleIdx="1" presStyleCnt="6">
        <dgm:presLayoutVars/>
      </dgm:prSet>
      <dgm:spPr/>
    </dgm:pt>
    <dgm:pt modelId="{A12483A7-13A8-49BD-BBEF-B16878582503}" type="pres">
      <dgm:prSet presAssocID="{933560C2-74BE-420D-96EB-B9BAA099420D}" presName="sibTrans" presStyleCnt="0"/>
      <dgm:spPr/>
    </dgm:pt>
    <dgm:pt modelId="{B368DC3C-8AE9-45A1-A28C-F73CF621D7A4}" type="pres">
      <dgm:prSet presAssocID="{17128498-CD2E-4CEB-9577-68616FDA65FB}" presName="compNode" presStyleCnt="0"/>
      <dgm:spPr/>
    </dgm:pt>
    <dgm:pt modelId="{C6A59E7F-7099-44BA-ADF5-C8ABD42C4DAE}" type="pres">
      <dgm:prSet presAssocID="{17128498-CD2E-4CEB-9577-68616FDA65FB}" presName="bgRect" presStyleLbl="bgShp" presStyleIdx="1" presStyleCnt="3"/>
      <dgm:spPr/>
    </dgm:pt>
    <dgm:pt modelId="{DF2066C5-99D3-456C-ADE3-C99C519F0087}" type="pres">
      <dgm:prSet presAssocID="{17128498-CD2E-4CEB-9577-68616FDA65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002B851-D616-44CA-AF73-BB1C7487B417}" type="pres">
      <dgm:prSet presAssocID="{17128498-CD2E-4CEB-9577-68616FDA65FB}" presName="spaceRect" presStyleCnt="0"/>
      <dgm:spPr/>
    </dgm:pt>
    <dgm:pt modelId="{A747206F-5E11-4ABD-AECA-108C23A4DB5F}" type="pres">
      <dgm:prSet presAssocID="{17128498-CD2E-4CEB-9577-68616FDA65FB}" presName="parTx" presStyleLbl="revTx" presStyleIdx="2" presStyleCnt="6">
        <dgm:presLayoutVars>
          <dgm:chMax val="0"/>
          <dgm:chPref val="0"/>
        </dgm:presLayoutVars>
      </dgm:prSet>
      <dgm:spPr/>
    </dgm:pt>
    <dgm:pt modelId="{7FFCD8DA-EC50-4AD7-BB53-6F2E4C3F82CA}" type="pres">
      <dgm:prSet presAssocID="{17128498-CD2E-4CEB-9577-68616FDA65FB}" presName="desTx" presStyleLbl="revTx" presStyleIdx="3" presStyleCnt="6">
        <dgm:presLayoutVars/>
      </dgm:prSet>
      <dgm:spPr/>
    </dgm:pt>
    <dgm:pt modelId="{1BCC8413-8CCC-48E6-B269-5E34BB7386A9}" type="pres">
      <dgm:prSet presAssocID="{DC344334-495E-4BFE-AFF4-EC2A14AD25E9}" presName="sibTrans" presStyleCnt="0"/>
      <dgm:spPr/>
    </dgm:pt>
    <dgm:pt modelId="{277D740B-9DE9-43F2-B5FA-B1C6FF1AD606}" type="pres">
      <dgm:prSet presAssocID="{FFBA4FC5-BA94-4E9B-B812-F5CC5B228468}" presName="compNode" presStyleCnt="0"/>
      <dgm:spPr/>
    </dgm:pt>
    <dgm:pt modelId="{3429FF28-5081-4050-A42D-CB0E769597B7}" type="pres">
      <dgm:prSet presAssocID="{FFBA4FC5-BA94-4E9B-B812-F5CC5B228468}" presName="bgRect" presStyleLbl="bgShp" presStyleIdx="2" presStyleCnt="3"/>
      <dgm:spPr/>
    </dgm:pt>
    <dgm:pt modelId="{1380A7C5-4EF1-4DEA-996F-5DE2A27154D4}" type="pres">
      <dgm:prSet presAssocID="{FFBA4FC5-BA94-4E9B-B812-F5CC5B2284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D902E4A6-6BDB-48AE-8407-557A7F90256A}" type="pres">
      <dgm:prSet presAssocID="{FFBA4FC5-BA94-4E9B-B812-F5CC5B228468}" presName="spaceRect" presStyleCnt="0"/>
      <dgm:spPr/>
    </dgm:pt>
    <dgm:pt modelId="{2DC175B4-D744-44E9-96B9-E4E32A14F20D}" type="pres">
      <dgm:prSet presAssocID="{FFBA4FC5-BA94-4E9B-B812-F5CC5B228468}" presName="parTx" presStyleLbl="revTx" presStyleIdx="4" presStyleCnt="6">
        <dgm:presLayoutVars>
          <dgm:chMax val="0"/>
          <dgm:chPref val="0"/>
        </dgm:presLayoutVars>
      </dgm:prSet>
      <dgm:spPr/>
    </dgm:pt>
    <dgm:pt modelId="{D5452A3D-2FC0-493D-9BDF-D536F5EBD7EE}" type="pres">
      <dgm:prSet presAssocID="{FFBA4FC5-BA94-4E9B-B812-F5CC5B228468}" presName="desTx" presStyleLbl="revTx" presStyleIdx="5" presStyleCnt="6">
        <dgm:presLayoutVars/>
      </dgm:prSet>
      <dgm:spPr/>
    </dgm:pt>
  </dgm:ptLst>
  <dgm:cxnLst>
    <dgm:cxn modelId="{F0923A06-05C2-4E6A-9BBE-DDBD44EB02D7}" type="presOf" srcId="{91D9A0FD-B393-4B1C-8C93-029B1C54FF92}" destId="{5241DA6E-7874-408B-A194-05DC0B6A9BC3}" srcOrd="0" destOrd="0" presId="urn:microsoft.com/office/officeart/2018/2/layout/IconVerticalSolidList"/>
    <dgm:cxn modelId="{2F6DE61E-4828-41F7-BEB2-50B8B33CD8A1}" srcId="{FFBA4FC5-BA94-4E9B-B812-F5CC5B228468}" destId="{FB9579CB-7B8E-4302-B81B-59C96228B6DB}" srcOrd="0" destOrd="0" parTransId="{E42EDEC6-1FF1-421F-BC21-94507B1C6BA3}" sibTransId="{AE194B72-6C09-4FC1-AE52-E9D4B2AAAABE}"/>
    <dgm:cxn modelId="{60BE9527-2FF9-45D9-9FAA-90C9E7596D0F}" srcId="{91D9A0FD-B393-4B1C-8C93-029B1C54FF92}" destId="{1B0D290A-E342-47D8-8CB3-5881A2A36A49}" srcOrd="0" destOrd="0" parTransId="{48D6DE0E-B85F-4C79-B00C-8D5155F0B22B}" sibTransId="{0899F5BE-FF42-4961-BA17-C9FDB1B88124}"/>
    <dgm:cxn modelId="{9F016828-CB67-4605-BC6B-3AD3A64B7327}" type="presOf" srcId="{FFBA4FC5-BA94-4E9B-B812-F5CC5B228468}" destId="{2DC175B4-D744-44E9-96B9-E4E32A14F20D}" srcOrd="0" destOrd="0" presId="urn:microsoft.com/office/officeart/2018/2/layout/IconVerticalSolidList"/>
    <dgm:cxn modelId="{A425AD61-9F76-4E4C-B32B-C1B441998E2F}" srcId="{17128498-CD2E-4CEB-9577-68616FDA65FB}" destId="{6E030E5C-7500-40A0-9071-4EA01F98F48C}" srcOrd="0" destOrd="0" parTransId="{EA21FA3B-92DF-43D5-95EA-D80C7643B3D4}" sibTransId="{D272A990-0485-4D56-82BF-19A6CC04F2E5}"/>
    <dgm:cxn modelId="{DDB4F578-B01C-4AF6-B53A-ABDE2138DE1E}" type="presOf" srcId="{17128498-CD2E-4CEB-9577-68616FDA65FB}" destId="{A747206F-5E11-4ABD-AECA-108C23A4DB5F}" srcOrd="0" destOrd="0" presId="urn:microsoft.com/office/officeart/2018/2/layout/IconVerticalSolidList"/>
    <dgm:cxn modelId="{847FF858-9823-45D9-8A49-90071B76D05C}" srcId="{A2FC75DC-F156-4AF4-B9FE-CAB4BAC88125}" destId="{17128498-CD2E-4CEB-9577-68616FDA65FB}" srcOrd="1" destOrd="0" parTransId="{DE986ACD-72B9-4105-8200-8C1749EB4986}" sibTransId="{DC344334-495E-4BFE-AFF4-EC2A14AD25E9}"/>
    <dgm:cxn modelId="{6631BE79-EC38-4B1E-AD02-4FFA250857FD}" type="presOf" srcId="{6E030E5C-7500-40A0-9071-4EA01F98F48C}" destId="{7FFCD8DA-EC50-4AD7-BB53-6F2E4C3F82CA}" srcOrd="0" destOrd="0" presId="urn:microsoft.com/office/officeart/2018/2/layout/IconVerticalSolidList"/>
    <dgm:cxn modelId="{4A1E908B-2754-4E5D-99D5-EAFEFEB178F6}" type="presOf" srcId="{FB9579CB-7B8E-4302-B81B-59C96228B6DB}" destId="{D5452A3D-2FC0-493D-9BDF-D536F5EBD7EE}" srcOrd="0" destOrd="0" presId="urn:microsoft.com/office/officeart/2018/2/layout/IconVerticalSolidList"/>
    <dgm:cxn modelId="{40310391-4A76-4142-8A90-273277B2791B}" type="presOf" srcId="{1B0D290A-E342-47D8-8CB3-5881A2A36A49}" destId="{DCECBCBE-5D57-4D29-9144-3006B22DE2CE}" srcOrd="0" destOrd="0" presId="urn:microsoft.com/office/officeart/2018/2/layout/IconVerticalSolidList"/>
    <dgm:cxn modelId="{2F156E9B-EFB6-4794-9D9D-E22366361038}" type="presOf" srcId="{00330C54-853A-4B16-A52C-DB11843A79C8}" destId="{D5452A3D-2FC0-493D-9BDF-D536F5EBD7EE}" srcOrd="0" destOrd="1" presId="urn:microsoft.com/office/officeart/2018/2/layout/IconVerticalSolidList"/>
    <dgm:cxn modelId="{97344FA3-AB2F-407D-B5DB-5B67E7660B44}" srcId="{FFBA4FC5-BA94-4E9B-B812-F5CC5B228468}" destId="{00330C54-853A-4B16-A52C-DB11843A79C8}" srcOrd="1" destOrd="0" parTransId="{C98B1216-3689-46A6-82CB-B0C1A4D499B5}" sibTransId="{102ABDFB-39F0-4390-AEFD-B8A1172BA5E4}"/>
    <dgm:cxn modelId="{D59E89D4-0034-47F9-9803-F321046F800D}" type="presOf" srcId="{A2FC75DC-F156-4AF4-B9FE-CAB4BAC88125}" destId="{0B434CF8-290E-46B0-9664-9617DE801B69}" srcOrd="0" destOrd="0" presId="urn:microsoft.com/office/officeart/2018/2/layout/IconVerticalSolidList"/>
    <dgm:cxn modelId="{E284FCDB-12D5-48D4-A2B6-8AA9B07EC8FB}" srcId="{A2FC75DC-F156-4AF4-B9FE-CAB4BAC88125}" destId="{FFBA4FC5-BA94-4E9B-B812-F5CC5B228468}" srcOrd="2" destOrd="0" parTransId="{D822BDA6-EFEF-403B-91F7-AF0E32B5F4A2}" sibTransId="{A54AC9ED-993B-4B81-B645-CDBCB0F20DA7}"/>
    <dgm:cxn modelId="{FD325CF2-B78E-4711-9948-7A2E95B4F006}" srcId="{A2FC75DC-F156-4AF4-B9FE-CAB4BAC88125}" destId="{91D9A0FD-B393-4B1C-8C93-029B1C54FF92}" srcOrd="0" destOrd="0" parTransId="{D808D8F0-57F1-4288-9668-ADE2EE18F541}" sibTransId="{933560C2-74BE-420D-96EB-B9BAA099420D}"/>
    <dgm:cxn modelId="{9164A0F3-521E-4B14-940D-3113D9AFC3C7}" type="presParOf" srcId="{0B434CF8-290E-46B0-9664-9617DE801B69}" destId="{C42FDB68-2D80-4822-A2E0-CAE28316265E}" srcOrd="0" destOrd="0" presId="urn:microsoft.com/office/officeart/2018/2/layout/IconVerticalSolidList"/>
    <dgm:cxn modelId="{411AB0D3-0E9E-492C-826D-991F1B00952E}" type="presParOf" srcId="{C42FDB68-2D80-4822-A2E0-CAE28316265E}" destId="{A8620B57-F03D-43D0-B2F2-EDDB217A1B05}" srcOrd="0" destOrd="0" presId="urn:microsoft.com/office/officeart/2018/2/layout/IconVerticalSolidList"/>
    <dgm:cxn modelId="{C4727650-68F1-4A2B-9B2A-B813C5CABEC2}" type="presParOf" srcId="{C42FDB68-2D80-4822-A2E0-CAE28316265E}" destId="{65BB8929-7F90-423D-9C8B-A4D471CF7B08}" srcOrd="1" destOrd="0" presId="urn:microsoft.com/office/officeart/2018/2/layout/IconVerticalSolidList"/>
    <dgm:cxn modelId="{E66BA02A-283F-427E-AB77-813985D63EC1}" type="presParOf" srcId="{C42FDB68-2D80-4822-A2E0-CAE28316265E}" destId="{B7CD5204-5749-4C79-8782-E933A8322FF8}" srcOrd="2" destOrd="0" presId="urn:microsoft.com/office/officeart/2018/2/layout/IconVerticalSolidList"/>
    <dgm:cxn modelId="{A655F5B3-F74E-4E8D-B14F-0B666F184D3F}" type="presParOf" srcId="{C42FDB68-2D80-4822-A2E0-CAE28316265E}" destId="{5241DA6E-7874-408B-A194-05DC0B6A9BC3}" srcOrd="3" destOrd="0" presId="urn:microsoft.com/office/officeart/2018/2/layout/IconVerticalSolidList"/>
    <dgm:cxn modelId="{0BFAE211-97D9-40F6-9D0B-0DBA50F1D8F0}" type="presParOf" srcId="{C42FDB68-2D80-4822-A2E0-CAE28316265E}" destId="{DCECBCBE-5D57-4D29-9144-3006B22DE2CE}" srcOrd="4" destOrd="0" presId="urn:microsoft.com/office/officeart/2018/2/layout/IconVerticalSolidList"/>
    <dgm:cxn modelId="{B3EA70D1-B6DB-43F7-B46C-0F71BFB6D0B6}" type="presParOf" srcId="{0B434CF8-290E-46B0-9664-9617DE801B69}" destId="{A12483A7-13A8-49BD-BBEF-B16878582503}" srcOrd="1" destOrd="0" presId="urn:microsoft.com/office/officeart/2018/2/layout/IconVerticalSolidList"/>
    <dgm:cxn modelId="{F9D20712-3BEB-4A5E-BACE-03073078576B}" type="presParOf" srcId="{0B434CF8-290E-46B0-9664-9617DE801B69}" destId="{B368DC3C-8AE9-45A1-A28C-F73CF621D7A4}" srcOrd="2" destOrd="0" presId="urn:microsoft.com/office/officeart/2018/2/layout/IconVerticalSolidList"/>
    <dgm:cxn modelId="{3B625D92-7D88-4A27-B801-C59BFA61A816}" type="presParOf" srcId="{B368DC3C-8AE9-45A1-A28C-F73CF621D7A4}" destId="{C6A59E7F-7099-44BA-ADF5-C8ABD42C4DAE}" srcOrd="0" destOrd="0" presId="urn:microsoft.com/office/officeart/2018/2/layout/IconVerticalSolidList"/>
    <dgm:cxn modelId="{EE992109-60E4-4E66-BEA8-86BF1D5BC8D9}" type="presParOf" srcId="{B368DC3C-8AE9-45A1-A28C-F73CF621D7A4}" destId="{DF2066C5-99D3-456C-ADE3-C99C519F0087}" srcOrd="1" destOrd="0" presId="urn:microsoft.com/office/officeart/2018/2/layout/IconVerticalSolidList"/>
    <dgm:cxn modelId="{9F4F4A76-D3AD-4E0B-91C2-96EE65D7DF13}" type="presParOf" srcId="{B368DC3C-8AE9-45A1-A28C-F73CF621D7A4}" destId="{8002B851-D616-44CA-AF73-BB1C7487B417}" srcOrd="2" destOrd="0" presId="urn:microsoft.com/office/officeart/2018/2/layout/IconVerticalSolidList"/>
    <dgm:cxn modelId="{39294505-F010-4B8C-A680-F3059F924E01}" type="presParOf" srcId="{B368DC3C-8AE9-45A1-A28C-F73CF621D7A4}" destId="{A747206F-5E11-4ABD-AECA-108C23A4DB5F}" srcOrd="3" destOrd="0" presId="urn:microsoft.com/office/officeart/2018/2/layout/IconVerticalSolidList"/>
    <dgm:cxn modelId="{F9FC9DCA-8DF2-4CCF-B204-285FA287E876}" type="presParOf" srcId="{B368DC3C-8AE9-45A1-A28C-F73CF621D7A4}" destId="{7FFCD8DA-EC50-4AD7-BB53-6F2E4C3F82CA}" srcOrd="4" destOrd="0" presId="urn:microsoft.com/office/officeart/2018/2/layout/IconVerticalSolidList"/>
    <dgm:cxn modelId="{5F9B5C36-09BD-48B8-BE88-58ADFF29640F}" type="presParOf" srcId="{0B434CF8-290E-46B0-9664-9617DE801B69}" destId="{1BCC8413-8CCC-48E6-B269-5E34BB7386A9}" srcOrd="3" destOrd="0" presId="urn:microsoft.com/office/officeart/2018/2/layout/IconVerticalSolidList"/>
    <dgm:cxn modelId="{DF997138-F59D-43F9-B0EE-0977438DA2D3}" type="presParOf" srcId="{0B434CF8-290E-46B0-9664-9617DE801B69}" destId="{277D740B-9DE9-43F2-B5FA-B1C6FF1AD606}" srcOrd="4" destOrd="0" presId="urn:microsoft.com/office/officeart/2018/2/layout/IconVerticalSolidList"/>
    <dgm:cxn modelId="{71E9C4D7-FF4D-455D-85DA-FD02C9F20BBA}" type="presParOf" srcId="{277D740B-9DE9-43F2-B5FA-B1C6FF1AD606}" destId="{3429FF28-5081-4050-A42D-CB0E769597B7}" srcOrd="0" destOrd="0" presId="urn:microsoft.com/office/officeart/2018/2/layout/IconVerticalSolidList"/>
    <dgm:cxn modelId="{F4AB28BE-DF5D-43C9-B765-D3B17CC86E89}" type="presParOf" srcId="{277D740B-9DE9-43F2-B5FA-B1C6FF1AD606}" destId="{1380A7C5-4EF1-4DEA-996F-5DE2A27154D4}" srcOrd="1" destOrd="0" presId="urn:microsoft.com/office/officeart/2018/2/layout/IconVerticalSolidList"/>
    <dgm:cxn modelId="{E14C3A1F-3751-4163-BC75-8EC508C2D8E3}" type="presParOf" srcId="{277D740B-9DE9-43F2-B5FA-B1C6FF1AD606}" destId="{D902E4A6-6BDB-48AE-8407-557A7F90256A}" srcOrd="2" destOrd="0" presId="urn:microsoft.com/office/officeart/2018/2/layout/IconVerticalSolidList"/>
    <dgm:cxn modelId="{4C3AE956-52AC-414A-956C-F1E5A6CE70EE}" type="presParOf" srcId="{277D740B-9DE9-43F2-B5FA-B1C6FF1AD606}" destId="{2DC175B4-D744-44E9-96B9-E4E32A14F20D}" srcOrd="3" destOrd="0" presId="urn:microsoft.com/office/officeart/2018/2/layout/IconVerticalSolidList"/>
    <dgm:cxn modelId="{2D6DE246-8244-4910-AC65-BD58FD5CCA28}" type="presParOf" srcId="{277D740B-9DE9-43F2-B5FA-B1C6FF1AD606}" destId="{D5452A3D-2FC0-493D-9BDF-D536F5EBD7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D041F8-3913-431D-9404-1D69BC227F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3D811-BA0E-4814-85E0-80B1A15710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Define Input Features:</a:t>
          </a:r>
          <a:endParaRPr lang="en-US"/>
        </a:p>
      </dgm:t>
    </dgm:pt>
    <dgm:pt modelId="{2C425A2C-A41C-4E74-8424-252DA08307CF}" type="parTrans" cxnId="{4966B0B9-CA91-4E75-8C72-BDC913FFCB46}">
      <dgm:prSet/>
      <dgm:spPr/>
      <dgm:t>
        <a:bodyPr/>
        <a:lstStyle/>
        <a:p>
          <a:endParaRPr lang="en-US"/>
        </a:p>
      </dgm:t>
    </dgm:pt>
    <dgm:pt modelId="{7AE88CF4-8D7C-4AAD-8F65-B7EAC51AE3AF}" type="sibTrans" cxnId="{4966B0B9-CA91-4E75-8C72-BDC913FFCB46}">
      <dgm:prSet/>
      <dgm:spPr/>
      <dgm:t>
        <a:bodyPr/>
        <a:lstStyle/>
        <a:p>
          <a:endParaRPr lang="en-US"/>
        </a:p>
      </dgm:t>
    </dgm:pt>
    <dgm:pt modelId="{42DF06C8-B55C-4633-96F9-787351D95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the number of features in the input: num_features = x_train.shape[1]</a:t>
          </a:r>
        </a:p>
      </dgm:t>
    </dgm:pt>
    <dgm:pt modelId="{2B6DFF7A-DBBC-4E8D-BC27-B9F1C1BA3526}" type="parTrans" cxnId="{86B3F253-8344-42DD-81CB-5175B7C7E9A1}">
      <dgm:prSet/>
      <dgm:spPr/>
      <dgm:t>
        <a:bodyPr/>
        <a:lstStyle/>
        <a:p>
          <a:endParaRPr lang="en-US"/>
        </a:p>
      </dgm:t>
    </dgm:pt>
    <dgm:pt modelId="{3BFD24B7-0B88-4AD3-977F-A79D57FA3FA4}" type="sibTrans" cxnId="{86B3F253-8344-42DD-81CB-5175B7C7E9A1}">
      <dgm:prSet/>
      <dgm:spPr/>
      <dgm:t>
        <a:bodyPr/>
        <a:lstStyle/>
        <a:p>
          <a:endParaRPr lang="en-US"/>
        </a:p>
      </dgm:t>
    </dgm:pt>
    <dgm:pt modelId="{1F9CC705-E7D5-434B-82AC-1087515F43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 Sequential Model:</a:t>
          </a:r>
          <a:endParaRPr lang="en-US"/>
        </a:p>
      </dgm:t>
    </dgm:pt>
    <dgm:pt modelId="{6A81A0F8-8BBE-4400-8412-705E03A9E6F9}" type="parTrans" cxnId="{D8C4A512-444F-4BC5-A046-ABD47DDC6B22}">
      <dgm:prSet/>
      <dgm:spPr/>
      <dgm:t>
        <a:bodyPr/>
        <a:lstStyle/>
        <a:p>
          <a:endParaRPr lang="en-US"/>
        </a:p>
      </dgm:t>
    </dgm:pt>
    <dgm:pt modelId="{9A6803FD-7338-4C91-814C-70E78963F0DE}" type="sibTrans" cxnId="{D8C4A512-444F-4BC5-A046-ABD47DDC6B22}">
      <dgm:prSet/>
      <dgm:spPr/>
      <dgm:t>
        <a:bodyPr/>
        <a:lstStyle/>
        <a:p>
          <a:endParaRPr lang="en-US"/>
        </a:p>
      </dgm:t>
    </dgm:pt>
    <dgm:pt modelId="{858BF590-3923-43BB-9080-6E63DFF28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Initialize a Sequential model: model = Sequential()</a:t>
          </a:r>
        </a:p>
      </dgm:t>
    </dgm:pt>
    <dgm:pt modelId="{8C661741-6210-41FF-983A-2E9C374F5344}" type="parTrans" cxnId="{5ACEA538-F65B-4E72-BC38-903AC7447B09}">
      <dgm:prSet/>
      <dgm:spPr/>
      <dgm:t>
        <a:bodyPr/>
        <a:lstStyle/>
        <a:p>
          <a:endParaRPr lang="en-US"/>
        </a:p>
      </dgm:t>
    </dgm:pt>
    <dgm:pt modelId="{43C67DB9-CDEA-4CEC-991B-C46B0A5FC5B7}" type="sibTrans" cxnId="{5ACEA538-F65B-4E72-BC38-903AC7447B09}">
      <dgm:prSet/>
      <dgm:spPr/>
      <dgm:t>
        <a:bodyPr/>
        <a:lstStyle/>
        <a:p>
          <a:endParaRPr lang="en-US"/>
        </a:p>
      </dgm:t>
    </dgm:pt>
    <dgm:pt modelId="{2D5F00A4-B75C-4FBB-A098-BA711130D8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Input Layer:</a:t>
          </a:r>
          <a:endParaRPr lang="en-US"/>
        </a:p>
      </dgm:t>
    </dgm:pt>
    <dgm:pt modelId="{78AE7840-704F-4912-86FF-CAC951E6F7CC}" type="parTrans" cxnId="{A5102EAF-63AC-485B-828C-67008B0B8E32}">
      <dgm:prSet/>
      <dgm:spPr/>
      <dgm:t>
        <a:bodyPr/>
        <a:lstStyle/>
        <a:p>
          <a:endParaRPr lang="en-US"/>
        </a:p>
      </dgm:t>
    </dgm:pt>
    <dgm:pt modelId="{6730B936-12A7-4FA5-BF2A-76530B914D02}" type="sibTrans" cxnId="{A5102EAF-63AC-485B-828C-67008B0B8E32}">
      <dgm:prSet/>
      <dgm:spPr/>
      <dgm:t>
        <a:bodyPr/>
        <a:lstStyle/>
        <a:p>
          <a:endParaRPr lang="en-US"/>
        </a:p>
      </dgm:t>
    </dgm:pt>
    <dgm:pt modelId="{6C7189C2-2E31-4F78-9F26-B2FE5D40F3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an input layer with ReLU activation function.</a:t>
          </a:r>
        </a:p>
      </dgm:t>
    </dgm:pt>
    <dgm:pt modelId="{AAFA1E5A-D61B-4DC2-9568-C00DAAC48244}" type="parTrans" cxnId="{A69022D9-0D2E-47F7-903C-8FDFD840650C}">
      <dgm:prSet/>
      <dgm:spPr/>
      <dgm:t>
        <a:bodyPr/>
        <a:lstStyle/>
        <a:p>
          <a:endParaRPr lang="en-US"/>
        </a:p>
      </dgm:t>
    </dgm:pt>
    <dgm:pt modelId="{859560A0-F27B-41CF-8692-F04453194B81}" type="sibTrans" cxnId="{A69022D9-0D2E-47F7-903C-8FDFD840650C}">
      <dgm:prSet/>
      <dgm:spPr/>
      <dgm:t>
        <a:bodyPr/>
        <a:lstStyle/>
        <a:p>
          <a:endParaRPr lang="en-US"/>
        </a:p>
      </dgm:t>
    </dgm:pt>
    <dgm:pt modelId="{F1F7A3B0-59AD-4333-8152-0C7A4C2C2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model.add(Dense(units=x_train.shape[1], activation='relu', input_dim=num_features))</a:t>
          </a:r>
        </a:p>
      </dgm:t>
    </dgm:pt>
    <dgm:pt modelId="{4FD62CE2-BBA0-42A1-BB9F-A73AB94C7254}" type="parTrans" cxnId="{4D26C5D5-3FAE-4CC3-81EA-F4A051363E6A}">
      <dgm:prSet/>
      <dgm:spPr/>
      <dgm:t>
        <a:bodyPr/>
        <a:lstStyle/>
        <a:p>
          <a:endParaRPr lang="en-US"/>
        </a:p>
      </dgm:t>
    </dgm:pt>
    <dgm:pt modelId="{E4E62BEF-2DE0-42C3-8442-448C9D7DEF22}" type="sibTrans" cxnId="{4D26C5D5-3FAE-4CC3-81EA-F4A051363E6A}">
      <dgm:prSet/>
      <dgm:spPr/>
      <dgm:t>
        <a:bodyPr/>
        <a:lstStyle/>
        <a:p>
          <a:endParaRPr lang="en-US"/>
        </a:p>
      </dgm:t>
    </dgm:pt>
    <dgm:pt modelId="{F310D100-04DF-4F97-BD22-903CF7A256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Hidden Layers:</a:t>
          </a:r>
          <a:endParaRPr lang="en-US"/>
        </a:p>
      </dgm:t>
    </dgm:pt>
    <dgm:pt modelId="{EFD73456-C129-463B-AC08-773A73CE96E6}" type="parTrans" cxnId="{A194468F-04B9-4D9C-862E-ADB541EC1A46}">
      <dgm:prSet/>
      <dgm:spPr/>
      <dgm:t>
        <a:bodyPr/>
        <a:lstStyle/>
        <a:p>
          <a:endParaRPr lang="en-US"/>
        </a:p>
      </dgm:t>
    </dgm:pt>
    <dgm:pt modelId="{14CAFF27-5717-42A0-A8E5-5DF140471043}" type="sibTrans" cxnId="{A194468F-04B9-4D9C-862E-ADB541EC1A46}">
      <dgm:prSet/>
      <dgm:spPr/>
      <dgm:t>
        <a:bodyPr/>
        <a:lstStyle/>
        <a:p>
          <a:endParaRPr lang="en-US"/>
        </a:p>
      </dgm:t>
    </dgm:pt>
    <dgm:pt modelId="{7AA37B63-CAE9-4B5A-A688-BD6799E9C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three hidden layers with ReLU activation function.</a:t>
          </a:r>
        </a:p>
      </dgm:t>
    </dgm:pt>
    <dgm:pt modelId="{2C1CABB5-C17C-4C3E-927F-9D1B11D48CFD}" type="parTrans" cxnId="{9598F50F-BFEC-49BB-8642-2C3581AB7C8E}">
      <dgm:prSet/>
      <dgm:spPr/>
      <dgm:t>
        <a:bodyPr/>
        <a:lstStyle/>
        <a:p>
          <a:endParaRPr lang="en-US"/>
        </a:p>
      </dgm:t>
    </dgm:pt>
    <dgm:pt modelId="{B97070F6-3FBE-49FD-BD07-5D57F905B5EC}" type="sibTrans" cxnId="{9598F50F-BFEC-49BB-8642-2C3581AB7C8E}">
      <dgm:prSet/>
      <dgm:spPr/>
      <dgm:t>
        <a:bodyPr/>
        <a:lstStyle/>
        <a:p>
          <a:endParaRPr lang="en-US"/>
        </a:p>
      </dgm:t>
    </dgm:pt>
    <dgm:pt modelId="{865B2141-AE42-40C5-9F26-ADAC36C13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model.add(Dense(units=64, activation='relu'))</a:t>
          </a:r>
        </a:p>
      </dgm:t>
    </dgm:pt>
    <dgm:pt modelId="{1432E5FF-4448-487E-ABA6-2B9345C4E7F0}" type="parTrans" cxnId="{433F9300-1964-47F8-B45A-2EC2B17974B9}">
      <dgm:prSet/>
      <dgm:spPr/>
      <dgm:t>
        <a:bodyPr/>
        <a:lstStyle/>
        <a:p>
          <a:endParaRPr lang="en-US"/>
        </a:p>
      </dgm:t>
    </dgm:pt>
    <dgm:pt modelId="{136790B3-A26B-4E6A-A48B-D92DF645D357}" type="sibTrans" cxnId="{433F9300-1964-47F8-B45A-2EC2B17974B9}">
      <dgm:prSet/>
      <dgm:spPr/>
      <dgm:t>
        <a:bodyPr/>
        <a:lstStyle/>
        <a:p>
          <a:endParaRPr lang="en-US"/>
        </a:p>
      </dgm:t>
    </dgm:pt>
    <dgm:pt modelId="{14A4B49C-7174-4132-A45A-EFCA17A73A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model.add(Dense(units=64, activation='relu'))</a:t>
          </a:r>
        </a:p>
      </dgm:t>
    </dgm:pt>
    <dgm:pt modelId="{3AEC101A-4590-4540-8134-0F4C9E138526}" type="parTrans" cxnId="{5EB5CEE9-B9DE-4B35-8250-2E412A87D0AD}">
      <dgm:prSet/>
      <dgm:spPr/>
      <dgm:t>
        <a:bodyPr/>
        <a:lstStyle/>
        <a:p>
          <a:endParaRPr lang="en-US"/>
        </a:p>
      </dgm:t>
    </dgm:pt>
    <dgm:pt modelId="{47A35032-A564-437C-8003-63050FB7376B}" type="sibTrans" cxnId="{5EB5CEE9-B9DE-4B35-8250-2E412A87D0AD}">
      <dgm:prSet/>
      <dgm:spPr/>
      <dgm:t>
        <a:bodyPr/>
        <a:lstStyle/>
        <a:p>
          <a:endParaRPr lang="en-US"/>
        </a:p>
      </dgm:t>
    </dgm:pt>
    <dgm:pt modelId="{975D4F9D-D95D-4355-A0DD-4C53A8F39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model.add(Dense(units=64, activation='relu'))</a:t>
          </a:r>
        </a:p>
      </dgm:t>
    </dgm:pt>
    <dgm:pt modelId="{8FD535F7-5147-4F11-98C2-B82D390E7020}" type="parTrans" cxnId="{629723EC-9654-4A52-B40F-FFDF0C44BE06}">
      <dgm:prSet/>
      <dgm:spPr/>
      <dgm:t>
        <a:bodyPr/>
        <a:lstStyle/>
        <a:p>
          <a:endParaRPr lang="en-US"/>
        </a:p>
      </dgm:t>
    </dgm:pt>
    <dgm:pt modelId="{8F8F76FD-30E8-417E-A1F8-03D68264AFF7}" type="sibTrans" cxnId="{629723EC-9654-4A52-B40F-FFDF0C44BE06}">
      <dgm:prSet/>
      <dgm:spPr/>
      <dgm:t>
        <a:bodyPr/>
        <a:lstStyle/>
        <a:p>
          <a:endParaRPr lang="en-US"/>
        </a:p>
      </dgm:t>
    </dgm:pt>
    <dgm:pt modelId="{FFD764C8-CE00-4337-92DE-82ECBAAEAD1F}" type="pres">
      <dgm:prSet presAssocID="{7FD041F8-3913-431D-9404-1D69BC227FAC}" presName="root" presStyleCnt="0">
        <dgm:presLayoutVars>
          <dgm:dir/>
          <dgm:resizeHandles val="exact"/>
        </dgm:presLayoutVars>
      </dgm:prSet>
      <dgm:spPr/>
    </dgm:pt>
    <dgm:pt modelId="{5D234CC7-B96D-4E30-A705-4F9C629B168C}" type="pres">
      <dgm:prSet presAssocID="{6533D811-BA0E-4814-85E0-80B1A157107B}" presName="compNode" presStyleCnt="0"/>
      <dgm:spPr/>
    </dgm:pt>
    <dgm:pt modelId="{F71E6908-B3E4-4009-88F3-3623432B0AE6}" type="pres">
      <dgm:prSet presAssocID="{6533D811-BA0E-4814-85E0-80B1A157107B}" presName="bgRect" presStyleLbl="bgShp" presStyleIdx="0" presStyleCnt="4"/>
      <dgm:spPr/>
    </dgm:pt>
    <dgm:pt modelId="{9381D562-C039-4D06-BE3B-F36663386C1B}" type="pres">
      <dgm:prSet presAssocID="{6533D811-BA0E-4814-85E0-80B1A15710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14E6A44-8103-4E03-B42B-55B47AFA686A}" type="pres">
      <dgm:prSet presAssocID="{6533D811-BA0E-4814-85E0-80B1A157107B}" presName="spaceRect" presStyleCnt="0"/>
      <dgm:spPr/>
    </dgm:pt>
    <dgm:pt modelId="{19DCA975-F0A0-460E-A308-795924FFDB54}" type="pres">
      <dgm:prSet presAssocID="{6533D811-BA0E-4814-85E0-80B1A157107B}" presName="parTx" presStyleLbl="revTx" presStyleIdx="0" presStyleCnt="8">
        <dgm:presLayoutVars>
          <dgm:chMax val="0"/>
          <dgm:chPref val="0"/>
        </dgm:presLayoutVars>
      </dgm:prSet>
      <dgm:spPr/>
    </dgm:pt>
    <dgm:pt modelId="{70C4FFE9-02CA-4AA5-A95F-E853228ED4EA}" type="pres">
      <dgm:prSet presAssocID="{6533D811-BA0E-4814-85E0-80B1A157107B}" presName="desTx" presStyleLbl="revTx" presStyleIdx="1" presStyleCnt="8">
        <dgm:presLayoutVars/>
      </dgm:prSet>
      <dgm:spPr/>
    </dgm:pt>
    <dgm:pt modelId="{5A8B5509-285E-4CB8-ABF3-283136C73121}" type="pres">
      <dgm:prSet presAssocID="{7AE88CF4-8D7C-4AAD-8F65-B7EAC51AE3AF}" presName="sibTrans" presStyleCnt="0"/>
      <dgm:spPr/>
    </dgm:pt>
    <dgm:pt modelId="{AB3CE845-C314-4DED-9CF3-42F536078149}" type="pres">
      <dgm:prSet presAssocID="{1F9CC705-E7D5-434B-82AC-1087515F4399}" presName="compNode" presStyleCnt="0"/>
      <dgm:spPr/>
    </dgm:pt>
    <dgm:pt modelId="{0C28BA12-02DE-444D-A631-E377B28B9BE0}" type="pres">
      <dgm:prSet presAssocID="{1F9CC705-E7D5-434B-82AC-1087515F4399}" presName="bgRect" presStyleLbl="bgShp" presStyleIdx="1" presStyleCnt="4"/>
      <dgm:spPr/>
    </dgm:pt>
    <dgm:pt modelId="{59E7E85B-B1EC-4CBA-9F69-8095689EB3CB}" type="pres">
      <dgm:prSet presAssocID="{1F9CC705-E7D5-434B-82AC-1087515F43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C4E7BDF-5728-45B7-9673-99A52CEB041B}" type="pres">
      <dgm:prSet presAssocID="{1F9CC705-E7D5-434B-82AC-1087515F4399}" presName="spaceRect" presStyleCnt="0"/>
      <dgm:spPr/>
    </dgm:pt>
    <dgm:pt modelId="{4DE0EAB2-4F4C-45F6-8FCE-A0A685FD3B3C}" type="pres">
      <dgm:prSet presAssocID="{1F9CC705-E7D5-434B-82AC-1087515F4399}" presName="parTx" presStyleLbl="revTx" presStyleIdx="2" presStyleCnt="8">
        <dgm:presLayoutVars>
          <dgm:chMax val="0"/>
          <dgm:chPref val="0"/>
        </dgm:presLayoutVars>
      </dgm:prSet>
      <dgm:spPr/>
    </dgm:pt>
    <dgm:pt modelId="{1B02A06E-2A55-44EE-B16F-C52A78F4B852}" type="pres">
      <dgm:prSet presAssocID="{1F9CC705-E7D5-434B-82AC-1087515F4399}" presName="desTx" presStyleLbl="revTx" presStyleIdx="3" presStyleCnt="8">
        <dgm:presLayoutVars/>
      </dgm:prSet>
      <dgm:spPr/>
    </dgm:pt>
    <dgm:pt modelId="{8E61EA5B-B17F-4AAF-BE06-689BF7FD5336}" type="pres">
      <dgm:prSet presAssocID="{9A6803FD-7338-4C91-814C-70E78963F0DE}" presName="sibTrans" presStyleCnt="0"/>
      <dgm:spPr/>
    </dgm:pt>
    <dgm:pt modelId="{42DA2FF5-6C4B-4853-BC0A-57FA68D356A7}" type="pres">
      <dgm:prSet presAssocID="{2D5F00A4-B75C-4FBB-A098-BA711130D8BC}" presName="compNode" presStyleCnt="0"/>
      <dgm:spPr/>
    </dgm:pt>
    <dgm:pt modelId="{9C0C7AE0-7EE5-477B-B4C2-ED128E599C4E}" type="pres">
      <dgm:prSet presAssocID="{2D5F00A4-B75C-4FBB-A098-BA711130D8BC}" presName="bgRect" presStyleLbl="bgShp" presStyleIdx="2" presStyleCnt="4"/>
      <dgm:spPr/>
    </dgm:pt>
    <dgm:pt modelId="{640CF4B1-CE25-4602-81FE-D8EC2F00A7ED}" type="pres">
      <dgm:prSet presAssocID="{2D5F00A4-B75C-4FBB-A098-BA711130D8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BF91C2-88BD-483E-9C74-42A325301D26}" type="pres">
      <dgm:prSet presAssocID="{2D5F00A4-B75C-4FBB-A098-BA711130D8BC}" presName="spaceRect" presStyleCnt="0"/>
      <dgm:spPr/>
    </dgm:pt>
    <dgm:pt modelId="{90C0440E-0CF1-4387-9A60-A58F759C07D4}" type="pres">
      <dgm:prSet presAssocID="{2D5F00A4-B75C-4FBB-A098-BA711130D8BC}" presName="parTx" presStyleLbl="revTx" presStyleIdx="4" presStyleCnt="8">
        <dgm:presLayoutVars>
          <dgm:chMax val="0"/>
          <dgm:chPref val="0"/>
        </dgm:presLayoutVars>
      </dgm:prSet>
      <dgm:spPr/>
    </dgm:pt>
    <dgm:pt modelId="{5E850DD0-674E-4607-89A5-A60393315FC4}" type="pres">
      <dgm:prSet presAssocID="{2D5F00A4-B75C-4FBB-A098-BA711130D8BC}" presName="desTx" presStyleLbl="revTx" presStyleIdx="5" presStyleCnt="8">
        <dgm:presLayoutVars/>
      </dgm:prSet>
      <dgm:spPr/>
    </dgm:pt>
    <dgm:pt modelId="{23BFA6FA-7947-4044-BB7A-64A893ADD89B}" type="pres">
      <dgm:prSet presAssocID="{6730B936-12A7-4FA5-BF2A-76530B914D02}" presName="sibTrans" presStyleCnt="0"/>
      <dgm:spPr/>
    </dgm:pt>
    <dgm:pt modelId="{F7A332C1-E872-42D6-B6B0-E6A5A012BD36}" type="pres">
      <dgm:prSet presAssocID="{F310D100-04DF-4F97-BD22-903CF7A256F5}" presName="compNode" presStyleCnt="0"/>
      <dgm:spPr/>
    </dgm:pt>
    <dgm:pt modelId="{155174CE-848E-4CA5-A3D2-59194425AADF}" type="pres">
      <dgm:prSet presAssocID="{F310D100-04DF-4F97-BD22-903CF7A256F5}" presName="bgRect" presStyleLbl="bgShp" presStyleIdx="3" presStyleCnt="4"/>
      <dgm:spPr/>
    </dgm:pt>
    <dgm:pt modelId="{0A3A336C-2021-4AFE-AA9C-9337FC8222AC}" type="pres">
      <dgm:prSet presAssocID="{F310D100-04DF-4F97-BD22-903CF7A256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67510D-2C30-4889-A84D-9C0D2F4FB2D3}" type="pres">
      <dgm:prSet presAssocID="{F310D100-04DF-4F97-BD22-903CF7A256F5}" presName="spaceRect" presStyleCnt="0"/>
      <dgm:spPr/>
    </dgm:pt>
    <dgm:pt modelId="{00BE40A4-2F8A-4052-8639-F73BDF801D91}" type="pres">
      <dgm:prSet presAssocID="{F310D100-04DF-4F97-BD22-903CF7A256F5}" presName="parTx" presStyleLbl="revTx" presStyleIdx="6" presStyleCnt="8">
        <dgm:presLayoutVars>
          <dgm:chMax val="0"/>
          <dgm:chPref val="0"/>
        </dgm:presLayoutVars>
      </dgm:prSet>
      <dgm:spPr/>
    </dgm:pt>
    <dgm:pt modelId="{B5B8A45F-DFDA-460D-AFF0-F974E9505F83}" type="pres">
      <dgm:prSet presAssocID="{F310D100-04DF-4F97-BD22-903CF7A256F5}" presName="desTx" presStyleLbl="revTx" presStyleIdx="7" presStyleCnt="8">
        <dgm:presLayoutVars/>
      </dgm:prSet>
      <dgm:spPr/>
    </dgm:pt>
  </dgm:ptLst>
  <dgm:cxnLst>
    <dgm:cxn modelId="{AF031900-EAEB-4F9B-95CB-1340924071F3}" type="presOf" srcId="{6533D811-BA0E-4814-85E0-80B1A157107B}" destId="{19DCA975-F0A0-460E-A308-795924FFDB54}" srcOrd="0" destOrd="0" presId="urn:microsoft.com/office/officeart/2018/2/layout/IconVerticalSolidList"/>
    <dgm:cxn modelId="{433F9300-1964-47F8-B45A-2EC2B17974B9}" srcId="{F310D100-04DF-4F97-BD22-903CF7A256F5}" destId="{865B2141-AE42-40C5-9F26-ADAC36C13B75}" srcOrd="1" destOrd="0" parTransId="{1432E5FF-4448-487E-ABA6-2B9345C4E7F0}" sibTransId="{136790B3-A26B-4E6A-A48B-D92DF645D357}"/>
    <dgm:cxn modelId="{9598F50F-BFEC-49BB-8642-2C3581AB7C8E}" srcId="{F310D100-04DF-4F97-BD22-903CF7A256F5}" destId="{7AA37B63-CAE9-4B5A-A688-BD6799E9C6F2}" srcOrd="0" destOrd="0" parTransId="{2C1CABB5-C17C-4C3E-927F-9D1B11D48CFD}" sibTransId="{B97070F6-3FBE-49FD-BD07-5D57F905B5EC}"/>
    <dgm:cxn modelId="{67D73710-AF6A-4731-B604-679B0B642FC4}" type="presOf" srcId="{6C7189C2-2E31-4F78-9F26-B2FE5D40F3A5}" destId="{5E850DD0-674E-4607-89A5-A60393315FC4}" srcOrd="0" destOrd="0" presId="urn:microsoft.com/office/officeart/2018/2/layout/IconVerticalSolidList"/>
    <dgm:cxn modelId="{D8C4A512-444F-4BC5-A046-ABD47DDC6B22}" srcId="{7FD041F8-3913-431D-9404-1D69BC227FAC}" destId="{1F9CC705-E7D5-434B-82AC-1087515F4399}" srcOrd="1" destOrd="0" parTransId="{6A81A0F8-8BBE-4400-8412-705E03A9E6F9}" sibTransId="{9A6803FD-7338-4C91-814C-70E78963F0DE}"/>
    <dgm:cxn modelId="{A2517815-3C21-44D1-BEEA-D8841FE6CF64}" type="presOf" srcId="{14A4B49C-7174-4132-A45A-EFCA17A73A56}" destId="{B5B8A45F-DFDA-460D-AFF0-F974E9505F83}" srcOrd="0" destOrd="2" presId="urn:microsoft.com/office/officeart/2018/2/layout/IconVerticalSolidList"/>
    <dgm:cxn modelId="{5ACEA538-F65B-4E72-BC38-903AC7447B09}" srcId="{1F9CC705-E7D5-434B-82AC-1087515F4399}" destId="{858BF590-3923-43BB-9080-6E63DFF28AC9}" srcOrd="0" destOrd="0" parTransId="{8C661741-6210-41FF-983A-2E9C374F5344}" sibTransId="{43C67DB9-CDEA-4CEC-991B-C46B0A5FC5B7}"/>
    <dgm:cxn modelId="{D112BE65-6527-4AB6-A72C-24C7510EF518}" type="presOf" srcId="{F310D100-04DF-4F97-BD22-903CF7A256F5}" destId="{00BE40A4-2F8A-4052-8639-F73BDF801D91}" srcOrd="0" destOrd="0" presId="urn:microsoft.com/office/officeart/2018/2/layout/IconVerticalSolidList"/>
    <dgm:cxn modelId="{B80A966C-123B-4CEA-BC09-5E5B0569F4E8}" type="presOf" srcId="{7FD041F8-3913-431D-9404-1D69BC227FAC}" destId="{FFD764C8-CE00-4337-92DE-82ECBAAEAD1F}" srcOrd="0" destOrd="0" presId="urn:microsoft.com/office/officeart/2018/2/layout/IconVerticalSolidList"/>
    <dgm:cxn modelId="{058E996E-A1ED-4A7A-89BB-C426A69A7461}" type="presOf" srcId="{7AA37B63-CAE9-4B5A-A688-BD6799E9C6F2}" destId="{B5B8A45F-DFDA-460D-AFF0-F974E9505F83}" srcOrd="0" destOrd="0" presId="urn:microsoft.com/office/officeart/2018/2/layout/IconVerticalSolidList"/>
    <dgm:cxn modelId="{86B3F253-8344-42DD-81CB-5175B7C7E9A1}" srcId="{6533D811-BA0E-4814-85E0-80B1A157107B}" destId="{42DF06C8-B55C-4633-96F9-787351D957AA}" srcOrd="0" destOrd="0" parTransId="{2B6DFF7A-DBBC-4E8D-BC27-B9F1C1BA3526}" sibTransId="{3BFD24B7-0B88-4AD3-977F-A79D57FA3FA4}"/>
    <dgm:cxn modelId="{D160055A-6D6C-40B4-97C7-7FF4CBBF85EA}" type="presOf" srcId="{865B2141-AE42-40C5-9F26-ADAC36C13B75}" destId="{B5B8A45F-DFDA-460D-AFF0-F974E9505F83}" srcOrd="0" destOrd="1" presId="urn:microsoft.com/office/officeart/2018/2/layout/IconVerticalSolidList"/>
    <dgm:cxn modelId="{15C7647E-D3D4-4C9C-B935-BA2104AB2C40}" type="presOf" srcId="{2D5F00A4-B75C-4FBB-A098-BA711130D8BC}" destId="{90C0440E-0CF1-4387-9A60-A58F759C07D4}" srcOrd="0" destOrd="0" presId="urn:microsoft.com/office/officeart/2018/2/layout/IconVerticalSolidList"/>
    <dgm:cxn modelId="{4424E08C-BADD-4063-BD16-097FB7504075}" type="presOf" srcId="{975D4F9D-D95D-4355-A0DD-4C53A8F3980F}" destId="{B5B8A45F-DFDA-460D-AFF0-F974E9505F83}" srcOrd="0" destOrd="3" presId="urn:microsoft.com/office/officeart/2018/2/layout/IconVerticalSolidList"/>
    <dgm:cxn modelId="{A194468F-04B9-4D9C-862E-ADB541EC1A46}" srcId="{7FD041F8-3913-431D-9404-1D69BC227FAC}" destId="{F310D100-04DF-4F97-BD22-903CF7A256F5}" srcOrd="3" destOrd="0" parTransId="{EFD73456-C129-463B-AC08-773A73CE96E6}" sibTransId="{14CAFF27-5717-42A0-A8E5-5DF140471043}"/>
    <dgm:cxn modelId="{FEADC694-7F8B-4151-96D9-AC0CBB5B2865}" type="presOf" srcId="{858BF590-3923-43BB-9080-6E63DFF28AC9}" destId="{1B02A06E-2A55-44EE-B16F-C52A78F4B852}" srcOrd="0" destOrd="0" presId="urn:microsoft.com/office/officeart/2018/2/layout/IconVerticalSolidList"/>
    <dgm:cxn modelId="{A5102EAF-63AC-485B-828C-67008B0B8E32}" srcId="{7FD041F8-3913-431D-9404-1D69BC227FAC}" destId="{2D5F00A4-B75C-4FBB-A098-BA711130D8BC}" srcOrd="2" destOrd="0" parTransId="{78AE7840-704F-4912-86FF-CAC951E6F7CC}" sibTransId="{6730B936-12A7-4FA5-BF2A-76530B914D02}"/>
    <dgm:cxn modelId="{4966B0B9-CA91-4E75-8C72-BDC913FFCB46}" srcId="{7FD041F8-3913-431D-9404-1D69BC227FAC}" destId="{6533D811-BA0E-4814-85E0-80B1A157107B}" srcOrd="0" destOrd="0" parTransId="{2C425A2C-A41C-4E74-8424-252DA08307CF}" sibTransId="{7AE88CF4-8D7C-4AAD-8F65-B7EAC51AE3AF}"/>
    <dgm:cxn modelId="{3CE0E0CB-79F8-480D-A61F-4A6DE0C01285}" type="presOf" srcId="{42DF06C8-B55C-4633-96F9-787351D957AA}" destId="{70C4FFE9-02CA-4AA5-A95F-E853228ED4EA}" srcOrd="0" destOrd="0" presId="urn:microsoft.com/office/officeart/2018/2/layout/IconVerticalSolidList"/>
    <dgm:cxn modelId="{4D26C5D5-3FAE-4CC3-81EA-F4A051363E6A}" srcId="{2D5F00A4-B75C-4FBB-A098-BA711130D8BC}" destId="{F1F7A3B0-59AD-4333-8152-0C7A4C2C26E9}" srcOrd="1" destOrd="0" parTransId="{4FD62CE2-BBA0-42A1-BB9F-A73AB94C7254}" sibTransId="{E4E62BEF-2DE0-42C3-8442-448C9D7DEF22}"/>
    <dgm:cxn modelId="{A69022D9-0D2E-47F7-903C-8FDFD840650C}" srcId="{2D5F00A4-B75C-4FBB-A098-BA711130D8BC}" destId="{6C7189C2-2E31-4F78-9F26-B2FE5D40F3A5}" srcOrd="0" destOrd="0" parTransId="{AAFA1E5A-D61B-4DC2-9568-C00DAAC48244}" sibTransId="{859560A0-F27B-41CF-8692-F04453194B81}"/>
    <dgm:cxn modelId="{5EB5CEE9-B9DE-4B35-8250-2E412A87D0AD}" srcId="{F310D100-04DF-4F97-BD22-903CF7A256F5}" destId="{14A4B49C-7174-4132-A45A-EFCA17A73A56}" srcOrd="2" destOrd="0" parTransId="{3AEC101A-4590-4540-8134-0F4C9E138526}" sibTransId="{47A35032-A564-437C-8003-63050FB7376B}"/>
    <dgm:cxn modelId="{629723EC-9654-4A52-B40F-FFDF0C44BE06}" srcId="{F310D100-04DF-4F97-BD22-903CF7A256F5}" destId="{975D4F9D-D95D-4355-A0DD-4C53A8F3980F}" srcOrd="3" destOrd="0" parTransId="{8FD535F7-5147-4F11-98C2-B82D390E7020}" sibTransId="{8F8F76FD-30E8-417E-A1F8-03D68264AFF7}"/>
    <dgm:cxn modelId="{9A5F20F1-78EB-462C-A549-F849E613EE87}" type="presOf" srcId="{1F9CC705-E7D5-434B-82AC-1087515F4399}" destId="{4DE0EAB2-4F4C-45F6-8FCE-A0A685FD3B3C}" srcOrd="0" destOrd="0" presId="urn:microsoft.com/office/officeart/2018/2/layout/IconVerticalSolidList"/>
    <dgm:cxn modelId="{444945FE-0A5A-4E1F-ACD5-370DF3D0673B}" type="presOf" srcId="{F1F7A3B0-59AD-4333-8152-0C7A4C2C26E9}" destId="{5E850DD0-674E-4607-89A5-A60393315FC4}" srcOrd="0" destOrd="1" presId="urn:microsoft.com/office/officeart/2018/2/layout/IconVerticalSolidList"/>
    <dgm:cxn modelId="{BA05F1E0-AD67-4EA7-A6A2-42487F1C1843}" type="presParOf" srcId="{FFD764C8-CE00-4337-92DE-82ECBAAEAD1F}" destId="{5D234CC7-B96D-4E30-A705-4F9C629B168C}" srcOrd="0" destOrd="0" presId="urn:microsoft.com/office/officeart/2018/2/layout/IconVerticalSolidList"/>
    <dgm:cxn modelId="{1B2D34BA-AEAE-4FE5-B85F-53A682A25B98}" type="presParOf" srcId="{5D234CC7-B96D-4E30-A705-4F9C629B168C}" destId="{F71E6908-B3E4-4009-88F3-3623432B0AE6}" srcOrd="0" destOrd="0" presId="urn:microsoft.com/office/officeart/2018/2/layout/IconVerticalSolidList"/>
    <dgm:cxn modelId="{2A5C3EC9-8C78-4F43-AE0B-3E445DE3C804}" type="presParOf" srcId="{5D234CC7-B96D-4E30-A705-4F9C629B168C}" destId="{9381D562-C039-4D06-BE3B-F36663386C1B}" srcOrd="1" destOrd="0" presId="urn:microsoft.com/office/officeart/2018/2/layout/IconVerticalSolidList"/>
    <dgm:cxn modelId="{F2FC900B-F5AA-422A-BA5C-E7D9281501BD}" type="presParOf" srcId="{5D234CC7-B96D-4E30-A705-4F9C629B168C}" destId="{514E6A44-8103-4E03-B42B-55B47AFA686A}" srcOrd="2" destOrd="0" presId="urn:microsoft.com/office/officeart/2018/2/layout/IconVerticalSolidList"/>
    <dgm:cxn modelId="{C3785FEC-4C40-48EC-BB71-ABE1070AB812}" type="presParOf" srcId="{5D234CC7-B96D-4E30-A705-4F9C629B168C}" destId="{19DCA975-F0A0-460E-A308-795924FFDB54}" srcOrd="3" destOrd="0" presId="urn:microsoft.com/office/officeart/2018/2/layout/IconVerticalSolidList"/>
    <dgm:cxn modelId="{A0A25456-063B-4598-BFB4-0F3EC5B68B68}" type="presParOf" srcId="{5D234CC7-B96D-4E30-A705-4F9C629B168C}" destId="{70C4FFE9-02CA-4AA5-A95F-E853228ED4EA}" srcOrd="4" destOrd="0" presId="urn:microsoft.com/office/officeart/2018/2/layout/IconVerticalSolidList"/>
    <dgm:cxn modelId="{3BD2FC77-5315-44FC-B084-AD9039CFBEAB}" type="presParOf" srcId="{FFD764C8-CE00-4337-92DE-82ECBAAEAD1F}" destId="{5A8B5509-285E-4CB8-ABF3-283136C73121}" srcOrd="1" destOrd="0" presId="urn:microsoft.com/office/officeart/2018/2/layout/IconVerticalSolidList"/>
    <dgm:cxn modelId="{0F7BBCE0-36DD-4C56-A0CB-496E0ED200D2}" type="presParOf" srcId="{FFD764C8-CE00-4337-92DE-82ECBAAEAD1F}" destId="{AB3CE845-C314-4DED-9CF3-42F536078149}" srcOrd="2" destOrd="0" presId="urn:microsoft.com/office/officeart/2018/2/layout/IconVerticalSolidList"/>
    <dgm:cxn modelId="{E60CB9C4-5EFF-4253-8478-AC1C369B91E8}" type="presParOf" srcId="{AB3CE845-C314-4DED-9CF3-42F536078149}" destId="{0C28BA12-02DE-444D-A631-E377B28B9BE0}" srcOrd="0" destOrd="0" presId="urn:microsoft.com/office/officeart/2018/2/layout/IconVerticalSolidList"/>
    <dgm:cxn modelId="{FD5A20D7-760E-41BB-9F82-302037F55254}" type="presParOf" srcId="{AB3CE845-C314-4DED-9CF3-42F536078149}" destId="{59E7E85B-B1EC-4CBA-9F69-8095689EB3CB}" srcOrd="1" destOrd="0" presId="urn:microsoft.com/office/officeart/2018/2/layout/IconVerticalSolidList"/>
    <dgm:cxn modelId="{8AE180DF-E500-4793-942E-52CE7C867FF8}" type="presParOf" srcId="{AB3CE845-C314-4DED-9CF3-42F536078149}" destId="{6C4E7BDF-5728-45B7-9673-99A52CEB041B}" srcOrd="2" destOrd="0" presId="urn:microsoft.com/office/officeart/2018/2/layout/IconVerticalSolidList"/>
    <dgm:cxn modelId="{85A546CA-384F-4E92-B027-2142F7D0749D}" type="presParOf" srcId="{AB3CE845-C314-4DED-9CF3-42F536078149}" destId="{4DE0EAB2-4F4C-45F6-8FCE-A0A685FD3B3C}" srcOrd="3" destOrd="0" presId="urn:microsoft.com/office/officeart/2018/2/layout/IconVerticalSolidList"/>
    <dgm:cxn modelId="{5E0DA85F-D14D-4ECE-9C31-147FEE4C597E}" type="presParOf" srcId="{AB3CE845-C314-4DED-9CF3-42F536078149}" destId="{1B02A06E-2A55-44EE-B16F-C52A78F4B852}" srcOrd="4" destOrd="0" presId="urn:microsoft.com/office/officeart/2018/2/layout/IconVerticalSolidList"/>
    <dgm:cxn modelId="{65060442-9469-4931-BF1C-05C980B6EEB4}" type="presParOf" srcId="{FFD764C8-CE00-4337-92DE-82ECBAAEAD1F}" destId="{8E61EA5B-B17F-4AAF-BE06-689BF7FD5336}" srcOrd="3" destOrd="0" presId="urn:microsoft.com/office/officeart/2018/2/layout/IconVerticalSolidList"/>
    <dgm:cxn modelId="{E6D1F907-5FE6-41A5-90F1-CF69A735AB13}" type="presParOf" srcId="{FFD764C8-CE00-4337-92DE-82ECBAAEAD1F}" destId="{42DA2FF5-6C4B-4853-BC0A-57FA68D356A7}" srcOrd="4" destOrd="0" presId="urn:microsoft.com/office/officeart/2018/2/layout/IconVerticalSolidList"/>
    <dgm:cxn modelId="{41DB87EA-6233-4550-8332-7C546F4512FF}" type="presParOf" srcId="{42DA2FF5-6C4B-4853-BC0A-57FA68D356A7}" destId="{9C0C7AE0-7EE5-477B-B4C2-ED128E599C4E}" srcOrd="0" destOrd="0" presId="urn:microsoft.com/office/officeart/2018/2/layout/IconVerticalSolidList"/>
    <dgm:cxn modelId="{FFB54487-1D46-4278-949B-699B930D2108}" type="presParOf" srcId="{42DA2FF5-6C4B-4853-BC0A-57FA68D356A7}" destId="{640CF4B1-CE25-4602-81FE-D8EC2F00A7ED}" srcOrd="1" destOrd="0" presId="urn:microsoft.com/office/officeart/2018/2/layout/IconVerticalSolidList"/>
    <dgm:cxn modelId="{C3675C5A-AD3D-40E8-8AD7-78618609D100}" type="presParOf" srcId="{42DA2FF5-6C4B-4853-BC0A-57FA68D356A7}" destId="{1CBF91C2-88BD-483E-9C74-42A325301D26}" srcOrd="2" destOrd="0" presId="urn:microsoft.com/office/officeart/2018/2/layout/IconVerticalSolidList"/>
    <dgm:cxn modelId="{73D14AF4-3BC6-4931-BAD8-6B0C2F330C94}" type="presParOf" srcId="{42DA2FF5-6C4B-4853-BC0A-57FA68D356A7}" destId="{90C0440E-0CF1-4387-9A60-A58F759C07D4}" srcOrd="3" destOrd="0" presId="urn:microsoft.com/office/officeart/2018/2/layout/IconVerticalSolidList"/>
    <dgm:cxn modelId="{28809BA9-8B36-4A91-A671-DC5D4F8839BC}" type="presParOf" srcId="{42DA2FF5-6C4B-4853-BC0A-57FA68D356A7}" destId="{5E850DD0-674E-4607-89A5-A60393315FC4}" srcOrd="4" destOrd="0" presId="urn:microsoft.com/office/officeart/2018/2/layout/IconVerticalSolidList"/>
    <dgm:cxn modelId="{A605FE69-72DF-425B-ABE9-00B89C47AA11}" type="presParOf" srcId="{FFD764C8-CE00-4337-92DE-82ECBAAEAD1F}" destId="{23BFA6FA-7947-4044-BB7A-64A893ADD89B}" srcOrd="5" destOrd="0" presId="urn:microsoft.com/office/officeart/2018/2/layout/IconVerticalSolidList"/>
    <dgm:cxn modelId="{088A89C4-24D2-44DD-AD2D-D491818EFC83}" type="presParOf" srcId="{FFD764C8-CE00-4337-92DE-82ECBAAEAD1F}" destId="{F7A332C1-E872-42D6-B6B0-E6A5A012BD36}" srcOrd="6" destOrd="0" presId="urn:microsoft.com/office/officeart/2018/2/layout/IconVerticalSolidList"/>
    <dgm:cxn modelId="{A041BD06-B97D-43C0-9F6F-356CBD3C365C}" type="presParOf" srcId="{F7A332C1-E872-42D6-B6B0-E6A5A012BD36}" destId="{155174CE-848E-4CA5-A3D2-59194425AADF}" srcOrd="0" destOrd="0" presId="urn:microsoft.com/office/officeart/2018/2/layout/IconVerticalSolidList"/>
    <dgm:cxn modelId="{02065F1E-15E4-4D49-B38C-977AB8340925}" type="presParOf" srcId="{F7A332C1-E872-42D6-B6B0-E6A5A012BD36}" destId="{0A3A336C-2021-4AFE-AA9C-9337FC8222AC}" srcOrd="1" destOrd="0" presId="urn:microsoft.com/office/officeart/2018/2/layout/IconVerticalSolidList"/>
    <dgm:cxn modelId="{02B6ED3A-141A-4493-84F4-352316AD6EE5}" type="presParOf" srcId="{F7A332C1-E872-42D6-B6B0-E6A5A012BD36}" destId="{A767510D-2C30-4889-A84D-9C0D2F4FB2D3}" srcOrd="2" destOrd="0" presId="urn:microsoft.com/office/officeart/2018/2/layout/IconVerticalSolidList"/>
    <dgm:cxn modelId="{72D26EF7-CA1A-40CC-B6C3-8EC0C9A70039}" type="presParOf" srcId="{F7A332C1-E872-42D6-B6B0-E6A5A012BD36}" destId="{00BE40A4-2F8A-4052-8639-F73BDF801D91}" srcOrd="3" destOrd="0" presId="urn:microsoft.com/office/officeart/2018/2/layout/IconVerticalSolidList"/>
    <dgm:cxn modelId="{82E29EA8-D4E4-4727-9177-73EF58C7A124}" type="presParOf" srcId="{F7A332C1-E872-42D6-B6B0-E6A5A012BD36}" destId="{B5B8A45F-DFDA-460D-AFF0-F974E9505F8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F96CC-4B26-4DAE-B82E-548F48FB1B8E}">
      <dsp:nvSpPr>
        <dsp:cNvPr id="0" name=""/>
        <dsp:cNvSpPr/>
      </dsp:nvSpPr>
      <dsp:spPr>
        <a:xfrm>
          <a:off x="0" y="184833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Analysis</a:t>
          </a:r>
          <a:endParaRPr lang="en-IN" sz="1700" kern="1200" dirty="0"/>
        </a:p>
      </dsp:txBody>
      <dsp:txXfrm>
        <a:off x="0" y="184833"/>
        <a:ext cx="1598766" cy="959259"/>
      </dsp:txXfrm>
    </dsp:sp>
    <dsp:sp modelId="{9A2D2E1F-E9AA-4DEB-8CB1-541066EFB41B}">
      <dsp:nvSpPr>
        <dsp:cNvPr id="0" name=""/>
        <dsp:cNvSpPr/>
      </dsp:nvSpPr>
      <dsp:spPr>
        <a:xfrm>
          <a:off x="1758642" y="184833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Preprocessing</a:t>
          </a:r>
          <a:endParaRPr lang="en-US" sz="1700" kern="1200" dirty="0"/>
        </a:p>
      </dsp:txBody>
      <dsp:txXfrm>
        <a:off x="1758642" y="184833"/>
        <a:ext cx="1598766" cy="959259"/>
      </dsp:txXfrm>
    </dsp:sp>
    <dsp:sp modelId="{D08DB09F-C3C3-4B79-9084-924DC06B5E08}">
      <dsp:nvSpPr>
        <dsp:cNvPr id="0" name=""/>
        <dsp:cNvSpPr/>
      </dsp:nvSpPr>
      <dsp:spPr>
        <a:xfrm>
          <a:off x="3517285" y="184833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Preparation</a:t>
          </a:r>
          <a:endParaRPr lang="en-US" sz="1700" kern="1200" dirty="0"/>
        </a:p>
      </dsp:txBody>
      <dsp:txXfrm>
        <a:off x="3517285" y="184833"/>
        <a:ext cx="1598766" cy="959259"/>
      </dsp:txXfrm>
    </dsp:sp>
    <dsp:sp modelId="{8BF57417-6C1B-40D3-86E0-44E92687740B}">
      <dsp:nvSpPr>
        <dsp:cNvPr id="0" name=""/>
        <dsp:cNvSpPr/>
      </dsp:nvSpPr>
      <dsp:spPr>
        <a:xfrm>
          <a:off x="0" y="1303969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Neural Network Design</a:t>
          </a:r>
          <a:endParaRPr lang="en-US" sz="1700" kern="1200" dirty="0"/>
        </a:p>
      </dsp:txBody>
      <dsp:txXfrm>
        <a:off x="0" y="1303969"/>
        <a:ext cx="1598766" cy="959259"/>
      </dsp:txXfrm>
    </dsp:sp>
    <dsp:sp modelId="{3E3417D2-6EE1-4409-8C01-F76A19A95D2B}">
      <dsp:nvSpPr>
        <dsp:cNvPr id="0" name=""/>
        <dsp:cNvSpPr/>
      </dsp:nvSpPr>
      <dsp:spPr>
        <a:xfrm>
          <a:off x="1758642" y="1303969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Configuration</a:t>
          </a:r>
          <a:endParaRPr lang="en-US" sz="1700" kern="1200" dirty="0"/>
        </a:p>
      </dsp:txBody>
      <dsp:txXfrm>
        <a:off x="1758642" y="1303969"/>
        <a:ext cx="1598766" cy="959259"/>
      </dsp:txXfrm>
    </dsp:sp>
    <dsp:sp modelId="{BE04C997-CEA6-4356-BF32-0D2DFFA06ED9}">
      <dsp:nvSpPr>
        <dsp:cNvPr id="0" name=""/>
        <dsp:cNvSpPr/>
      </dsp:nvSpPr>
      <dsp:spPr>
        <a:xfrm>
          <a:off x="3517285" y="1303969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Hyper-parameter Tuning</a:t>
          </a:r>
          <a:endParaRPr lang="en-US" sz="1700" kern="1200" dirty="0"/>
        </a:p>
      </dsp:txBody>
      <dsp:txXfrm>
        <a:off x="3517285" y="1303969"/>
        <a:ext cx="1598766" cy="959259"/>
      </dsp:txXfrm>
    </dsp:sp>
    <dsp:sp modelId="{434A145C-D473-4026-8501-405F5C14F4C4}">
      <dsp:nvSpPr>
        <dsp:cNvPr id="0" name=""/>
        <dsp:cNvSpPr/>
      </dsp:nvSpPr>
      <dsp:spPr>
        <a:xfrm>
          <a:off x="1758642" y="2423106"/>
          <a:ext cx="1598766" cy="959259"/>
        </a:xfrm>
        <a:prstGeom prst="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</a:t>
          </a:r>
          <a:endParaRPr lang="en-US" sz="1700" kern="1200" dirty="0"/>
        </a:p>
      </dsp:txBody>
      <dsp:txXfrm>
        <a:off x="1758642" y="2423106"/>
        <a:ext cx="1598766" cy="9592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A2BCE-2210-41B7-91B0-A29B350EDA1B}">
      <dsp:nvSpPr>
        <dsp:cNvPr id="0" name=""/>
        <dsp:cNvSpPr/>
      </dsp:nvSpPr>
      <dsp:spPr>
        <a:xfrm>
          <a:off x="0" y="597"/>
          <a:ext cx="10691265" cy="1398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2251C-2A45-4165-87CC-DB5F6A991106}">
      <dsp:nvSpPr>
        <dsp:cNvPr id="0" name=""/>
        <dsp:cNvSpPr/>
      </dsp:nvSpPr>
      <dsp:spPr>
        <a:xfrm>
          <a:off x="423122" y="315316"/>
          <a:ext cx="769313" cy="769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447BA-00AD-44E5-9C34-9EA197117023}">
      <dsp:nvSpPr>
        <dsp:cNvPr id="0" name=""/>
        <dsp:cNvSpPr/>
      </dsp:nvSpPr>
      <dsp:spPr>
        <a:xfrm>
          <a:off x="1615558" y="597"/>
          <a:ext cx="4811069" cy="1398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35" tIns="148035" rIns="148035" bIns="1480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Output Layer:</a:t>
          </a:r>
          <a:endParaRPr lang="en-US" sz="2500" kern="1200" dirty="0"/>
        </a:p>
      </dsp:txBody>
      <dsp:txXfrm>
        <a:off x="1615558" y="597"/>
        <a:ext cx="4811069" cy="1398751"/>
      </dsp:txXfrm>
    </dsp:sp>
    <dsp:sp modelId="{3CB91595-E83C-47F4-9483-48AF5BE2C198}">
      <dsp:nvSpPr>
        <dsp:cNvPr id="0" name=""/>
        <dsp:cNvSpPr/>
      </dsp:nvSpPr>
      <dsp:spPr>
        <a:xfrm>
          <a:off x="6426627" y="597"/>
          <a:ext cx="4264637" cy="1398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35" tIns="148035" rIns="148035" bIns="14803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an output layer with Sigmoid activation function for binary classification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model.add(Dense(units=1, activation='sigmoid’))</a:t>
          </a:r>
          <a:endParaRPr lang="en-US" sz="1200" kern="1200"/>
        </a:p>
      </dsp:txBody>
      <dsp:txXfrm>
        <a:off x="6426627" y="597"/>
        <a:ext cx="4264637" cy="1398751"/>
      </dsp:txXfrm>
    </dsp:sp>
    <dsp:sp modelId="{FEFDF93E-E222-4CA0-92EE-79BF3637CF92}">
      <dsp:nvSpPr>
        <dsp:cNvPr id="0" name=""/>
        <dsp:cNvSpPr/>
      </dsp:nvSpPr>
      <dsp:spPr>
        <a:xfrm>
          <a:off x="0" y="1749037"/>
          <a:ext cx="10691265" cy="1398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196CC-D0D9-4EB2-8692-4E6A096E0DE8}">
      <dsp:nvSpPr>
        <dsp:cNvPr id="0" name=""/>
        <dsp:cNvSpPr/>
      </dsp:nvSpPr>
      <dsp:spPr>
        <a:xfrm>
          <a:off x="423122" y="2063756"/>
          <a:ext cx="769313" cy="769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28ABC-DBD3-4B77-A31F-0A599CE415BA}">
      <dsp:nvSpPr>
        <dsp:cNvPr id="0" name=""/>
        <dsp:cNvSpPr/>
      </dsp:nvSpPr>
      <dsp:spPr>
        <a:xfrm>
          <a:off x="1615558" y="1749037"/>
          <a:ext cx="4811069" cy="1398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35" tIns="148035" rIns="148035" bIns="1480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Compilation:</a:t>
          </a:r>
          <a:endParaRPr lang="en-US" sz="2500" kern="1200"/>
        </a:p>
      </dsp:txBody>
      <dsp:txXfrm>
        <a:off x="1615558" y="1749037"/>
        <a:ext cx="4811069" cy="1398751"/>
      </dsp:txXfrm>
    </dsp:sp>
    <dsp:sp modelId="{D3E35CF8-9C55-47A8-885C-5ED4CB0DC831}">
      <dsp:nvSpPr>
        <dsp:cNvPr id="0" name=""/>
        <dsp:cNvSpPr/>
      </dsp:nvSpPr>
      <dsp:spPr>
        <a:xfrm>
          <a:off x="6426627" y="1749037"/>
          <a:ext cx="4264637" cy="1398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35" tIns="148035" rIns="148035" bIns="14803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Compile the model with binary crossentropy loss and Adam optimizer.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model.compile(loss='binary_crossentropy', optimizer=Adam(learning_rate=0.001), metrics=['accuracy’])</a:t>
          </a:r>
          <a:endParaRPr lang="en-US" sz="1200" kern="1200"/>
        </a:p>
      </dsp:txBody>
      <dsp:txXfrm>
        <a:off x="6426627" y="1749037"/>
        <a:ext cx="4264637" cy="1398751"/>
      </dsp:txXfrm>
    </dsp:sp>
    <dsp:sp modelId="{BE757220-1728-4393-AB03-9397F94AB4B4}">
      <dsp:nvSpPr>
        <dsp:cNvPr id="0" name=""/>
        <dsp:cNvSpPr/>
      </dsp:nvSpPr>
      <dsp:spPr>
        <a:xfrm>
          <a:off x="0" y="3497477"/>
          <a:ext cx="10691265" cy="1398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4A11-0576-422C-9C4F-77F852149295}">
      <dsp:nvSpPr>
        <dsp:cNvPr id="0" name=""/>
        <dsp:cNvSpPr/>
      </dsp:nvSpPr>
      <dsp:spPr>
        <a:xfrm>
          <a:off x="423122" y="3812196"/>
          <a:ext cx="769313" cy="769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6DC0-66D3-4469-9970-360E0BB55D1F}">
      <dsp:nvSpPr>
        <dsp:cNvPr id="0" name=""/>
        <dsp:cNvSpPr/>
      </dsp:nvSpPr>
      <dsp:spPr>
        <a:xfrm>
          <a:off x="1615558" y="3497477"/>
          <a:ext cx="4811069" cy="1398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35" tIns="148035" rIns="148035" bIns="1480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Early Stopping:</a:t>
          </a:r>
          <a:endParaRPr lang="en-US" sz="2500" kern="1200"/>
        </a:p>
      </dsp:txBody>
      <dsp:txXfrm>
        <a:off x="1615558" y="3497477"/>
        <a:ext cx="4811069" cy="1398751"/>
      </dsp:txXfrm>
    </dsp:sp>
    <dsp:sp modelId="{F3C78296-635F-4A2E-8775-1A5CB7C14ADF}">
      <dsp:nvSpPr>
        <dsp:cNvPr id="0" name=""/>
        <dsp:cNvSpPr/>
      </dsp:nvSpPr>
      <dsp:spPr>
        <a:xfrm>
          <a:off x="6426627" y="3497477"/>
          <a:ext cx="4264637" cy="1398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35" tIns="148035" rIns="148035" bIns="14803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early stopping criteria using the EarlyStopping callback.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early_stopping = tf.keras.callbacks.EarlyStopping(monitor='val_loss', patience=5, restore_best_weights=True)</a:t>
          </a:r>
        </a:p>
      </dsp:txBody>
      <dsp:txXfrm>
        <a:off x="6426627" y="3497477"/>
        <a:ext cx="4264637" cy="13987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9BE2-BA80-4512-ACCB-8B22BBC178F3}">
      <dsp:nvSpPr>
        <dsp:cNvPr id="0" name=""/>
        <dsp:cNvSpPr/>
      </dsp:nvSpPr>
      <dsp:spPr>
        <a:xfrm>
          <a:off x="1373" y="634463"/>
          <a:ext cx="4873767" cy="29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Training Loss and Accuracy: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Training Loss: 0.4435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Training Accuracy: 79.13%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Represents the model's performance on the training dataset.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Indicates the degree of error between predicted and actual values.</a:t>
          </a:r>
        </a:p>
      </dsp:txBody>
      <dsp:txXfrm>
        <a:off x="1373" y="634463"/>
        <a:ext cx="4873767" cy="2924260"/>
      </dsp:txXfrm>
    </dsp:sp>
    <dsp:sp modelId="{DDC4E0A3-6F8A-4CF9-A466-B11627ABC5C0}">
      <dsp:nvSpPr>
        <dsp:cNvPr id="0" name=""/>
        <dsp:cNvSpPr/>
      </dsp:nvSpPr>
      <dsp:spPr>
        <a:xfrm>
          <a:off x="4949417" y="1975093"/>
          <a:ext cx="73106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98CE1-B6EA-4AF1-901A-81F1D123627D}">
      <dsp:nvSpPr>
        <dsp:cNvPr id="0" name=""/>
        <dsp:cNvSpPr/>
      </dsp:nvSpPr>
      <dsp:spPr>
        <a:xfrm>
          <a:off x="5754758" y="634463"/>
          <a:ext cx="4873767" cy="29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Validation Loss and Accuracy: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Validation Loss: 0.4488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Validation Accuracy: 79.04%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Represents the model's performance on a separate validation dataset.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Monitors generalization and prevents overfitting.</a:t>
          </a:r>
        </a:p>
      </dsp:txBody>
      <dsp:txXfrm>
        <a:off x="5754758" y="634463"/>
        <a:ext cx="4873767" cy="2924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67F1-90EA-499A-B8AF-D30CC291B97D}">
      <dsp:nvSpPr>
        <dsp:cNvPr id="0" name=""/>
        <dsp:cNvSpPr/>
      </dsp:nvSpPr>
      <dsp:spPr>
        <a:xfrm>
          <a:off x="3429" y="233007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CFBEB-480D-481C-8FC5-96655494C627}">
      <dsp:nvSpPr>
        <dsp:cNvPr id="0" name=""/>
        <dsp:cNvSpPr/>
      </dsp:nvSpPr>
      <dsp:spPr>
        <a:xfrm>
          <a:off x="3429" y="1542773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Interpretation:</a:t>
          </a:r>
          <a:endParaRPr lang="en-US" sz="2800" kern="1200"/>
        </a:p>
      </dsp:txBody>
      <dsp:txXfrm>
        <a:off x="3429" y="1542773"/>
        <a:ext cx="3189375" cy="478406"/>
      </dsp:txXfrm>
    </dsp:sp>
    <dsp:sp modelId="{BD4B2FBF-F5B7-4AAF-8AB2-BC89DA301F3E}">
      <dsp:nvSpPr>
        <dsp:cNvPr id="0" name=""/>
        <dsp:cNvSpPr/>
      </dsp:nvSpPr>
      <dsp:spPr>
        <a:xfrm>
          <a:off x="3429" y="2111172"/>
          <a:ext cx="3189375" cy="262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model achieves a reasonably low training loss, suggesting effective learning.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accuracy of 79.13% indicates accurate predictions on the training set.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Validation accuracy of 79.04% suggests the model's ability to generalize to unseen data.</a:t>
          </a:r>
        </a:p>
      </dsp:txBody>
      <dsp:txXfrm>
        <a:off x="3429" y="2111172"/>
        <a:ext cx="3189375" cy="2621473"/>
      </dsp:txXfrm>
    </dsp:sp>
    <dsp:sp modelId="{2C89EAA2-4F21-4121-B5DD-9806280BBA5B}">
      <dsp:nvSpPr>
        <dsp:cNvPr id="0" name=""/>
        <dsp:cNvSpPr/>
      </dsp:nvSpPr>
      <dsp:spPr>
        <a:xfrm>
          <a:off x="3750945" y="233007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01CB-7F5A-43A7-8017-75122D88577B}">
      <dsp:nvSpPr>
        <dsp:cNvPr id="0" name=""/>
        <dsp:cNvSpPr/>
      </dsp:nvSpPr>
      <dsp:spPr>
        <a:xfrm>
          <a:off x="3750945" y="1542773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Test Set Accuracy:</a:t>
          </a:r>
          <a:endParaRPr lang="en-US" sz="2800" kern="1200"/>
        </a:p>
      </dsp:txBody>
      <dsp:txXfrm>
        <a:off x="3750945" y="1542773"/>
        <a:ext cx="3189375" cy="478406"/>
      </dsp:txXfrm>
    </dsp:sp>
    <dsp:sp modelId="{F8FB43BF-E6F9-44DD-BB33-E11EF7841EDE}">
      <dsp:nvSpPr>
        <dsp:cNvPr id="0" name=""/>
        <dsp:cNvSpPr/>
      </dsp:nvSpPr>
      <dsp:spPr>
        <a:xfrm>
          <a:off x="3750945" y="2111172"/>
          <a:ext cx="3189375" cy="262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Accuracy on the test set: 79.20%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Reflects the model's performance on completely new, unseen data.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Indicates the model's real-world applicability and robustness.</a:t>
          </a:r>
        </a:p>
      </dsp:txBody>
      <dsp:txXfrm>
        <a:off x="3750945" y="2111172"/>
        <a:ext cx="3189375" cy="2621473"/>
      </dsp:txXfrm>
    </dsp:sp>
    <dsp:sp modelId="{9E057729-9312-45DB-B700-A11FC79730B7}">
      <dsp:nvSpPr>
        <dsp:cNvPr id="0" name=""/>
        <dsp:cNvSpPr/>
      </dsp:nvSpPr>
      <dsp:spPr>
        <a:xfrm>
          <a:off x="7498460" y="233007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BCD4C-7CBB-44B0-AC1F-6335F90C3A08}">
      <dsp:nvSpPr>
        <dsp:cNvPr id="0" name=""/>
        <dsp:cNvSpPr/>
      </dsp:nvSpPr>
      <dsp:spPr>
        <a:xfrm>
          <a:off x="7498460" y="1542773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Consistency:</a:t>
          </a:r>
          <a:endParaRPr lang="en-US" sz="2800" kern="1200"/>
        </a:p>
      </dsp:txBody>
      <dsp:txXfrm>
        <a:off x="7498460" y="1542773"/>
        <a:ext cx="3189375" cy="478406"/>
      </dsp:txXfrm>
    </dsp:sp>
    <dsp:sp modelId="{4A35E6C9-4957-4FBD-8DC4-0C2B72E3C190}">
      <dsp:nvSpPr>
        <dsp:cNvPr id="0" name=""/>
        <dsp:cNvSpPr/>
      </dsp:nvSpPr>
      <dsp:spPr>
        <a:xfrm>
          <a:off x="7498460" y="2111172"/>
          <a:ext cx="3189375" cy="262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Close alignment between training and validation accuracy implies the model generalizes well.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test set accuracy strengthens confidence in the model's predictive capabilities.</a:t>
          </a:r>
        </a:p>
      </dsp:txBody>
      <dsp:txXfrm>
        <a:off x="7498460" y="2111172"/>
        <a:ext cx="3189375" cy="26214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F430-E75E-44D6-BF25-6F95A03A8711}">
      <dsp:nvSpPr>
        <dsp:cNvPr id="0" name=""/>
        <dsp:cNvSpPr/>
      </dsp:nvSpPr>
      <dsp:spPr>
        <a:xfrm>
          <a:off x="0" y="14414"/>
          <a:ext cx="6581776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Define Keras Model Function:</a:t>
          </a:r>
          <a:endParaRPr lang="en-US" sz="2200" kern="1200"/>
        </a:p>
      </dsp:txBody>
      <dsp:txXfrm>
        <a:off x="26387" y="40801"/>
        <a:ext cx="6529002" cy="487766"/>
      </dsp:txXfrm>
    </dsp:sp>
    <dsp:sp modelId="{A7C614D7-3B08-46AE-A3CA-43264BB49038}">
      <dsp:nvSpPr>
        <dsp:cNvPr id="0" name=""/>
        <dsp:cNvSpPr/>
      </dsp:nvSpPr>
      <dsp:spPr>
        <a:xfrm>
          <a:off x="0" y="554954"/>
          <a:ext cx="6581776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create_model function constructs the neural network with customizable hyperparameters.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Parameters include the number of units in each hidden layer and the learning rate of the optimizer.</a:t>
          </a:r>
        </a:p>
      </dsp:txBody>
      <dsp:txXfrm>
        <a:off x="0" y="554954"/>
        <a:ext cx="6581776" cy="1092960"/>
      </dsp:txXfrm>
    </dsp:sp>
    <dsp:sp modelId="{D302D3A9-8B3F-41FF-97C4-E5EC9296A35E}">
      <dsp:nvSpPr>
        <dsp:cNvPr id="0" name=""/>
        <dsp:cNvSpPr/>
      </dsp:nvSpPr>
      <dsp:spPr>
        <a:xfrm>
          <a:off x="0" y="1647915"/>
          <a:ext cx="6581776" cy="540540"/>
        </a:xfrm>
        <a:prstGeom prst="roundRect">
          <a:avLst/>
        </a:prstGeom>
        <a:solidFill>
          <a:schemeClr val="accent2">
            <a:hueOff val="149209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Keras Classifier Wrapper:</a:t>
          </a:r>
          <a:endParaRPr lang="en-US" sz="2200" kern="1200"/>
        </a:p>
      </dsp:txBody>
      <dsp:txXfrm>
        <a:off x="26387" y="1674302"/>
        <a:ext cx="6529002" cy="487766"/>
      </dsp:txXfrm>
    </dsp:sp>
    <dsp:sp modelId="{3829386E-F3DA-4260-8614-7DFA3460F356}">
      <dsp:nvSpPr>
        <dsp:cNvPr id="0" name=""/>
        <dsp:cNvSpPr/>
      </dsp:nvSpPr>
      <dsp:spPr>
        <a:xfrm>
          <a:off x="0" y="2188455"/>
          <a:ext cx="6581776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KerasClassifier is utilized to adapt the Keras model for use with scikit-learn's GridSearchCV.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Configured with the create_model function, specifying epochs, batch size, and validation split.</a:t>
          </a:r>
        </a:p>
      </dsp:txBody>
      <dsp:txXfrm>
        <a:off x="0" y="2188455"/>
        <a:ext cx="6581776" cy="1092960"/>
      </dsp:txXfrm>
    </dsp:sp>
    <dsp:sp modelId="{3D5F859E-67AE-4CCF-9DAF-B9A9915F9CB8}">
      <dsp:nvSpPr>
        <dsp:cNvPr id="0" name=""/>
        <dsp:cNvSpPr/>
      </dsp:nvSpPr>
      <dsp:spPr>
        <a:xfrm>
          <a:off x="0" y="3281415"/>
          <a:ext cx="6581776" cy="540540"/>
        </a:xfrm>
        <a:prstGeom prst="roundRect">
          <a:avLst/>
        </a:prstGeom>
        <a:solidFill>
          <a:schemeClr val="accent2">
            <a:hueOff val="298418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Hyperparameters to Search:</a:t>
          </a:r>
          <a:endParaRPr lang="en-US" sz="2200" kern="1200"/>
        </a:p>
      </dsp:txBody>
      <dsp:txXfrm>
        <a:off x="26387" y="3307802"/>
        <a:ext cx="6529002" cy="487766"/>
      </dsp:txXfrm>
    </dsp:sp>
    <dsp:sp modelId="{CE409284-55AE-432A-B2D8-6A96D5D74119}">
      <dsp:nvSpPr>
        <dsp:cNvPr id="0" name=""/>
        <dsp:cNvSpPr/>
      </dsp:nvSpPr>
      <dsp:spPr>
        <a:xfrm>
          <a:off x="0" y="3821955"/>
          <a:ext cx="658177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Grid defined for hyperparameter search includes: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units1 and units2: Hidden layer neuron counts (64, 128).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learning_rate: Optimizer learning rates (0.001, 0.01).</a:t>
          </a:r>
        </a:p>
      </dsp:txBody>
      <dsp:txXfrm>
        <a:off x="0" y="3821955"/>
        <a:ext cx="6581776" cy="8880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695CC-115B-4196-8D99-891532EDE51A}">
      <dsp:nvSpPr>
        <dsp:cNvPr id="0" name=""/>
        <dsp:cNvSpPr/>
      </dsp:nvSpPr>
      <dsp:spPr>
        <a:xfrm>
          <a:off x="0" y="658896"/>
          <a:ext cx="10327866" cy="565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Grid Search:</a:t>
          </a:r>
          <a:endParaRPr lang="en-US" sz="2300" kern="1200"/>
        </a:p>
      </dsp:txBody>
      <dsp:txXfrm>
        <a:off x="27586" y="686482"/>
        <a:ext cx="10272694" cy="509938"/>
      </dsp:txXfrm>
    </dsp:sp>
    <dsp:sp modelId="{3D49C543-9B4D-47EF-BED6-F0E42B4C5A17}">
      <dsp:nvSpPr>
        <dsp:cNvPr id="0" name=""/>
        <dsp:cNvSpPr/>
      </dsp:nvSpPr>
      <dsp:spPr>
        <a:xfrm>
          <a:off x="0" y="1224006"/>
          <a:ext cx="10327866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91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GridSearchCV used for an exhaustive search over the specified hyperparameter grid.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Scoring metric set to 'accuracy' to evaluate model performance.</a:t>
          </a:r>
        </a:p>
      </dsp:txBody>
      <dsp:txXfrm>
        <a:off x="0" y="1224006"/>
        <a:ext cx="10327866" cy="630832"/>
      </dsp:txXfrm>
    </dsp:sp>
    <dsp:sp modelId="{8C661D9E-6259-42D8-A2C6-6D46588A5951}">
      <dsp:nvSpPr>
        <dsp:cNvPr id="0" name=""/>
        <dsp:cNvSpPr/>
      </dsp:nvSpPr>
      <dsp:spPr>
        <a:xfrm>
          <a:off x="0" y="1854839"/>
          <a:ext cx="10327866" cy="565110"/>
        </a:xfrm>
        <a:prstGeom prst="roundRect">
          <a:avLst/>
        </a:prstGeom>
        <a:solidFill>
          <a:schemeClr val="accent2">
            <a:hueOff val="99473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Model Training and Evaluation:</a:t>
          </a:r>
          <a:endParaRPr lang="en-US" sz="2300" kern="1200"/>
        </a:p>
      </dsp:txBody>
      <dsp:txXfrm>
        <a:off x="27586" y="1882425"/>
        <a:ext cx="10272694" cy="509938"/>
      </dsp:txXfrm>
    </dsp:sp>
    <dsp:sp modelId="{2B78415B-381F-4225-8B28-045FC81A34C1}">
      <dsp:nvSpPr>
        <dsp:cNvPr id="0" name=""/>
        <dsp:cNvSpPr/>
      </dsp:nvSpPr>
      <dsp:spPr>
        <a:xfrm>
          <a:off x="0" y="2419949"/>
          <a:ext cx="10327866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91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Grid search trains multiple models with different hyperparameter combinations.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Each model is evaluated based on the specified scoring metric (accuracy in this case).</a:t>
          </a:r>
        </a:p>
      </dsp:txBody>
      <dsp:txXfrm>
        <a:off x="0" y="2419949"/>
        <a:ext cx="10327866" cy="630832"/>
      </dsp:txXfrm>
    </dsp:sp>
    <dsp:sp modelId="{2D3A3603-2AD4-4926-B41D-AA9AEF592ABA}">
      <dsp:nvSpPr>
        <dsp:cNvPr id="0" name=""/>
        <dsp:cNvSpPr/>
      </dsp:nvSpPr>
      <dsp:spPr>
        <a:xfrm>
          <a:off x="0" y="3050781"/>
          <a:ext cx="10327866" cy="565110"/>
        </a:xfrm>
        <a:prstGeom prst="roundRect">
          <a:avLst/>
        </a:prstGeom>
        <a:solidFill>
          <a:schemeClr val="accent2">
            <a:hueOff val="198945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Best parameters found:  {'learning_rate': 0.001, 'units1': 128, 'units2': 64}</a:t>
          </a:r>
        </a:p>
      </dsp:txBody>
      <dsp:txXfrm>
        <a:off x="27586" y="3078367"/>
        <a:ext cx="10272694" cy="509938"/>
      </dsp:txXfrm>
    </dsp:sp>
    <dsp:sp modelId="{A341C09A-3A42-4DCF-BE42-133584F67027}">
      <dsp:nvSpPr>
        <dsp:cNvPr id="0" name=""/>
        <dsp:cNvSpPr/>
      </dsp:nvSpPr>
      <dsp:spPr>
        <a:xfrm>
          <a:off x="0" y="3682131"/>
          <a:ext cx="10327866" cy="565110"/>
        </a:xfrm>
        <a:prstGeom prst="roundRect">
          <a:avLst/>
        </a:prstGeom>
        <a:solidFill>
          <a:schemeClr val="accent2">
            <a:hueOff val="298418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Best accuracy found:  0.7906279455260505</a:t>
          </a:r>
        </a:p>
      </dsp:txBody>
      <dsp:txXfrm>
        <a:off x="27586" y="3709717"/>
        <a:ext cx="10272694" cy="5099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39CE2-BD8C-472C-A344-4A24239CC63B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77603-289E-40A0-ABEA-BED1DBE2C816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C1C11-6FA0-4772-B4C9-8F28E8400971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1. Documentation and Comments</a:t>
          </a:r>
          <a:endParaRPr lang="en-US" sz="1900" kern="1200" dirty="0"/>
        </a:p>
      </dsp:txBody>
      <dsp:txXfrm>
        <a:off x="875496" y="1778"/>
        <a:ext cx="5296451" cy="758005"/>
      </dsp:txXfrm>
    </dsp:sp>
    <dsp:sp modelId="{FEC6DB7D-3C4C-442F-ADB6-6658FE893EED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F9EE3-17B3-4E08-B2AA-B63E54672B68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0C20-E2A3-47B5-9AB4-EE41BA184FA1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2. Hyperparameter Tuning</a:t>
          </a:r>
          <a:endParaRPr lang="en-US" sz="1900" kern="1200" dirty="0"/>
        </a:p>
      </dsp:txBody>
      <dsp:txXfrm>
        <a:off x="875496" y="949286"/>
        <a:ext cx="5296451" cy="758005"/>
      </dsp:txXfrm>
    </dsp:sp>
    <dsp:sp modelId="{7F6538EB-A990-46C6-9082-C2E4B2D0A658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9F309-CD4F-43C0-A052-A517CF3BA3BB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FA010-E320-47C7-BDE0-D1337FC07F5E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3. Model Evaluation Metrics</a:t>
          </a:r>
          <a:endParaRPr lang="en-US" sz="1900" kern="1200" dirty="0"/>
        </a:p>
      </dsp:txBody>
      <dsp:txXfrm>
        <a:off x="875496" y="1896793"/>
        <a:ext cx="5296451" cy="758005"/>
      </dsp:txXfrm>
    </dsp:sp>
    <dsp:sp modelId="{DBDAC709-78FF-41A2-9139-99A4C0BFC295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FE75F-07CF-4FDE-B486-ED6043321BCF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54DC3-D6B2-41AB-A43B-EE60141B03D1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4. Cross-Validation</a:t>
          </a:r>
          <a:endParaRPr lang="en-US" sz="1900" kern="1200" dirty="0"/>
        </a:p>
      </dsp:txBody>
      <dsp:txXfrm>
        <a:off x="875496" y="2844300"/>
        <a:ext cx="5296451" cy="758005"/>
      </dsp:txXfrm>
    </dsp:sp>
    <dsp:sp modelId="{7E790B98-A7C9-407B-9785-C60D1C199805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710AF-9DE7-43E8-A6BE-55138BAD7860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93B1-6C55-4B46-B989-ED6957A62887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5. Model Interpretability</a:t>
          </a:r>
          <a:endParaRPr lang="en-US" sz="1900" kern="1200" dirty="0"/>
        </a:p>
      </dsp:txBody>
      <dsp:txXfrm>
        <a:off x="875496" y="3791808"/>
        <a:ext cx="5296451" cy="758005"/>
      </dsp:txXfrm>
    </dsp:sp>
    <dsp:sp modelId="{CF98BFCA-6579-4DDF-9E00-65AE394A2CC2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53A18-0325-4CD9-91A4-1F412F342645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295E-D8A0-4D78-8F0D-50E445A192CD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6. Data Preprocessing</a:t>
          </a:r>
          <a:endParaRPr lang="en-US" sz="1900" kern="1200" dirty="0"/>
        </a:p>
      </dsp:txBody>
      <dsp:txXfrm>
        <a:off x="875496" y="4739315"/>
        <a:ext cx="5296451" cy="758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A923F-38EA-4649-8DDB-5D8E5F310012}">
      <dsp:nvSpPr>
        <dsp:cNvPr id="0" name=""/>
        <dsp:cNvSpPr/>
      </dsp:nvSpPr>
      <dsp:spPr>
        <a:xfrm>
          <a:off x="0" y="60102"/>
          <a:ext cx="6937887" cy="565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Objective:</a:t>
          </a:r>
          <a:endParaRPr lang="en-US" sz="2300" kern="1200"/>
        </a:p>
      </dsp:txBody>
      <dsp:txXfrm>
        <a:off x="27586" y="87688"/>
        <a:ext cx="6882715" cy="509938"/>
      </dsp:txXfrm>
    </dsp:sp>
    <dsp:sp modelId="{F89FFCBC-23FC-439A-A594-122B1B9F90A0}">
      <dsp:nvSpPr>
        <dsp:cNvPr id="0" name=""/>
        <dsp:cNvSpPr/>
      </dsp:nvSpPr>
      <dsp:spPr>
        <a:xfrm>
          <a:off x="0" y="625212"/>
          <a:ext cx="6937887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Develop a precise weather prediction system using advanced deep learning techniques, specifically a feed-forward neural network.</a:t>
          </a:r>
        </a:p>
      </dsp:txBody>
      <dsp:txXfrm>
        <a:off x="0" y="625212"/>
        <a:ext cx="6937887" cy="833175"/>
      </dsp:txXfrm>
    </dsp:sp>
    <dsp:sp modelId="{A1FF4328-63C6-47ED-82F6-89DC9A3B1DF7}">
      <dsp:nvSpPr>
        <dsp:cNvPr id="0" name=""/>
        <dsp:cNvSpPr/>
      </dsp:nvSpPr>
      <dsp:spPr>
        <a:xfrm>
          <a:off x="0" y="1458387"/>
          <a:ext cx="6937887" cy="565110"/>
        </a:xfrm>
        <a:prstGeom prst="roundRect">
          <a:avLst/>
        </a:prstGeom>
        <a:solidFill>
          <a:schemeClr val="accent2">
            <a:hueOff val="99473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Binary Classification:</a:t>
          </a:r>
          <a:endParaRPr lang="en-US" sz="2300" kern="1200"/>
        </a:p>
      </dsp:txBody>
      <dsp:txXfrm>
        <a:off x="27586" y="1485973"/>
        <a:ext cx="6882715" cy="509938"/>
      </dsp:txXfrm>
    </dsp:sp>
    <dsp:sp modelId="{D8995D5D-F71C-4B9C-9A64-9FA9A8080C88}">
      <dsp:nvSpPr>
        <dsp:cNvPr id="0" name=""/>
        <dsp:cNvSpPr/>
      </dsp:nvSpPr>
      <dsp:spPr>
        <a:xfrm>
          <a:off x="0" y="2023497"/>
          <a:ext cx="693788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Focus on accurate precipitation prediction (rain) using a categorical framework: 'no' and 'yes' classes.</a:t>
          </a:r>
        </a:p>
      </dsp:txBody>
      <dsp:txXfrm>
        <a:off x="0" y="2023497"/>
        <a:ext cx="6937887" cy="571320"/>
      </dsp:txXfrm>
    </dsp:sp>
    <dsp:sp modelId="{8ACEB576-EAFC-44DC-BD7A-F99A663DB90C}">
      <dsp:nvSpPr>
        <dsp:cNvPr id="0" name=""/>
        <dsp:cNvSpPr/>
      </dsp:nvSpPr>
      <dsp:spPr>
        <a:xfrm>
          <a:off x="0" y="2594817"/>
          <a:ext cx="6937887" cy="565110"/>
        </a:xfrm>
        <a:prstGeom prst="roundRect">
          <a:avLst/>
        </a:prstGeom>
        <a:solidFill>
          <a:schemeClr val="accent2">
            <a:hueOff val="198945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Neural Network Architecture:</a:t>
          </a:r>
          <a:endParaRPr lang="en-US" sz="2300" kern="1200"/>
        </a:p>
      </dsp:txBody>
      <dsp:txXfrm>
        <a:off x="27586" y="2622403"/>
        <a:ext cx="6882715" cy="509938"/>
      </dsp:txXfrm>
    </dsp:sp>
    <dsp:sp modelId="{BEB136CA-0D7F-49B8-B419-D5EE9AEC843B}">
      <dsp:nvSpPr>
        <dsp:cNvPr id="0" name=""/>
        <dsp:cNvSpPr/>
      </dsp:nvSpPr>
      <dsp:spPr>
        <a:xfrm>
          <a:off x="0" y="3159927"/>
          <a:ext cx="6937887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Crafted with precision, matching input layer neurons to dataset features.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Hierarchical structure with at least two hidden layers, each with a chosen number of neurons.</a:t>
          </a:r>
        </a:p>
      </dsp:txBody>
      <dsp:txXfrm>
        <a:off x="0" y="3159927"/>
        <a:ext cx="6937887" cy="1142640"/>
      </dsp:txXfrm>
    </dsp:sp>
    <dsp:sp modelId="{5B1C58A4-021D-4DA8-B2DB-7973DF477598}">
      <dsp:nvSpPr>
        <dsp:cNvPr id="0" name=""/>
        <dsp:cNvSpPr/>
      </dsp:nvSpPr>
      <dsp:spPr>
        <a:xfrm>
          <a:off x="0" y="4302567"/>
          <a:ext cx="6937887" cy="565110"/>
        </a:xfrm>
        <a:prstGeom prst="roundRect">
          <a:avLst/>
        </a:prstGeom>
        <a:solidFill>
          <a:schemeClr val="accent2">
            <a:hueOff val="298418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Training Strategy:</a:t>
          </a:r>
          <a:endParaRPr lang="en-US" sz="2300" kern="1200"/>
        </a:p>
      </dsp:txBody>
      <dsp:txXfrm>
        <a:off x="27586" y="4330153"/>
        <a:ext cx="6882715" cy="509938"/>
      </dsp:txXfrm>
    </dsp:sp>
    <dsp:sp modelId="{092365C3-BEF2-4C61-9762-9E679EEEEDE5}">
      <dsp:nvSpPr>
        <dsp:cNvPr id="0" name=""/>
        <dsp:cNvSpPr/>
      </dsp:nvSpPr>
      <dsp:spPr>
        <a:xfrm>
          <a:off x="0" y="4867677"/>
          <a:ext cx="693788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Decisions on loss function and training stop criteria crucial for optimal convergence.</a:t>
          </a:r>
        </a:p>
      </dsp:txBody>
      <dsp:txXfrm>
        <a:off x="0" y="4867677"/>
        <a:ext cx="6937887" cy="571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98774-87AA-456F-876F-3FBEF2B8B4FB}">
      <dsp:nvSpPr>
        <dsp:cNvPr id="0" name=""/>
        <dsp:cNvSpPr/>
      </dsp:nvSpPr>
      <dsp:spPr>
        <a:xfrm>
          <a:off x="0" y="342657"/>
          <a:ext cx="6737555" cy="565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Preprocessing:</a:t>
          </a:r>
          <a:endParaRPr lang="en-US" sz="2300" kern="1200"/>
        </a:p>
      </dsp:txBody>
      <dsp:txXfrm>
        <a:off x="27586" y="370243"/>
        <a:ext cx="6682383" cy="509938"/>
      </dsp:txXfrm>
    </dsp:sp>
    <dsp:sp modelId="{A60EEE0A-6403-4493-A93F-AE5216D291F5}">
      <dsp:nvSpPr>
        <dsp:cNvPr id="0" name=""/>
        <dsp:cNvSpPr/>
      </dsp:nvSpPr>
      <dsp:spPr>
        <a:xfrm>
          <a:off x="0" y="907767"/>
          <a:ext cx="6737555" cy="145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9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Raw feature transformation to positive numerical values.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Removal of extraneous columns and handling missing values.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Dataset partitioning into training and testing subsets for robust generalization.</a:t>
          </a:r>
        </a:p>
      </dsp:txBody>
      <dsp:txXfrm>
        <a:off x="0" y="907767"/>
        <a:ext cx="6737555" cy="1452105"/>
      </dsp:txXfrm>
    </dsp:sp>
    <dsp:sp modelId="{78B71EAD-E52B-4CA1-B246-1F6790C50684}">
      <dsp:nvSpPr>
        <dsp:cNvPr id="0" name=""/>
        <dsp:cNvSpPr/>
      </dsp:nvSpPr>
      <dsp:spPr>
        <a:xfrm>
          <a:off x="0" y="2359872"/>
          <a:ext cx="6737555" cy="565110"/>
        </a:xfrm>
        <a:prstGeom prst="roundRect">
          <a:avLst/>
        </a:prstGeom>
        <a:solidFill>
          <a:schemeClr val="accent2">
            <a:hueOff val="149209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Hyper-parameter Tuning:</a:t>
          </a:r>
          <a:endParaRPr lang="en-US" sz="2300" kern="1200"/>
        </a:p>
      </dsp:txBody>
      <dsp:txXfrm>
        <a:off x="27586" y="2387458"/>
        <a:ext cx="6682383" cy="509938"/>
      </dsp:txXfrm>
    </dsp:sp>
    <dsp:sp modelId="{F9CD2CD8-A2BD-4F2E-893D-7AEA4C2ACFA8}">
      <dsp:nvSpPr>
        <dsp:cNvPr id="0" name=""/>
        <dsp:cNvSpPr/>
      </dsp:nvSpPr>
      <dsp:spPr>
        <a:xfrm>
          <a:off x="0" y="2924982"/>
          <a:ext cx="6737555" cy="10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9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Hyperparameter tuning often involves training and evaluating the model across a parameter combination, which significantly extends the overall training time compared to a single training session. </a:t>
          </a:r>
        </a:p>
      </dsp:txBody>
      <dsp:txXfrm>
        <a:off x="0" y="2924982"/>
        <a:ext cx="6737555" cy="1095030"/>
      </dsp:txXfrm>
    </dsp:sp>
    <dsp:sp modelId="{0AEC98AE-B3F3-4181-8375-60ED59D781A9}">
      <dsp:nvSpPr>
        <dsp:cNvPr id="0" name=""/>
        <dsp:cNvSpPr/>
      </dsp:nvSpPr>
      <dsp:spPr>
        <a:xfrm>
          <a:off x="0" y="4020012"/>
          <a:ext cx="6737555" cy="565110"/>
        </a:xfrm>
        <a:prstGeom prst="roundRect">
          <a:avLst/>
        </a:prstGeom>
        <a:solidFill>
          <a:schemeClr val="accent2">
            <a:hueOff val="298418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Evaluation:</a:t>
          </a:r>
          <a:endParaRPr lang="en-US" sz="2300" kern="1200"/>
        </a:p>
      </dsp:txBody>
      <dsp:txXfrm>
        <a:off x="27586" y="4047598"/>
        <a:ext cx="6682383" cy="509938"/>
      </dsp:txXfrm>
    </dsp:sp>
    <dsp:sp modelId="{06B5F19A-7C07-47AB-ACCD-1673A1D8116A}">
      <dsp:nvSpPr>
        <dsp:cNvPr id="0" name=""/>
        <dsp:cNvSpPr/>
      </dsp:nvSpPr>
      <dsp:spPr>
        <a:xfrm>
          <a:off x="0" y="4585122"/>
          <a:ext cx="673755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91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Rigorous scrutiny of system performance based on classification accuracy using a dedicated testing dataset.</a:t>
          </a:r>
        </a:p>
      </dsp:txBody>
      <dsp:txXfrm>
        <a:off x="0" y="4585122"/>
        <a:ext cx="6737555" cy="571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D3C3A-F5A3-4E6C-A3E7-B802C65B5E3D}">
      <dsp:nvSpPr>
        <dsp:cNvPr id="0" name=""/>
        <dsp:cNvSpPr/>
      </dsp:nvSpPr>
      <dsp:spPr>
        <a:xfrm>
          <a:off x="0" y="537"/>
          <a:ext cx="10691265" cy="1258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AE97A-65A0-4A71-B6A0-7D6AB9C01F4A}">
      <dsp:nvSpPr>
        <dsp:cNvPr id="0" name=""/>
        <dsp:cNvSpPr/>
      </dsp:nvSpPr>
      <dsp:spPr>
        <a:xfrm>
          <a:off x="380612" y="283637"/>
          <a:ext cx="692022" cy="692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586D9-1B6E-4238-808D-46685C030A1C}">
      <dsp:nvSpPr>
        <dsp:cNvPr id="0" name=""/>
        <dsp:cNvSpPr/>
      </dsp:nvSpPr>
      <dsp:spPr>
        <a:xfrm>
          <a:off x="1453246" y="537"/>
          <a:ext cx="4811069" cy="125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62" tIns="133162" rIns="133162" bIns="1331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Input Layer:</a:t>
          </a:r>
          <a:endParaRPr lang="en-US" sz="2500" kern="1200"/>
        </a:p>
      </dsp:txBody>
      <dsp:txXfrm>
        <a:off x="1453246" y="537"/>
        <a:ext cx="4811069" cy="1258221"/>
      </dsp:txXfrm>
    </dsp:sp>
    <dsp:sp modelId="{9A02E22B-BDF5-4ED1-B4FA-85F019B2B8FE}">
      <dsp:nvSpPr>
        <dsp:cNvPr id="0" name=""/>
        <dsp:cNvSpPr/>
      </dsp:nvSpPr>
      <dsp:spPr>
        <a:xfrm>
          <a:off x="6264315" y="537"/>
          <a:ext cx="4426949" cy="125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62" tIns="133162" rIns="133162" bIns="1331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Number of neurons matches the number of features in the dataset.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Activation function: ReLU.</a:t>
          </a:r>
        </a:p>
      </dsp:txBody>
      <dsp:txXfrm>
        <a:off x="6264315" y="537"/>
        <a:ext cx="4426949" cy="1258221"/>
      </dsp:txXfrm>
    </dsp:sp>
    <dsp:sp modelId="{31A3AEB0-0D48-4438-A7EE-5A9F20CDE464}">
      <dsp:nvSpPr>
        <dsp:cNvPr id="0" name=""/>
        <dsp:cNvSpPr/>
      </dsp:nvSpPr>
      <dsp:spPr>
        <a:xfrm>
          <a:off x="0" y="1573315"/>
          <a:ext cx="10691265" cy="1258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7244E-D7A4-4EEC-8603-7A1C6ABB295E}">
      <dsp:nvSpPr>
        <dsp:cNvPr id="0" name=""/>
        <dsp:cNvSpPr/>
      </dsp:nvSpPr>
      <dsp:spPr>
        <a:xfrm>
          <a:off x="380612" y="1856414"/>
          <a:ext cx="692022" cy="692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5C785-E897-4C10-B66D-257E91DE0680}">
      <dsp:nvSpPr>
        <dsp:cNvPr id="0" name=""/>
        <dsp:cNvSpPr/>
      </dsp:nvSpPr>
      <dsp:spPr>
        <a:xfrm>
          <a:off x="1453246" y="1573315"/>
          <a:ext cx="4811069" cy="125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62" tIns="133162" rIns="133162" bIns="1331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Hidden Layers:</a:t>
          </a:r>
          <a:endParaRPr lang="en-US" sz="2500" kern="1200"/>
        </a:p>
      </dsp:txBody>
      <dsp:txXfrm>
        <a:off x="1453246" y="1573315"/>
        <a:ext cx="4811069" cy="1258221"/>
      </dsp:txXfrm>
    </dsp:sp>
    <dsp:sp modelId="{F007E1FC-F69D-4C1A-851F-BC8038C2BBC1}">
      <dsp:nvSpPr>
        <dsp:cNvPr id="0" name=""/>
        <dsp:cNvSpPr/>
      </dsp:nvSpPr>
      <dsp:spPr>
        <a:xfrm>
          <a:off x="6264315" y="1573315"/>
          <a:ext cx="4426949" cy="125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62" tIns="133162" rIns="133162" bIns="1331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Three hidden layers with 64 neurons each.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Activation function: ReLU.</a:t>
          </a:r>
        </a:p>
      </dsp:txBody>
      <dsp:txXfrm>
        <a:off x="6264315" y="1573315"/>
        <a:ext cx="4426949" cy="1258221"/>
      </dsp:txXfrm>
    </dsp:sp>
    <dsp:sp modelId="{F0693D5F-141F-40DA-9BDD-A32F07B1F318}">
      <dsp:nvSpPr>
        <dsp:cNvPr id="0" name=""/>
        <dsp:cNvSpPr/>
      </dsp:nvSpPr>
      <dsp:spPr>
        <a:xfrm>
          <a:off x="0" y="3146092"/>
          <a:ext cx="10691265" cy="1258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7DFC1-6377-4F42-A058-4DB592A15036}">
      <dsp:nvSpPr>
        <dsp:cNvPr id="0" name=""/>
        <dsp:cNvSpPr/>
      </dsp:nvSpPr>
      <dsp:spPr>
        <a:xfrm>
          <a:off x="380612" y="3429192"/>
          <a:ext cx="692022" cy="692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34E34-6AAC-4880-BD72-7CFD92236A06}">
      <dsp:nvSpPr>
        <dsp:cNvPr id="0" name=""/>
        <dsp:cNvSpPr/>
      </dsp:nvSpPr>
      <dsp:spPr>
        <a:xfrm>
          <a:off x="1453246" y="3146092"/>
          <a:ext cx="4811069" cy="125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62" tIns="133162" rIns="133162" bIns="1331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Output Layer:</a:t>
          </a:r>
          <a:endParaRPr lang="en-US" sz="2500" kern="1200"/>
        </a:p>
      </dsp:txBody>
      <dsp:txXfrm>
        <a:off x="1453246" y="3146092"/>
        <a:ext cx="4811069" cy="1258221"/>
      </dsp:txXfrm>
    </dsp:sp>
    <dsp:sp modelId="{3FD6C086-1B93-4C87-8E7F-6BE17A891004}">
      <dsp:nvSpPr>
        <dsp:cNvPr id="0" name=""/>
        <dsp:cNvSpPr/>
      </dsp:nvSpPr>
      <dsp:spPr>
        <a:xfrm>
          <a:off x="6264315" y="3146092"/>
          <a:ext cx="4426949" cy="125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62" tIns="133162" rIns="133162" bIns="1331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Sigmoid activation function for binary classification.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 neuron for binary output.</a:t>
          </a:r>
        </a:p>
      </dsp:txBody>
      <dsp:txXfrm>
        <a:off x="6264315" y="3146092"/>
        <a:ext cx="4426949" cy="1258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12603-435A-4373-98FB-E0367DED20C6}">
      <dsp:nvSpPr>
        <dsp:cNvPr id="0" name=""/>
        <dsp:cNvSpPr/>
      </dsp:nvSpPr>
      <dsp:spPr>
        <a:xfrm>
          <a:off x="3341" y="126072"/>
          <a:ext cx="3257494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Compilation:</a:t>
          </a:r>
          <a:endParaRPr lang="en-US" sz="2600" kern="1200"/>
        </a:p>
      </dsp:txBody>
      <dsp:txXfrm>
        <a:off x="3341" y="126072"/>
        <a:ext cx="3257494" cy="748800"/>
      </dsp:txXfrm>
    </dsp:sp>
    <dsp:sp modelId="{D3783831-F7EC-41D2-B1CC-FA2615543F1E}">
      <dsp:nvSpPr>
        <dsp:cNvPr id="0" name=""/>
        <dsp:cNvSpPr/>
      </dsp:nvSpPr>
      <dsp:spPr>
        <a:xfrm>
          <a:off x="3341" y="874872"/>
          <a:ext cx="3257494" cy="3853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Loss function: Binary Cross entropy.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Optimizer: Adam with a learning rate of 0.001.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Evaluation metric: Accuracy.</a:t>
          </a:r>
        </a:p>
      </dsp:txBody>
      <dsp:txXfrm>
        <a:off x="3341" y="874872"/>
        <a:ext cx="3257494" cy="3853980"/>
      </dsp:txXfrm>
    </dsp:sp>
    <dsp:sp modelId="{46C8FDC9-C7E3-4B25-9961-C57302BB41D0}">
      <dsp:nvSpPr>
        <dsp:cNvPr id="0" name=""/>
        <dsp:cNvSpPr/>
      </dsp:nvSpPr>
      <dsp:spPr>
        <a:xfrm>
          <a:off x="3716885" y="126072"/>
          <a:ext cx="3257494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Early Stopping:</a:t>
          </a:r>
          <a:endParaRPr lang="en-US" sz="2600" kern="1200"/>
        </a:p>
      </dsp:txBody>
      <dsp:txXfrm>
        <a:off x="3716885" y="126072"/>
        <a:ext cx="3257494" cy="748800"/>
      </dsp:txXfrm>
    </dsp:sp>
    <dsp:sp modelId="{8559802E-BBD6-4654-B549-80EE17898D81}">
      <dsp:nvSpPr>
        <dsp:cNvPr id="0" name=""/>
        <dsp:cNvSpPr/>
      </dsp:nvSpPr>
      <dsp:spPr>
        <a:xfrm>
          <a:off x="3716885" y="874872"/>
          <a:ext cx="3257494" cy="3853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Criteria: Monitors validation loss.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Patience: 5 epochs.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Restores best weights.</a:t>
          </a:r>
        </a:p>
      </dsp:txBody>
      <dsp:txXfrm>
        <a:off x="3716885" y="874872"/>
        <a:ext cx="3257494" cy="3853980"/>
      </dsp:txXfrm>
    </dsp:sp>
    <dsp:sp modelId="{74E8FB29-6C00-434B-A0CA-B01F1D15D8ED}">
      <dsp:nvSpPr>
        <dsp:cNvPr id="0" name=""/>
        <dsp:cNvSpPr/>
      </dsp:nvSpPr>
      <dsp:spPr>
        <a:xfrm>
          <a:off x="7430429" y="126072"/>
          <a:ext cx="3257494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Training:</a:t>
          </a:r>
          <a:endParaRPr lang="en-US" sz="2600" kern="1200"/>
        </a:p>
      </dsp:txBody>
      <dsp:txXfrm>
        <a:off x="7430429" y="126072"/>
        <a:ext cx="3257494" cy="748800"/>
      </dsp:txXfrm>
    </dsp:sp>
    <dsp:sp modelId="{DF8BF832-18C4-44E5-9582-F053D42CA76D}">
      <dsp:nvSpPr>
        <dsp:cNvPr id="0" name=""/>
        <dsp:cNvSpPr/>
      </dsp:nvSpPr>
      <dsp:spPr>
        <a:xfrm>
          <a:off x="7430429" y="874872"/>
          <a:ext cx="3257494" cy="3853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Backpropagation used for training.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Training for 50 epochs with a batch size of 20.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Validation split: 20% for model evaluation during training.</a:t>
          </a:r>
        </a:p>
      </dsp:txBody>
      <dsp:txXfrm>
        <a:off x="7430429" y="874872"/>
        <a:ext cx="3257494" cy="3853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C115B-9EB7-4E65-A634-9CCC86C37A1D}">
      <dsp:nvSpPr>
        <dsp:cNvPr id="0" name=""/>
        <dsp:cNvSpPr/>
      </dsp:nvSpPr>
      <dsp:spPr>
        <a:xfrm>
          <a:off x="0" y="411979"/>
          <a:ext cx="6171948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395732" rIns="4790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Rows: 145,460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Columns: 23</a:t>
          </a:r>
          <a:endParaRPr lang="en-US" sz="1900" kern="1200"/>
        </a:p>
      </dsp:txBody>
      <dsp:txXfrm>
        <a:off x="0" y="411979"/>
        <a:ext cx="6171948" cy="1137150"/>
      </dsp:txXfrm>
    </dsp:sp>
    <dsp:sp modelId="{3362A220-AA84-40A1-9479-F17F013275F6}">
      <dsp:nvSpPr>
        <dsp:cNvPr id="0" name=""/>
        <dsp:cNvSpPr/>
      </dsp:nvSpPr>
      <dsp:spPr>
        <a:xfrm>
          <a:off x="308597" y="131539"/>
          <a:ext cx="432036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Shape:</a:t>
          </a:r>
          <a:endParaRPr lang="en-US" sz="1900" kern="1200"/>
        </a:p>
      </dsp:txBody>
      <dsp:txXfrm>
        <a:off x="335977" y="158919"/>
        <a:ext cx="4265603" cy="506120"/>
      </dsp:txXfrm>
    </dsp:sp>
    <dsp:sp modelId="{44849615-411A-4F11-846F-5562C383580E}">
      <dsp:nvSpPr>
        <dsp:cNvPr id="0" name=""/>
        <dsp:cNvSpPr/>
      </dsp:nvSpPr>
      <dsp:spPr>
        <a:xfrm>
          <a:off x="0" y="1932170"/>
          <a:ext cx="6171948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2094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395732" rIns="4790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Checked using dataset.isnull().sum()*100/dataset.shape[0] code.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Provides the percentage of null values for each column.</a:t>
          </a:r>
          <a:endParaRPr lang="en-US" sz="1900" kern="1200"/>
        </a:p>
      </dsp:txBody>
      <dsp:txXfrm>
        <a:off x="0" y="1932170"/>
        <a:ext cx="6171948" cy="1975050"/>
      </dsp:txXfrm>
    </dsp:sp>
    <dsp:sp modelId="{35D3C5B2-F537-40D5-BFAC-9D824A6B57EB}">
      <dsp:nvSpPr>
        <dsp:cNvPr id="0" name=""/>
        <dsp:cNvSpPr/>
      </dsp:nvSpPr>
      <dsp:spPr>
        <a:xfrm>
          <a:off x="308597" y="1651729"/>
          <a:ext cx="4320363" cy="560880"/>
        </a:xfrm>
        <a:prstGeom prst="roundRect">
          <a:avLst/>
        </a:prstGeom>
        <a:solidFill>
          <a:schemeClr val="accent2">
            <a:hueOff val="149209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Null Values:</a:t>
          </a:r>
          <a:endParaRPr lang="en-US" sz="1900" kern="1200"/>
        </a:p>
      </dsp:txBody>
      <dsp:txXfrm>
        <a:off x="335977" y="1679109"/>
        <a:ext cx="4265603" cy="506120"/>
      </dsp:txXfrm>
    </dsp:sp>
    <dsp:sp modelId="{76AAD689-52DC-42CF-8BF4-DB65FF93AA34}">
      <dsp:nvSpPr>
        <dsp:cNvPr id="0" name=""/>
        <dsp:cNvSpPr/>
      </dsp:nvSpPr>
      <dsp:spPr>
        <a:xfrm>
          <a:off x="0" y="4290260"/>
          <a:ext cx="617194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84189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395732" rIns="4790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Presence of null values indicates potential data gaps or missing information.</a:t>
          </a:r>
          <a:endParaRPr lang="en-US" sz="1900" kern="1200"/>
        </a:p>
      </dsp:txBody>
      <dsp:txXfrm>
        <a:off x="0" y="4290260"/>
        <a:ext cx="6171948" cy="1077300"/>
      </dsp:txXfrm>
    </dsp:sp>
    <dsp:sp modelId="{46371278-49EF-4671-B2A5-5F1E29A16F87}">
      <dsp:nvSpPr>
        <dsp:cNvPr id="0" name=""/>
        <dsp:cNvSpPr/>
      </dsp:nvSpPr>
      <dsp:spPr>
        <a:xfrm>
          <a:off x="308597" y="4009820"/>
          <a:ext cx="4320363" cy="560880"/>
        </a:xfrm>
        <a:prstGeom prst="roundRect">
          <a:avLst/>
        </a:prstGeom>
        <a:solidFill>
          <a:schemeClr val="accent2">
            <a:hueOff val="298418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Data Integrity:</a:t>
          </a:r>
          <a:endParaRPr lang="en-US" sz="1900" kern="1200"/>
        </a:p>
      </dsp:txBody>
      <dsp:txXfrm>
        <a:off x="335977" y="4037200"/>
        <a:ext cx="4265603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1A0F7-B400-4A63-ABB2-A496EC511E38}">
      <dsp:nvSpPr>
        <dsp:cNvPr id="0" name=""/>
        <dsp:cNvSpPr/>
      </dsp:nvSpPr>
      <dsp:spPr>
        <a:xfrm rot="5400000">
          <a:off x="6801604" y="-2833569"/>
          <a:ext cx="937654" cy="684275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Null values may require handling through strategies like imputation or removal.</a:t>
          </a:r>
        </a:p>
      </dsp:txBody>
      <dsp:txXfrm rot="-5400000">
        <a:off x="3849052" y="164755"/>
        <a:ext cx="6796987" cy="846110"/>
      </dsp:txXfrm>
    </dsp:sp>
    <dsp:sp modelId="{06ACFB98-8360-446D-8D26-2BF29955FC3A}">
      <dsp:nvSpPr>
        <dsp:cNvPr id="0" name=""/>
        <dsp:cNvSpPr/>
      </dsp:nvSpPr>
      <dsp:spPr>
        <a:xfrm>
          <a:off x="0" y="1775"/>
          <a:ext cx="3849052" cy="1172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Preprocessing Considerations:</a:t>
          </a:r>
          <a:endParaRPr lang="en-US" sz="3200" kern="1200"/>
        </a:p>
      </dsp:txBody>
      <dsp:txXfrm>
        <a:off x="57216" y="58991"/>
        <a:ext cx="3734620" cy="1057636"/>
      </dsp:txXfrm>
    </dsp:sp>
    <dsp:sp modelId="{9A3F4884-192C-4CDB-B4C2-BB548683CF49}">
      <dsp:nvSpPr>
        <dsp:cNvPr id="0" name=""/>
        <dsp:cNvSpPr/>
      </dsp:nvSpPr>
      <dsp:spPr>
        <a:xfrm rot="5400000">
          <a:off x="6801604" y="-1602898"/>
          <a:ext cx="937654" cy="6842759"/>
        </a:xfrm>
        <a:prstGeom prst="round2SameRect">
          <a:avLst/>
        </a:prstGeom>
        <a:solidFill>
          <a:schemeClr val="accent2">
            <a:tint val="40000"/>
            <a:alpha val="90000"/>
            <a:hueOff val="969453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69453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Useful for identifying columns with significant null values.</a:t>
          </a:r>
        </a:p>
      </dsp:txBody>
      <dsp:txXfrm rot="-5400000">
        <a:off x="3849052" y="1395426"/>
        <a:ext cx="6796987" cy="846110"/>
      </dsp:txXfrm>
    </dsp:sp>
    <dsp:sp modelId="{4B31070F-81CA-46E3-84F6-63B1FE0207CB}">
      <dsp:nvSpPr>
        <dsp:cNvPr id="0" name=""/>
        <dsp:cNvSpPr/>
      </dsp:nvSpPr>
      <dsp:spPr>
        <a:xfrm>
          <a:off x="0" y="1232447"/>
          <a:ext cx="3849052" cy="1172068"/>
        </a:xfrm>
        <a:prstGeom prst="roundRect">
          <a:avLst/>
        </a:prstGeom>
        <a:solidFill>
          <a:schemeClr val="accent2">
            <a:hueOff val="149209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Column-wise Null Percentage:</a:t>
          </a:r>
          <a:endParaRPr lang="en-US" sz="3200" kern="1200"/>
        </a:p>
      </dsp:txBody>
      <dsp:txXfrm>
        <a:off x="57216" y="1289663"/>
        <a:ext cx="3734620" cy="1057636"/>
      </dsp:txXfrm>
    </dsp:sp>
    <dsp:sp modelId="{62AC6DD8-C8F0-4A39-9E3C-2EF211926EC6}">
      <dsp:nvSpPr>
        <dsp:cNvPr id="0" name=""/>
        <dsp:cNvSpPr/>
      </dsp:nvSpPr>
      <dsp:spPr>
        <a:xfrm rot="5400000">
          <a:off x="6801604" y="-372226"/>
          <a:ext cx="937654" cy="6842759"/>
        </a:xfrm>
        <a:prstGeom prst="round2SameRect">
          <a:avLst/>
        </a:prstGeom>
        <a:solidFill>
          <a:schemeClr val="accent2">
            <a:tint val="40000"/>
            <a:alpha val="90000"/>
            <a:hueOff val="1938907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38907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Further analysis needed to understand the impact of null values on the dataset's overall quality and usability.</a:t>
          </a:r>
        </a:p>
      </dsp:txBody>
      <dsp:txXfrm rot="-5400000">
        <a:off x="3849052" y="2626098"/>
        <a:ext cx="6796987" cy="846110"/>
      </dsp:txXfrm>
    </dsp:sp>
    <dsp:sp modelId="{E850DE91-98D8-43C9-A9DC-299E9ABE61DD}">
      <dsp:nvSpPr>
        <dsp:cNvPr id="0" name=""/>
        <dsp:cNvSpPr/>
      </dsp:nvSpPr>
      <dsp:spPr>
        <a:xfrm>
          <a:off x="0" y="2463118"/>
          <a:ext cx="3849052" cy="1172068"/>
        </a:xfrm>
        <a:prstGeom prst="roundRect">
          <a:avLst/>
        </a:prstGeom>
        <a:solidFill>
          <a:schemeClr val="accent2">
            <a:hueOff val="298418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Dataset Exploration:</a:t>
          </a:r>
          <a:endParaRPr lang="en-US" sz="3200" kern="1200"/>
        </a:p>
      </dsp:txBody>
      <dsp:txXfrm>
        <a:off x="57216" y="2520334"/>
        <a:ext cx="3734620" cy="10576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0B57-F03D-43D0-B2F2-EDDB217A1B05}">
      <dsp:nvSpPr>
        <dsp:cNvPr id="0" name=""/>
        <dsp:cNvSpPr/>
      </dsp:nvSpPr>
      <dsp:spPr>
        <a:xfrm>
          <a:off x="0" y="489"/>
          <a:ext cx="10691265" cy="1145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B8929-7F90-423D-9C8B-A4D471CF7B08}">
      <dsp:nvSpPr>
        <dsp:cNvPr id="0" name=""/>
        <dsp:cNvSpPr/>
      </dsp:nvSpPr>
      <dsp:spPr>
        <a:xfrm>
          <a:off x="346388" y="258133"/>
          <a:ext cx="629797" cy="629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1DA6E-7874-408B-A194-05DC0B6A9BC3}">
      <dsp:nvSpPr>
        <dsp:cNvPr id="0" name=""/>
        <dsp:cNvSpPr/>
      </dsp:nvSpPr>
      <dsp:spPr>
        <a:xfrm>
          <a:off x="1322574" y="489"/>
          <a:ext cx="4811069" cy="114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88" tIns="121188" rIns="121188" bIns="1211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Categorical Value Encoding:</a:t>
          </a:r>
          <a:endParaRPr lang="en-US" sz="2500" kern="1200"/>
        </a:p>
      </dsp:txBody>
      <dsp:txXfrm>
        <a:off x="1322574" y="489"/>
        <a:ext cx="4811069" cy="1145086"/>
      </dsp:txXfrm>
    </dsp:sp>
    <dsp:sp modelId="{DCECBCBE-5D57-4D29-9144-3006B22DE2CE}">
      <dsp:nvSpPr>
        <dsp:cNvPr id="0" name=""/>
        <dsp:cNvSpPr/>
      </dsp:nvSpPr>
      <dsp:spPr>
        <a:xfrm>
          <a:off x="6133644" y="489"/>
          <a:ext cx="4557620" cy="114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88" tIns="121188" rIns="121188" bIns="1211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Transformation of categorical values into numerical representations.</a:t>
          </a:r>
          <a:endParaRPr lang="en-US" sz="1500" kern="1200"/>
        </a:p>
      </dsp:txBody>
      <dsp:txXfrm>
        <a:off x="6133644" y="489"/>
        <a:ext cx="4557620" cy="1145086"/>
      </dsp:txXfrm>
    </dsp:sp>
    <dsp:sp modelId="{C6A59E7F-7099-44BA-ADF5-C8ABD42C4DAE}">
      <dsp:nvSpPr>
        <dsp:cNvPr id="0" name=""/>
        <dsp:cNvSpPr/>
      </dsp:nvSpPr>
      <dsp:spPr>
        <a:xfrm>
          <a:off x="0" y="1431847"/>
          <a:ext cx="10691265" cy="1145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066C5-99D3-456C-ADE3-C99C519F0087}">
      <dsp:nvSpPr>
        <dsp:cNvPr id="0" name=""/>
        <dsp:cNvSpPr/>
      </dsp:nvSpPr>
      <dsp:spPr>
        <a:xfrm>
          <a:off x="346388" y="1689491"/>
          <a:ext cx="629797" cy="629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7206F-5E11-4ABD-AECA-108C23A4DB5F}">
      <dsp:nvSpPr>
        <dsp:cNvPr id="0" name=""/>
        <dsp:cNvSpPr/>
      </dsp:nvSpPr>
      <dsp:spPr>
        <a:xfrm>
          <a:off x="1322574" y="1431847"/>
          <a:ext cx="4811069" cy="114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88" tIns="121188" rIns="121188" bIns="1211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Dataset Division:</a:t>
          </a:r>
          <a:endParaRPr lang="en-US" sz="2500" kern="1200"/>
        </a:p>
      </dsp:txBody>
      <dsp:txXfrm>
        <a:off x="1322574" y="1431847"/>
        <a:ext cx="4811069" cy="1145086"/>
      </dsp:txXfrm>
    </dsp:sp>
    <dsp:sp modelId="{7FFCD8DA-EC50-4AD7-BB53-6F2E4C3F82CA}">
      <dsp:nvSpPr>
        <dsp:cNvPr id="0" name=""/>
        <dsp:cNvSpPr/>
      </dsp:nvSpPr>
      <dsp:spPr>
        <a:xfrm>
          <a:off x="6133644" y="1431847"/>
          <a:ext cx="4557620" cy="114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88" tIns="121188" rIns="121188" bIns="1211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Segmentation into feature set (x) and target variable (y).</a:t>
          </a:r>
          <a:endParaRPr lang="en-US" sz="1500" kern="1200"/>
        </a:p>
      </dsp:txBody>
      <dsp:txXfrm>
        <a:off x="6133644" y="1431847"/>
        <a:ext cx="4557620" cy="1145086"/>
      </dsp:txXfrm>
    </dsp:sp>
    <dsp:sp modelId="{3429FF28-5081-4050-A42D-CB0E769597B7}">
      <dsp:nvSpPr>
        <dsp:cNvPr id="0" name=""/>
        <dsp:cNvSpPr/>
      </dsp:nvSpPr>
      <dsp:spPr>
        <a:xfrm>
          <a:off x="0" y="2863205"/>
          <a:ext cx="10691265" cy="1145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A7C5-4EF1-4DEA-996F-5DE2A27154D4}">
      <dsp:nvSpPr>
        <dsp:cNvPr id="0" name=""/>
        <dsp:cNvSpPr/>
      </dsp:nvSpPr>
      <dsp:spPr>
        <a:xfrm>
          <a:off x="346388" y="3120849"/>
          <a:ext cx="629797" cy="629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175B4-D744-44E9-96B9-E4E32A14F20D}">
      <dsp:nvSpPr>
        <dsp:cNvPr id="0" name=""/>
        <dsp:cNvSpPr/>
      </dsp:nvSpPr>
      <dsp:spPr>
        <a:xfrm>
          <a:off x="1322574" y="2863205"/>
          <a:ext cx="4811069" cy="114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88" tIns="121188" rIns="121188" bIns="1211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SMOTE (Synthetic Minority Over-sampling Technique):</a:t>
          </a:r>
          <a:endParaRPr lang="en-US" sz="2500" kern="1200"/>
        </a:p>
      </dsp:txBody>
      <dsp:txXfrm>
        <a:off x="1322574" y="2863205"/>
        <a:ext cx="4811069" cy="1145086"/>
      </dsp:txXfrm>
    </dsp:sp>
    <dsp:sp modelId="{D5452A3D-2FC0-493D-9BDF-D536F5EBD7EE}">
      <dsp:nvSpPr>
        <dsp:cNvPr id="0" name=""/>
        <dsp:cNvSpPr/>
      </dsp:nvSpPr>
      <dsp:spPr>
        <a:xfrm>
          <a:off x="6133644" y="2863205"/>
          <a:ext cx="4557620" cy="114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88" tIns="121188" rIns="121188" bIns="1211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Implementation to address dataset imbalance.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Generates synthetic instances to balance class distribution.</a:t>
          </a:r>
          <a:endParaRPr lang="en-US" sz="1500" kern="1200"/>
        </a:p>
      </dsp:txBody>
      <dsp:txXfrm>
        <a:off x="6133644" y="2863205"/>
        <a:ext cx="4557620" cy="11450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E6908-B3E4-4009-88F3-3623432B0AE6}">
      <dsp:nvSpPr>
        <dsp:cNvPr id="0" name=""/>
        <dsp:cNvSpPr/>
      </dsp:nvSpPr>
      <dsp:spPr>
        <a:xfrm>
          <a:off x="0" y="3885"/>
          <a:ext cx="11061289" cy="90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1D562-C039-4D06-BE3B-F36663386C1B}">
      <dsp:nvSpPr>
        <dsp:cNvPr id="0" name=""/>
        <dsp:cNvSpPr/>
      </dsp:nvSpPr>
      <dsp:spPr>
        <a:xfrm>
          <a:off x="273585" y="207379"/>
          <a:ext cx="497428" cy="4974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A975-F0A0-460E-A308-795924FFDB54}">
      <dsp:nvSpPr>
        <dsp:cNvPr id="0" name=""/>
        <dsp:cNvSpPr/>
      </dsp:nvSpPr>
      <dsp:spPr>
        <a:xfrm>
          <a:off x="1044600" y="3885"/>
          <a:ext cx="4977580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Define Input Features:</a:t>
          </a:r>
          <a:endParaRPr lang="en-US" sz="2200" kern="1200"/>
        </a:p>
      </dsp:txBody>
      <dsp:txXfrm>
        <a:off x="1044600" y="3885"/>
        <a:ext cx="4977580" cy="904416"/>
      </dsp:txXfrm>
    </dsp:sp>
    <dsp:sp modelId="{70C4FFE9-02CA-4AA5-A95F-E853228ED4EA}">
      <dsp:nvSpPr>
        <dsp:cNvPr id="0" name=""/>
        <dsp:cNvSpPr/>
      </dsp:nvSpPr>
      <dsp:spPr>
        <a:xfrm>
          <a:off x="6022181" y="3885"/>
          <a:ext cx="5038087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 the number of features in the input: num_features = x_train.shape[1]</a:t>
          </a:r>
        </a:p>
      </dsp:txBody>
      <dsp:txXfrm>
        <a:off x="6022181" y="3885"/>
        <a:ext cx="5038087" cy="904416"/>
      </dsp:txXfrm>
    </dsp:sp>
    <dsp:sp modelId="{0C28BA12-02DE-444D-A631-E377B28B9BE0}">
      <dsp:nvSpPr>
        <dsp:cNvPr id="0" name=""/>
        <dsp:cNvSpPr/>
      </dsp:nvSpPr>
      <dsp:spPr>
        <a:xfrm>
          <a:off x="0" y="1134406"/>
          <a:ext cx="11061289" cy="90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7E85B-B1EC-4CBA-9F69-8095689EB3CB}">
      <dsp:nvSpPr>
        <dsp:cNvPr id="0" name=""/>
        <dsp:cNvSpPr/>
      </dsp:nvSpPr>
      <dsp:spPr>
        <a:xfrm>
          <a:off x="273585" y="1337899"/>
          <a:ext cx="497428" cy="4974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0EAB2-4F4C-45F6-8FCE-A0A685FD3B3C}">
      <dsp:nvSpPr>
        <dsp:cNvPr id="0" name=""/>
        <dsp:cNvSpPr/>
      </dsp:nvSpPr>
      <dsp:spPr>
        <a:xfrm>
          <a:off x="1044600" y="1134406"/>
          <a:ext cx="4977580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Create Sequential Model:</a:t>
          </a:r>
          <a:endParaRPr lang="en-US" sz="2200" kern="1200"/>
        </a:p>
      </dsp:txBody>
      <dsp:txXfrm>
        <a:off x="1044600" y="1134406"/>
        <a:ext cx="4977580" cy="904416"/>
      </dsp:txXfrm>
    </dsp:sp>
    <dsp:sp modelId="{1B02A06E-2A55-44EE-B16F-C52A78F4B852}">
      <dsp:nvSpPr>
        <dsp:cNvPr id="0" name=""/>
        <dsp:cNvSpPr/>
      </dsp:nvSpPr>
      <dsp:spPr>
        <a:xfrm>
          <a:off x="6022181" y="1134406"/>
          <a:ext cx="5038087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Initialize a Sequential model: model = Sequential()</a:t>
          </a:r>
        </a:p>
      </dsp:txBody>
      <dsp:txXfrm>
        <a:off x="6022181" y="1134406"/>
        <a:ext cx="5038087" cy="904416"/>
      </dsp:txXfrm>
    </dsp:sp>
    <dsp:sp modelId="{9C0C7AE0-7EE5-477B-B4C2-ED128E599C4E}">
      <dsp:nvSpPr>
        <dsp:cNvPr id="0" name=""/>
        <dsp:cNvSpPr/>
      </dsp:nvSpPr>
      <dsp:spPr>
        <a:xfrm>
          <a:off x="0" y="2264926"/>
          <a:ext cx="11061289" cy="90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CF4B1-CE25-4602-81FE-D8EC2F00A7ED}">
      <dsp:nvSpPr>
        <dsp:cNvPr id="0" name=""/>
        <dsp:cNvSpPr/>
      </dsp:nvSpPr>
      <dsp:spPr>
        <a:xfrm>
          <a:off x="273585" y="2468420"/>
          <a:ext cx="497428" cy="4974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0440E-0CF1-4387-9A60-A58F759C07D4}">
      <dsp:nvSpPr>
        <dsp:cNvPr id="0" name=""/>
        <dsp:cNvSpPr/>
      </dsp:nvSpPr>
      <dsp:spPr>
        <a:xfrm>
          <a:off x="1044600" y="2264926"/>
          <a:ext cx="4977580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Input Layer:</a:t>
          </a:r>
          <a:endParaRPr lang="en-US" sz="2200" kern="1200"/>
        </a:p>
      </dsp:txBody>
      <dsp:txXfrm>
        <a:off x="1044600" y="2264926"/>
        <a:ext cx="4977580" cy="904416"/>
      </dsp:txXfrm>
    </dsp:sp>
    <dsp:sp modelId="{5E850DD0-674E-4607-89A5-A60393315FC4}">
      <dsp:nvSpPr>
        <dsp:cNvPr id="0" name=""/>
        <dsp:cNvSpPr/>
      </dsp:nvSpPr>
      <dsp:spPr>
        <a:xfrm>
          <a:off x="6022181" y="2264926"/>
          <a:ext cx="5038087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an input layer with ReLU activation function.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model.add(Dense(units=x_train.shape[1], activation='relu', input_dim=num_features))</a:t>
          </a:r>
        </a:p>
      </dsp:txBody>
      <dsp:txXfrm>
        <a:off x="6022181" y="2264926"/>
        <a:ext cx="5038087" cy="904416"/>
      </dsp:txXfrm>
    </dsp:sp>
    <dsp:sp modelId="{155174CE-848E-4CA5-A3D2-59194425AADF}">
      <dsp:nvSpPr>
        <dsp:cNvPr id="0" name=""/>
        <dsp:cNvSpPr/>
      </dsp:nvSpPr>
      <dsp:spPr>
        <a:xfrm>
          <a:off x="0" y="3395446"/>
          <a:ext cx="11061289" cy="90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A336C-2021-4AFE-AA9C-9337FC8222AC}">
      <dsp:nvSpPr>
        <dsp:cNvPr id="0" name=""/>
        <dsp:cNvSpPr/>
      </dsp:nvSpPr>
      <dsp:spPr>
        <a:xfrm>
          <a:off x="273585" y="3598940"/>
          <a:ext cx="497428" cy="4974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E40A4-2F8A-4052-8639-F73BDF801D91}">
      <dsp:nvSpPr>
        <dsp:cNvPr id="0" name=""/>
        <dsp:cNvSpPr/>
      </dsp:nvSpPr>
      <dsp:spPr>
        <a:xfrm>
          <a:off x="1044600" y="3395446"/>
          <a:ext cx="4977580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Hidden Layers:</a:t>
          </a:r>
          <a:endParaRPr lang="en-US" sz="2200" kern="1200"/>
        </a:p>
      </dsp:txBody>
      <dsp:txXfrm>
        <a:off x="1044600" y="3395446"/>
        <a:ext cx="4977580" cy="904416"/>
      </dsp:txXfrm>
    </dsp:sp>
    <dsp:sp modelId="{B5B8A45F-DFDA-460D-AFF0-F974E9505F83}">
      <dsp:nvSpPr>
        <dsp:cNvPr id="0" name=""/>
        <dsp:cNvSpPr/>
      </dsp:nvSpPr>
      <dsp:spPr>
        <a:xfrm>
          <a:off x="6022181" y="3395446"/>
          <a:ext cx="5038087" cy="9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17" tIns="95717" rIns="95717" bIns="957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three hidden layers with ReLU activation function.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model.add(Dense(units=64, activation='relu'))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model.add(Dense(units=64, activation='relu'))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model.add(Dense(units=64, activation='relu'))</a:t>
          </a:r>
        </a:p>
      </dsp:txBody>
      <dsp:txXfrm>
        <a:off x="6022181" y="3395446"/>
        <a:ext cx="5038087" cy="90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DF3407-CDAD-56A5-1EA9-0450543529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DBD4-2139-0D7D-71F6-B27793746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E5670-C49A-4FA2-8FBB-AB1F300E292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96EA6-ABC2-0FE0-8E67-3963932FAF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 &amp; M University at Corpus Christi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96055-2C4D-8959-C4FB-A9589E897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88014-42E7-42BE-BABC-7E6B1ADB9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456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9777F-DB4D-4CBC-995E-E255E6410A9A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 &amp; M University at Corpus Christi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26E6-8E4F-455A-8BA5-1FA9EACF5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8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5F959-CB87-6380-1272-378CB5E1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727" y="2411658"/>
            <a:ext cx="4984953" cy="3569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cap="all" spc="30" dirty="0">
                <a:latin typeface="+mj-lt"/>
              </a:rPr>
              <a:t>Project – COSC 6339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138F2-01D2-1278-9466-95507ECB2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887" y="217075"/>
            <a:ext cx="4984953" cy="14347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sz="2100" b="1" dirty="0">
                <a:latin typeface="+mn-lt"/>
              </a:rPr>
              <a:t>Texas A &amp; M University at Corpus Christi </a:t>
            </a:r>
          </a:p>
          <a:p>
            <a:pPr algn="ctr">
              <a:lnSpc>
                <a:spcPct val="120000"/>
              </a:lnSpc>
            </a:pPr>
            <a:endParaRPr lang="en-US" sz="2100" dirty="0">
              <a:latin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800" dirty="0">
                <a:latin typeface="+mn-lt"/>
              </a:rPr>
              <a:t>Fall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6AFE2-32F9-C9BF-70F3-F261997DF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" r="23037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AE710-8216-8750-9411-6D256F8607AA}"/>
              </a:ext>
            </a:extLst>
          </p:cNvPr>
          <p:cNvSpPr txBox="1"/>
          <p:nvPr/>
        </p:nvSpPr>
        <p:spPr>
          <a:xfrm>
            <a:off x="7510625" y="1483740"/>
            <a:ext cx="44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1" u="sng" dirty="0"/>
              <a:t>Build a system to predicate the weather</a:t>
            </a:r>
            <a:endParaRPr lang="en-IN" b="1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D419-4A8A-8747-DB55-C9388E54D905}"/>
              </a:ext>
            </a:extLst>
          </p:cNvPr>
          <p:cNvSpPr txBox="1"/>
          <p:nvPr/>
        </p:nvSpPr>
        <p:spPr>
          <a:xfrm>
            <a:off x="7320726" y="2411658"/>
            <a:ext cx="4566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 err="1"/>
              <a:t>Sugnani</a:t>
            </a:r>
            <a:r>
              <a:rPr lang="en-US" dirty="0"/>
              <a:t> </a:t>
            </a:r>
            <a:r>
              <a:rPr lang="en-US" dirty="0" err="1"/>
              <a:t>Maddukuri</a:t>
            </a:r>
            <a:r>
              <a:rPr lang="en-US" dirty="0"/>
              <a:t>(A04298559)</a:t>
            </a:r>
          </a:p>
          <a:p>
            <a:pPr algn="ctr"/>
            <a:r>
              <a:rPr lang="en-US" dirty="0" err="1"/>
              <a:t>Sreelekha</a:t>
            </a:r>
            <a:r>
              <a:rPr lang="en-US" dirty="0"/>
              <a:t> Bojja(A04291863)</a:t>
            </a:r>
          </a:p>
          <a:p>
            <a:pPr algn="ctr"/>
            <a:r>
              <a:rPr lang="en-US" dirty="0"/>
              <a:t>Sai </a:t>
            </a:r>
            <a:r>
              <a:rPr lang="en-US" dirty="0" err="1"/>
              <a:t>Sharanya</a:t>
            </a:r>
            <a:r>
              <a:rPr lang="en-US" dirty="0"/>
              <a:t> </a:t>
            </a:r>
            <a:r>
              <a:rPr lang="en-US" dirty="0" err="1"/>
              <a:t>Annamaneni</a:t>
            </a:r>
            <a:r>
              <a:rPr lang="en-US" dirty="0"/>
              <a:t>(A04317728)</a:t>
            </a:r>
          </a:p>
          <a:p>
            <a:pPr algn="ctr"/>
            <a:r>
              <a:rPr lang="en-US" dirty="0"/>
              <a:t>Satya Sai Tarun Matta(A04324592)</a:t>
            </a:r>
          </a:p>
          <a:p>
            <a:pPr algn="ctr"/>
            <a:r>
              <a:rPr lang="en-US" dirty="0"/>
              <a:t>Harshitha </a:t>
            </a:r>
            <a:r>
              <a:rPr lang="en-US" dirty="0" err="1"/>
              <a:t>Veerla</a:t>
            </a:r>
            <a:r>
              <a:rPr lang="en-US" dirty="0"/>
              <a:t>(A04299420)</a:t>
            </a:r>
          </a:p>
          <a:p>
            <a:pPr algn="ctr"/>
            <a:r>
              <a:rPr lang="en-US" dirty="0"/>
              <a:t>Vishwas </a:t>
            </a:r>
            <a:r>
              <a:rPr lang="en-US" dirty="0" err="1"/>
              <a:t>Garipalli</a:t>
            </a:r>
            <a:r>
              <a:rPr lang="en-US" dirty="0"/>
              <a:t>(A04325767)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6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E420-B78C-52A1-96CA-5839EF35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98549"/>
          </a:xfrm>
        </p:spPr>
        <p:txBody>
          <a:bodyPr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73C04FC-BE36-AC68-D069-2C6080E64E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1927123"/>
          <a:ext cx="10691265" cy="4008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E6-C708-4276-2788-38FFFFAE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5216-409B-C745-3839-116EFDE3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DBA0-9984-79F0-F1E2-32307D8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E86A-5055-6E0E-00EA-2FDDAE9A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0059"/>
          </a:xfrm>
        </p:spPr>
        <p:txBody>
          <a:bodyPr/>
          <a:lstStyle/>
          <a:p>
            <a:pPr algn="ctr"/>
            <a:r>
              <a:rPr lang="en-US" dirty="0"/>
              <a:t>Developing ANN</a:t>
            </a:r>
            <a:endParaRPr lang="en-IN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20ADF18-FA9F-E013-091C-F560E5890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43731"/>
              </p:ext>
            </p:extLst>
          </p:nvPr>
        </p:nvGraphicFramePr>
        <p:xfrm>
          <a:off x="619433" y="1632155"/>
          <a:ext cx="11061290" cy="430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944A-C7F7-D91F-B1C5-F1111A5A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B3D9-0C8B-7FF9-854B-D3DA0582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4C3F-7184-B5B0-C830-4A59EF7F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81D562-C039-4D06-BE3B-F36663386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9381D562-C039-4D06-BE3B-F36663386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71E6908-B3E4-4009-88F3-3623432B0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>
                                            <p:graphicEl>
                                              <a:dgm id="{F71E6908-B3E4-4009-88F3-3623432B0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9DCA975-F0A0-460E-A308-795924FFD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>
                                            <p:graphicEl>
                                              <a:dgm id="{19DCA975-F0A0-460E-A308-795924FFD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0C4FFE9-02CA-4AA5-A95F-E853228E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>
                                            <p:graphicEl>
                                              <a:dgm id="{70C4FFE9-02CA-4AA5-A95F-E853228E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C28BA12-02DE-444D-A631-E377B28B9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>
                                            <p:graphicEl>
                                              <a:dgm id="{0C28BA12-02DE-444D-A631-E377B28B9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9E7E85B-B1EC-4CBA-9F69-8095689EB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>
                                            <p:graphicEl>
                                              <a:dgm id="{59E7E85B-B1EC-4CBA-9F69-8095689EB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DE0EAB2-4F4C-45F6-8FCE-A0A685FD3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>
                                            <p:graphicEl>
                                              <a:dgm id="{4DE0EAB2-4F4C-45F6-8FCE-A0A685FD3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B02A06E-2A55-44EE-B16F-C52A78F4B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>
                                            <p:graphicEl>
                                              <a:dgm id="{1B02A06E-2A55-44EE-B16F-C52A78F4B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40CF4B1-CE25-4602-81FE-D8EC2F00A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">
                                            <p:graphicEl>
                                              <a:dgm id="{640CF4B1-CE25-4602-81FE-D8EC2F00A7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C0C7AE0-7EE5-477B-B4C2-ED128E599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>
                                            <p:graphicEl>
                                              <a:dgm id="{9C0C7AE0-7EE5-477B-B4C2-ED128E599C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C0440E-0CF1-4387-9A60-A58F759C0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>
                                            <p:graphicEl>
                                              <a:dgm id="{90C0440E-0CF1-4387-9A60-A58F759C0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850DD0-674E-4607-89A5-A60393315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>
                                            <p:graphicEl>
                                              <a:dgm id="{5E850DD0-674E-4607-89A5-A60393315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55174CE-848E-4CA5-A3D2-59194425A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0">
                                            <p:graphicEl>
                                              <a:dgm id="{155174CE-848E-4CA5-A3D2-59194425A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3A336C-2021-4AFE-AA9C-9337FC822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0">
                                            <p:graphicEl>
                                              <a:dgm id="{0A3A336C-2021-4AFE-AA9C-9337FC8222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BE40A4-2F8A-4052-8639-F73BDF801D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">
                                            <p:graphicEl>
                                              <a:dgm id="{00BE40A4-2F8A-4052-8639-F73BDF801D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B8A45F-DFDA-460D-AFF0-F974E9505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>
                                            <p:graphicEl>
                                              <a:dgm id="{B5B8A45F-DFDA-460D-AFF0-F974E9505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F737222-432D-42CB-6DC4-968D65C503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1032387"/>
          <a:ext cx="10691265" cy="489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FF37-51B0-1E9B-EB04-78BBE4C5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6557-B5C5-AA90-40EE-4CC19349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C3CB-3060-A73F-252A-63F354E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F2808682-BCB5-E486-9CC0-CE84C2CD6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5" r="30172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EB34-51FD-D296-CC16-0B6F3CE4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en-US" b="1" dirty="0"/>
              <a:t>Training: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Train the model using backpropagation.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epochs=50, </a:t>
            </a:r>
            <a:r>
              <a:rPr lang="en-US" dirty="0" err="1"/>
              <a:t>batch_size</a:t>
            </a:r>
            <a:r>
              <a:rPr lang="en-US" dirty="0"/>
              <a:t>=20, </a:t>
            </a:r>
            <a:r>
              <a:rPr lang="en-US" dirty="0" err="1"/>
              <a:t>validation_split</a:t>
            </a:r>
            <a:r>
              <a:rPr lang="en-US" dirty="0"/>
              <a:t>=0.2, callbacks=[</a:t>
            </a:r>
            <a:r>
              <a:rPr lang="en-US" dirty="0" err="1"/>
              <a:t>early_stopping</a:t>
            </a:r>
            <a:r>
              <a:rPr lang="en-US" dirty="0"/>
              <a:t>])</a:t>
            </a:r>
          </a:p>
          <a:p>
            <a:pPr lvl="1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907C-0628-380F-A8AC-B503D5D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4847-7ECD-6409-2F72-F6D3242A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A9EE-8208-6070-8558-53AAD7FF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1D3810-79D0-44BF-AC0C-16C0CF56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967" y="922096"/>
            <a:ext cx="6005933" cy="710059"/>
          </a:xfrm>
        </p:spPr>
        <p:txBody>
          <a:bodyPr/>
          <a:lstStyle/>
          <a:p>
            <a:pPr algn="ctr"/>
            <a:r>
              <a:rPr lang="en-US" dirty="0"/>
              <a:t>Developing ANN – Cont’d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0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EECF-2DC7-D290-D8FD-B0D6BBE2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37878"/>
          </a:xfrm>
        </p:spPr>
        <p:txBody>
          <a:bodyPr/>
          <a:lstStyle/>
          <a:p>
            <a:pPr algn="ctr"/>
            <a:r>
              <a:rPr lang="en-US" dirty="0"/>
              <a:t>More about the ANN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AA21-F715-98C3-9C46-D82035CA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48465"/>
            <a:ext cx="10691265" cy="408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Synthesis of Information: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The neural network is designed to effectively capture intricate patterns within the dataset.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/>
              <a:t>ReLU</a:t>
            </a:r>
            <a:r>
              <a:rPr lang="en-US" sz="2000" dirty="0"/>
              <a:t> activation fosters non-linearity, enabling the network to learn complex relationships.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Sigmoid activation in the output layer ensures a probabilistic output for binary classification.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Adam optimization and early stopping contribute to efficient and effective model training.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4CAA-3932-0184-DD5D-1F66E09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D96E-4A8A-18E6-39DD-7AD4BFB4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E84A-3755-4CB3-A05B-9726938E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5A85-6D20-0B83-4896-04C19651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Accuracy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B210-AF6D-AFBB-7D8B-146D2D4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C364-8DF9-8649-A621-5900C396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22C5-7A55-76A6-EA67-33BA87BE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BFAF0CC-9B15-6D77-C3D4-49CE21258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633203"/>
              </p:ext>
            </p:extLst>
          </p:nvPr>
        </p:nvGraphicFramePr>
        <p:xfrm>
          <a:off x="800100" y="1940913"/>
          <a:ext cx="10629900" cy="4193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9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DC1801-E05C-9953-E198-B4D91436BD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963561"/>
          <a:ext cx="10691265" cy="4965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D368-F841-5052-7C87-DB7982F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ED33-C5D1-ABE4-F66E-95841971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5484-0F3B-CDD4-8BD5-1E69044C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26EC9-7E52-1D62-91D7-7AAEE677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Hyper-parameter Tunning 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90E2-E9CB-3BF2-BD4F-41D72F6F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D153-F944-ED37-B9B0-6A750FB6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8481-B94C-9DEE-EF99-1FB786ED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968F92F-9FAD-8073-8FFB-ED9BBDB4D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60822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1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6FD1-2B5D-1F85-97ED-5B9AF72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98D8-D02E-F0F6-D0E7-8244E3DA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DAEF-9C75-2E6C-BDB6-9EF4BD94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7D7BEA-D6D6-BD02-8709-EA1B6084E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89569"/>
              </p:ext>
            </p:extLst>
          </p:nvPr>
        </p:nvGraphicFramePr>
        <p:xfrm>
          <a:off x="1064034" y="816235"/>
          <a:ext cx="10327866" cy="490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6683B-1E61-BC84-5A64-05EF863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Pros &amp; Cons of the System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A049-4630-F01C-E53D-C2C01C60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A118-2B6B-27A2-106E-A0D39D20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786F-4805-DB71-6FB1-6AC1A252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96DDD2-DE83-6C6D-85E3-3E89C69B2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04476"/>
              </p:ext>
            </p:extLst>
          </p:nvPr>
        </p:nvGraphicFramePr>
        <p:xfrm>
          <a:off x="858192" y="1940913"/>
          <a:ext cx="10472442" cy="38576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260650">
                  <a:extLst>
                    <a:ext uri="{9D8B030D-6E8A-4147-A177-3AD203B41FA5}">
                      <a16:colId xmlns:a16="http://schemas.microsoft.com/office/drawing/2014/main" val="2298598509"/>
                    </a:ext>
                  </a:extLst>
                </a:gridCol>
                <a:gridCol w="5211792">
                  <a:extLst>
                    <a:ext uri="{9D8B030D-6E8A-4147-A177-3AD203B41FA5}">
                      <a16:colId xmlns:a16="http://schemas.microsoft.com/office/drawing/2014/main" val="1731736592"/>
                    </a:ext>
                  </a:extLst>
                </a:gridCol>
              </a:tblGrid>
              <a:tr h="3794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Pros</a:t>
                      </a:r>
                      <a:endParaRPr lang="en-I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Cons</a:t>
                      </a:r>
                      <a:endParaRPr lang="en-I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extLst>
                  <a:ext uri="{0D108BD9-81ED-4DB2-BD59-A6C34878D82A}">
                    <a16:rowId xmlns:a16="http://schemas.microsoft.com/office/drawing/2014/main" val="633650187"/>
                  </a:ext>
                </a:extLst>
              </a:tr>
              <a:tr h="69563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b="0" kern="100" dirty="0">
                          <a:effectLst/>
                        </a:rPr>
                        <a:t>Neural network architecture captures patterns</a:t>
                      </a:r>
                      <a:endParaRPr lang="en-IN" sz="21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kern="100" dirty="0">
                          <a:effectLst/>
                        </a:rPr>
                        <a:t>Limited hyperparameter tuning</a:t>
                      </a:r>
                      <a:endParaRPr lang="en-I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extLst>
                  <a:ext uri="{0D108BD9-81ED-4DB2-BD59-A6C34878D82A}">
                    <a16:rowId xmlns:a16="http://schemas.microsoft.com/office/drawing/2014/main" val="3710695485"/>
                  </a:ext>
                </a:extLst>
              </a:tr>
              <a:tr h="69563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b="0" kern="100">
                          <a:effectLst/>
                        </a:rPr>
                        <a:t>ReLU activation functions for non-linearity</a:t>
                      </a:r>
                      <a:endParaRPr lang="en-IN" sz="21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kern="100">
                          <a:effectLst/>
                        </a:rPr>
                        <a:t>Simplified error computation explanations</a:t>
                      </a:r>
                      <a:endParaRPr lang="en-I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extLst>
                  <a:ext uri="{0D108BD9-81ED-4DB2-BD59-A6C34878D82A}">
                    <a16:rowId xmlns:a16="http://schemas.microsoft.com/office/drawing/2014/main" val="4199836797"/>
                  </a:ext>
                </a:extLst>
              </a:tr>
              <a:tr h="69563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b="0" kern="100">
                          <a:effectLst/>
                        </a:rPr>
                        <a:t>SMOTE applied for addressing class imbalance</a:t>
                      </a:r>
                      <a:endParaRPr lang="en-IN" sz="21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kern="100" dirty="0">
                          <a:effectLst/>
                        </a:rPr>
                        <a:t>Single train-test split</a:t>
                      </a:r>
                      <a:endParaRPr lang="en-I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extLst>
                  <a:ext uri="{0D108BD9-81ED-4DB2-BD59-A6C34878D82A}">
                    <a16:rowId xmlns:a16="http://schemas.microsoft.com/office/drawing/2014/main" val="2700598050"/>
                  </a:ext>
                </a:extLst>
              </a:tr>
              <a:tr h="69563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b="0" kern="100" dirty="0">
                          <a:effectLst/>
                        </a:rPr>
                        <a:t>Early stopping for preventing overfitting</a:t>
                      </a:r>
                      <a:endParaRPr lang="en-IN" sz="21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kern="100">
                          <a:effectLst/>
                        </a:rPr>
                        <a:t>Overemphasis on accuracy</a:t>
                      </a:r>
                      <a:endParaRPr lang="en-IN" sz="2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extLst>
                  <a:ext uri="{0D108BD9-81ED-4DB2-BD59-A6C34878D82A}">
                    <a16:rowId xmlns:a16="http://schemas.microsoft.com/office/drawing/2014/main" val="214520299"/>
                  </a:ext>
                </a:extLst>
              </a:tr>
              <a:tr h="69563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b="0" kern="100" dirty="0">
                          <a:effectLst/>
                        </a:rPr>
                        <a:t>Standardization for faster convergence</a:t>
                      </a:r>
                      <a:endParaRPr lang="en-IN" sz="21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100" kern="100" dirty="0">
                          <a:effectLst/>
                        </a:rPr>
                        <a:t>Data preprocessing assumptions</a:t>
                      </a:r>
                      <a:endParaRPr lang="en-IN" sz="2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575" marR="118575" marT="0" marB="0"/>
                </a:tc>
                <a:extLst>
                  <a:ext uri="{0D108BD9-81ED-4DB2-BD59-A6C34878D82A}">
                    <a16:rowId xmlns:a16="http://schemas.microsoft.com/office/drawing/2014/main" val="249365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70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1624-B123-6BEE-8B98-391F1CD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87039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F30E-5D7A-B250-2225-EA9AB29B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09135"/>
            <a:ext cx="10691265" cy="412007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Goal: </a:t>
            </a:r>
            <a:r>
              <a:rPr lang="en-US" dirty="0"/>
              <a:t>Build a Weather Prediction System</a:t>
            </a:r>
          </a:p>
          <a:p>
            <a:pPr algn="just"/>
            <a:r>
              <a:rPr lang="en-US" b="1" dirty="0"/>
              <a:t>Methodology: </a:t>
            </a:r>
            <a:r>
              <a:rPr lang="en-US" dirty="0"/>
              <a:t>Utilizing a Feed-Forward Neural Network</a:t>
            </a:r>
          </a:p>
          <a:p>
            <a:pPr algn="just"/>
            <a:r>
              <a:rPr lang="en-US" b="1" dirty="0"/>
              <a:t>Steps followed: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4C7F-B98F-75DE-87E1-C3EDB506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DB41-D17B-9B9F-0422-CB56ECC7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D732-176F-8125-30A7-BFFAFC40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AB25837-6779-5952-86EF-BC0216476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926879"/>
              </p:ext>
            </p:extLst>
          </p:nvPr>
        </p:nvGraphicFramePr>
        <p:xfrm>
          <a:off x="3253396" y="2575583"/>
          <a:ext cx="5116052" cy="35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E97AB-2345-8BE6-D9F4-36711C78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8553-6DA4-6F00-5E99-7B67C2BF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0445-CF32-89FF-F51D-E9FE0CB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5EA9-8588-6322-9E90-FB907A28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6509D5-E396-7971-D37A-F0D1C5A14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7408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5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A74B-542E-136A-E07C-71F4B893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922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697B-603C-4BC4-860A-64F60FFA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81316"/>
            <a:ext cx="10691265" cy="4326194"/>
          </a:xfrm>
        </p:spPr>
        <p:txBody>
          <a:bodyPr>
            <a:normAutofit/>
          </a:bodyPr>
          <a:lstStyle/>
          <a:p>
            <a:r>
              <a:rPr lang="en-US" dirty="0"/>
              <a:t>Developed weather prediction system using deep learning techniques.</a:t>
            </a:r>
          </a:p>
          <a:p>
            <a:r>
              <a:rPr lang="en-US" dirty="0"/>
              <a:t>Utilized feed-forward neural network and backpropagation algorithm.</a:t>
            </a:r>
          </a:p>
          <a:p>
            <a:r>
              <a:rPr lang="en-US" dirty="0"/>
              <a:t>Focus on classifying rain chances based on weather features.</a:t>
            </a:r>
          </a:p>
          <a:p>
            <a:r>
              <a:rPr lang="en-US" dirty="0"/>
              <a:t>Preprocessing included data cleaning, feature selection, and numerical conversion.</a:t>
            </a:r>
          </a:p>
          <a:p>
            <a:r>
              <a:rPr lang="en-US" dirty="0"/>
              <a:t>Neural network designed for optimal performance with carefully chosen layers and neurons.</a:t>
            </a:r>
          </a:p>
          <a:p>
            <a:r>
              <a:rPr lang="en-US" dirty="0"/>
              <a:t>System evaluation showed satisfactory accuracy in predicting rain.</a:t>
            </a:r>
          </a:p>
          <a:p>
            <a:r>
              <a:rPr lang="en-US" dirty="0"/>
              <a:t>Findings have potential for reliable weather forecasts with broad applications.</a:t>
            </a:r>
          </a:p>
          <a:p>
            <a:r>
              <a:rPr lang="en-US" dirty="0"/>
              <a:t>Future improvements may involve advanced deep learning, additional features, and larger datasets.</a:t>
            </a:r>
          </a:p>
          <a:p>
            <a:r>
              <a:rPr lang="en-US" dirty="0"/>
              <a:t>Project serves as a practical introduction to applying deep learning for weather prediction.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753B-C0D8-74CA-BC46-4CF5FADD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58ED-A4D7-47EF-3572-4FAA2442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70AC-564E-31B9-B893-2FD26EE6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FAB99-F2E5-1927-DB2E-0F6F978D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15" y="2924752"/>
            <a:ext cx="5227171" cy="999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" dirty="0">
                <a:latin typeface="+mj-lt"/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7056-59BC-7884-6507-1B0854AD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pic>
        <p:nvPicPr>
          <p:cNvPr id="8" name="Picture 7" descr="Magnifying glass on clear background">
            <a:extLst>
              <a:ext uri="{FF2B5EF4-FFF2-40B4-BE49-F238E27FC236}">
                <a16:creationId xmlns:a16="http://schemas.microsoft.com/office/drawing/2014/main" id="{B7360EB6-64EC-A9F0-8F8E-D02302BAD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2" r="923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1B2E-D4A1-9085-9A32-7D1051AB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2078-94CF-6F1B-9D29-B4D1779C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9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A972-5F00-E768-C28C-D2590397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2814792" cy="3977269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A8FE-4F3F-952A-43D7-DCDB952C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C56C-F260-AC1A-CC2E-ADC61E6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2C85-B169-B10A-3C96-9810CE89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BA5DEE-7245-BD15-EFF7-0A671AAD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96803"/>
              </p:ext>
            </p:extLst>
          </p:nvPr>
        </p:nvGraphicFramePr>
        <p:xfrm>
          <a:off x="4454013" y="723900"/>
          <a:ext cx="6937887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9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3F817-7F03-3421-416D-4F294254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158921" cy="3977269"/>
          </a:xfrm>
        </p:spPr>
        <p:txBody>
          <a:bodyPr>
            <a:normAutofit/>
          </a:bodyPr>
          <a:lstStyle/>
          <a:p>
            <a:r>
              <a:rPr lang="en-US" dirty="0"/>
              <a:t>Introduction – Cont’d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65AA-D072-A812-B645-422D32E0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2B40-AC79-EB0B-B1EB-0D0BC8E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3E3C-79D7-2A3B-2380-3FF4DF95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F4D1D4-7639-7104-A445-1B9F13B9E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87098"/>
              </p:ext>
            </p:extLst>
          </p:nvPr>
        </p:nvGraphicFramePr>
        <p:xfrm>
          <a:off x="4654345" y="723900"/>
          <a:ext cx="6737555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0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626E-2B0E-D521-279F-EB69D716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813941"/>
            <a:ext cx="10691265" cy="837878"/>
          </a:xfrm>
        </p:spPr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57035EF-04B3-B5A8-37B8-064EFB05B7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5382" y="1651819"/>
          <a:ext cx="10691265" cy="440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E65D-A2FC-EE9C-DE40-7BFB9470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BEE5-8A44-ED33-876D-05090B7B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D11E-B01B-09C7-2DCA-609C3E68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963920F-77D8-E855-7EFC-6200CE404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5383" y="1034597"/>
          <a:ext cx="10691265" cy="485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7771-0848-358B-DB74-2EC949AE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197D-F617-0AB8-D3CD-939AEA1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B48F-82EB-D1FC-17E8-6F807D54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19CE7-5AE0-2188-AC31-1596695C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8F39-9A91-5658-2197-EF7DA68D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D112-7C26-4DD8-B10A-092B4031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85BF-4AD3-5CE9-40DC-32991E8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DE7736-BC84-17FE-5DBA-AB7787578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1112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7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5223-38D7-2EE4-EFAB-D132B6D8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94AD-8088-FAED-E6AF-03E51FAE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4506-5FE8-32FA-3004-EC8D473A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86D960A-47E9-2BC2-CA49-091CD461C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481831"/>
              </p:ext>
            </p:extLst>
          </p:nvPr>
        </p:nvGraphicFramePr>
        <p:xfrm>
          <a:off x="750094" y="1610518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73101-29F2-E250-28B1-0FD7F696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49651"/>
            <a:ext cx="6013655" cy="880826"/>
          </a:xfrm>
        </p:spPr>
        <p:txBody>
          <a:bodyPr>
            <a:normAutofit/>
          </a:bodyPr>
          <a:lstStyle/>
          <a:p>
            <a:r>
              <a:rPr lang="en-US" dirty="0"/>
              <a:t>Data Analysis - Conclusions</a:t>
            </a:r>
            <a:endParaRPr lang="en-IN" dirty="0"/>
          </a:p>
        </p:txBody>
      </p:sp>
      <p:pic>
        <p:nvPicPr>
          <p:cNvPr id="8" name="Picture 7" descr="A pie chart with numbers and a few pies&#10;&#10;Description automatically generated">
            <a:extLst>
              <a:ext uri="{FF2B5EF4-FFF2-40B4-BE49-F238E27FC236}">
                <a16:creationId xmlns:a16="http://schemas.microsoft.com/office/drawing/2014/main" id="{AADCAE89-BD6D-EAD4-D1E3-402AF972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71661"/>
            <a:ext cx="4976888" cy="49146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AFF2-691A-9964-4037-113A2812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3" y="1856227"/>
            <a:ext cx="5354199" cy="4152122"/>
          </a:xfrm>
        </p:spPr>
        <p:txBody>
          <a:bodyPr>
            <a:normAutofit/>
          </a:bodyPr>
          <a:lstStyle/>
          <a:p>
            <a:r>
              <a:rPr lang="en-US" dirty="0"/>
              <a:t>Dropping the columns with missing values percentage close to 40.</a:t>
            </a:r>
          </a:p>
          <a:p>
            <a:r>
              <a:rPr lang="en-US" dirty="0"/>
              <a:t>Dropping the null values from rest of the columns.</a:t>
            </a:r>
          </a:p>
          <a:p>
            <a:r>
              <a:rPr lang="en-US" dirty="0"/>
              <a:t>From the chart we can see that there is a huge data imbalance in the classes. “No” occurs 77.8% times whereas “Yes” occurs only 22.2% time.</a:t>
            </a:r>
          </a:p>
          <a:p>
            <a:r>
              <a:rPr lang="en-US" dirty="0"/>
              <a:t>After Over-Sampling label '1':  87906</a:t>
            </a:r>
          </a:p>
          <a:p>
            <a:r>
              <a:rPr lang="en-US" dirty="0"/>
              <a:t>After Over-Sampling label '0':  87906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C865-A082-3D54-2E85-393205FA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dirty="0"/>
              <a:t>Texas A &amp; M University at Corpus Christi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2F92-0D67-AD69-3D85-8A5C12C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6AC5-DCFC-8436-62EB-E08AC46E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161734"/>
      </a:dk2>
      <a:lt2>
        <a:srgbClr val="F3F3F0"/>
      </a:lt2>
      <a:accent1>
        <a:srgbClr val="3036C4"/>
      </a:accent1>
      <a:accent2>
        <a:srgbClr val="3C81D4"/>
      </a:accent2>
      <a:accent3>
        <a:srgbClr val="753CD4"/>
      </a:accent3>
      <a:accent4>
        <a:srgbClr val="C2882A"/>
      </a:accent4>
      <a:accent5>
        <a:srgbClr val="AEB232"/>
      </a:accent5>
      <a:accent6>
        <a:srgbClr val="7BBE29"/>
      </a:accent6>
      <a:hlink>
        <a:srgbClr val="938F31"/>
      </a:hlink>
      <a:folHlink>
        <a:srgbClr val="7F7F7F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1713</Words>
  <Application>Microsoft Office PowerPoint</Application>
  <PresentationFormat>Widescreen</PresentationFormat>
  <Paragraphs>261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Univers</vt:lpstr>
      <vt:lpstr>Univers Condensed</vt:lpstr>
      <vt:lpstr>Wingdings</vt:lpstr>
      <vt:lpstr>ChronicleVTI</vt:lpstr>
      <vt:lpstr>Project – COSC 6339</vt:lpstr>
      <vt:lpstr>Abstract</vt:lpstr>
      <vt:lpstr>Introduction</vt:lpstr>
      <vt:lpstr>Introduction – Cont’d</vt:lpstr>
      <vt:lpstr>Methodology</vt:lpstr>
      <vt:lpstr>PowerPoint Presentation</vt:lpstr>
      <vt:lpstr>About the Dataset</vt:lpstr>
      <vt:lpstr>PowerPoint Presentation</vt:lpstr>
      <vt:lpstr>Data Analysis - Conclusions</vt:lpstr>
      <vt:lpstr>Data Pre-processing</vt:lpstr>
      <vt:lpstr>Developing ANN</vt:lpstr>
      <vt:lpstr>PowerPoint Presentation</vt:lpstr>
      <vt:lpstr>Developing ANN – Cont’d</vt:lpstr>
      <vt:lpstr>More about the ANN</vt:lpstr>
      <vt:lpstr>Accuracy</vt:lpstr>
      <vt:lpstr>PowerPoint Presentation</vt:lpstr>
      <vt:lpstr>Hyper-parameter Tunning </vt:lpstr>
      <vt:lpstr>PowerPoint Presentation</vt:lpstr>
      <vt:lpstr>Pros &amp; Cons of the System</vt:lpstr>
      <vt:lpstr>Future Work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COSC 6339</dc:title>
  <dc:creator>ambati vaishnavi</dc:creator>
  <cp:lastModifiedBy>Sravani</cp:lastModifiedBy>
  <cp:revision>32</cp:revision>
  <dcterms:created xsi:type="dcterms:W3CDTF">2023-12-01T00:12:15Z</dcterms:created>
  <dcterms:modified xsi:type="dcterms:W3CDTF">2023-12-02T06:14:58Z</dcterms:modified>
</cp:coreProperties>
</file>