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FDC6-44A7-45AF-970F-B66EB6BACDD9}" type="datetimeFigureOut">
              <a:rPr lang="zh-TW" altLang="en-US" smtClean="0"/>
              <a:t>2011/10/29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862D-64EC-4637-B343-6D80B2A33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19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FDC6-44A7-45AF-970F-B66EB6BACDD9}" type="datetimeFigureOut">
              <a:rPr lang="zh-TW" altLang="en-US" smtClean="0"/>
              <a:t>2011/10/29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862D-64EC-4637-B343-6D80B2A33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38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FDC6-44A7-45AF-970F-B66EB6BACDD9}" type="datetimeFigureOut">
              <a:rPr lang="zh-TW" altLang="en-US" smtClean="0"/>
              <a:t>2011/10/29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862D-64EC-4637-B343-6D80B2A33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96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FDC6-44A7-45AF-970F-B66EB6BACDD9}" type="datetimeFigureOut">
              <a:rPr lang="zh-TW" altLang="en-US" smtClean="0"/>
              <a:t>2011/10/29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862D-64EC-4637-B343-6D80B2A33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68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FDC6-44A7-45AF-970F-B66EB6BACDD9}" type="datetimeFigureOut">
              <a:rPr lang="zh-TW" altLang="en-US" smtClean="0"/>
              <a:t>2011/10/29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862D-64EC-4637-B343-6D80B2A33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9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FDC6-44A7-45AF-970F-B66EB6BACDD9}" type="datetimeFigureOut">
              <a:rPr lang="zh-TW" altLang="en-US" smtClean="0"/>
              <a:t>2011/10/29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862D-64EC-4637-B343-6D80B2A33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77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FDC6-44A7-45AF-970F-B66EB6BACDD9}" type="datetimeFigureOut">
              <a:rPr lang="zh-TW" altLang="en-US" smtClean="0"/>
              <a:t>2011/10/29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862D-64EC-4637-B343-6D80B2A33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20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FDC6-44A7-45AF-970F-B66EB6BACDD9}" type="datetimeFigureOut">
              <a:rPr lang="zh-TW" altLang="en-US" smtClean="0"/>
              <a:t>2011/10/29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862D-64EC-4637-B343-6D80B2A33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60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FDC6-44A7-45AF-970F-B66EB6BACDD9}" type="datetimeFigureOut">
              <a:rPr lang="zh-TW" altLang="en-US" smtClean="0"/>
              <a:t>2011/10/29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862D-64EC-4637-B343-6D80B2A33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18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FDC6-44A7-45AF-970F-B66EB6BACDD9}" type="datetimeFigureOut">
              <a:rPr lang="zh-TW" altLang="en-US" smtClean="0"/>
              <a:t>2011/10/29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862D-64EC-4637-B343-6D80B2A33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34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FDC6-44A7-45AF-970F-B66EB6BACDD9}" type="datetimeFigureOut">
              <a:rPr lang="zh-TW" altLang="en-US" smtClean="0"/>
              <a:t>2011/10/29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862D-64EC-4637-B343-6D80B2A33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79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AFDC6-44A7-45AF-970F-B66EB6BACDD9}" type="datetimeFigureOut">
              <a:rPr lang="zh-TW" altLang="en-US" smtClean="0"/>
              <a:t>2011/10/29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7862D-64EC-4637-B343-6D80B2A33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30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35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iTextAsian.jar</a:t>
            </a:r>
            <a:r>
              <a:rPr lang="zh-TW" altLang="en-US" dirty="0" smtClean="0"/>
              <a:t>字型檔放至</a:t>
            </a:r>
            <a:r>
              <a:rPr lang="en-US" altLang="zh-TW" dirty="0" err="1" smtClean="0"/>
              <a:t>iReport</a:t>
            </a:r>
            <a:r>
              <a:rPr lang="zh-TW" altLang="en-US" dirty="0" smtClean="0"/>
              <a:t>的安裝目錄的</a:t>
            </a:r>
            <a:r>
              <a:rPr lang="en-US" altLang="zh-TW" dirty="0" smtClean="0"/>
              <a:t>libs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WEB-INT/lib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將欲顯示中文的欄位修改下列屬性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Pdf</a:t>
            </a:r>
            <a:r>
              <a:rPr lang="en-US" altLang="zh-TW" dirty="0" smtClean="0"/>
              <a:t> Font name </a:t>
            </a:r>
            <a:r>
              <a:rPr lang="zh-TW" altLang="en-US" dirty="0" smtClean="0"/>
              <a:t>設為</a:t>
            </a:r>
            <a:r>
              <a:rPr lang="en-US" altLang="zh-TW" dirty="0" err="1" smtClean="0"/>
              <a:t>MHei</a:t>
            </a:r>
            <a:r>
              <a:rPr lang="en-US" altLang="zh-TW" dirty="0" smtClean="0"/>
              <a:t>-Medium</a:t>
            </a:r>
          </a:p>
          <a:p>
            <a:pPr lvl="1"/>
            <a:r>
              <a:rPr lang="en-US" altLang="zh-TW" dirty="0" smtClean="0"/>
              <a:t>PDF </a:t>
            </a:r>
            <a:r>
              <a:rPr lang="en-US" altLang="zh-TW" dirty="0" err="1" smtClean="0"/>
              <a:t>Embedde</a:t>
            </a:r>
            <a:r>
              <a:rPr lang="zh-TW" altLang="en-US" dirty="0" smtClean="0"/>
              <a:t>：選取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Pdf</a:t>
            </a:r>
            <a:r>
              <a:rPr lang="en-US" altLang="zh-TW" dirty="0" smtClean="0"/>
              <a:t> Encoding </a:t>
            </a:r>
            <a:r>
              <a:rPr lang="zh-TW" altLang="en-US" dirty="0" smtClean="0"/>
              <a:t>設為</a:t>
            </a:r>
            <a:r>
              <a:rPr lang="en-US" altLang="zh-TW" dirty="0" smtClean="0"/>
              <a:t>UniCNS-UCS2-H (Chinese traditional)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改變元素顯示字型</a:t>
            </a:r>
            <a:r>
              <a:rPr lang="en-US" altLang="zh-TW" dirty="0" smtClean="0"/>
              <a:t>-</a:t>
            </a:r>
            <a:r>
              <a:rPr lang="zh-TW" altLang="en-US" dirty="0" smtClean="0"/>
              <a:t>解決方法一</a:t>
            </a:r>
            <a:endParaRPr lang="zh-TW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69072"/>
            <a:ext cx="4223416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5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改變元素顯示字型</a:t>
            </a:r>
            <a:r>
              <a:rPr lang="en-US" altLang="zh-TW" dirty="0" smtClean="0"/>
              <a:t>-</a:t>
            </a:r>
            <a:r>
              <a:rPr lang="zh-TW" altLang="en-US" dirty="0" smtClean="0"/>
              <a:t>解決方法</a:t>
            </a:r>
            <a:r>
              <a:rPr lang="zh-TW" altLang="en-US" dirty="0"/>
              <a:t>二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28" y="1556792"/>
            <a:ext cx="1872208" cy="183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9052"/>
            <a:ext cx="6588224" cy="561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7812360" y="2708920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70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改變元素顯示字型</a:t>
            </a:r>
            <a:r>
              <a:rPr lang="en-US" altLang="zh-TW" dirty="0" smtClean="0"/>
              <a:t>-</a:t>
            </a:r>
            <a:r>
              <a:rPr lang="zh-TW" altLang="en-US" dirty="0" smtClean="0"/>
              <a:t>解決方法二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68208"/>
            <a:ext cx="7344816" cy="4535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131840" y="4149080"/>
            <a:ext cx="41044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4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改變元素顯示字型</a:t>
            </a:r>
            <a:r>
              <a:rPr lang="en-US" altLang="zh-TW" dirty="0" smtClean="0"/>
              <a:t>-</a:t>
            </a:r>
            <a:r>
              <a:rPr lang="zh-TW" altLang="en-US" dirty="0" smtClean="0"/>
              <a:t>解決方法二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0" y="1457325"/>
            <a:ext cx="69723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347864" y="5157192"/>
            <a:ext cx="43204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94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改變元素顯示字型</a:t>
            </a:r>
            <a:r>
              <a:rPr lang="en-US" altLang="zh-TW" dirty="0" smtClean="0"/>
              <a:t>-</a:t>
            </a:r>
            <a:r>
              <a:rPr lang="zh-TW" altLang="en-US" dirty="0" smtClean="0"/>
              <a:t>解決方法二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52029"/>
            <a:ext cx="6576070" cy="5605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588224" y="3429000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41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改變元素顯示字型</a:t>
            </a:r>
            <a:r>
              <a:rPr lang="en-US" altLang="zh-TW" dirty="0" smtClean="0"/>
              <a:t>-</a:t>
            </a:r>
            <a:r>
              <a:rPr lang="zh-TW" altLang="en-US" dirty="0" smtClean="0"/>
              <a:t>解決方法二</a:t>
            </a:r>
            <a:endParaRPr lang="zh-TW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36964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34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改變元素顯示字型</a:t>
            </a:r>
            <a:r>
              <a:rPr lang="en-US" altLang="zh-TW" dirty="0" smtClean="0"/>
              <a:t>-</a:t>
            </a:r>
            <a:r>
              <a:rPr lang="zh-TW" altLang="en-US" dirty="0" smtClean="0"/>
              <a:t>解決方法二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951" y="2060848"/>
            <a:ext cx="2865865" cy="402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563888" y="5229200"/>
            <a:ext cx="10801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59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如螢幕大小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改變元素顯示字型-解決方法一</vt:lpstr>
      <vt:lpstr>改變元素顯示字型-解決方法二</vt:lpstr>
      <vt:lpstr>改變元素顯示字型-解決方法二</vt:lpstr>
      <vt:lpstr>改變元素顯示字型-解決方法二</vt:lpstr>
      <vt:lpstr>改變元素顯示字型-解決方法二</vt:lpstr>
      <vt:lpstr>改變元素顯示字型-解決方法二</vt:lpstr>
      <vt:lpstr>改變元素顯示字型-解決方法二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Jimmy</dc:creator>
  <cp:lastModifiedBy>Jimmy</cp:lastModifiedBy>
  <cp:revision>1</cp:revision>
  <dcterms:created xsi:type="dcterms:W3CDTF">2011-10-29T04:11:36Z</dcterms:created>
  <dcterms:modified xsi:type="dcterms:W3CDTF">2011-10-29T04:12:12Z</dcterms:modified>
</cp:coreProperties>
</file>