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A20-A2A2-4C30-89D8-5FC9B31C12B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D4C-810C-4032-9B8B-4A89E39C3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2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A20-A2A2-4C30-89D8-5FC9B31C12B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D4C-810C-4032-9B8B-4A89E39C3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6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A20-A2A2-4C30-89D8-5FC9B31C12B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D4C-810C-4032-9B8B-4A89E39C3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4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A20-A2A2-4C30-89D8-5FC9B31C12B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D4C-810C-4032-9B8B-4A89E39C3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7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A20-A2A2-4C30-89D8-5FC9B31C12B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D4C-810C-4032-9B8B-4A89E39C3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6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A20-A2A2-4C30-89D8-5FC9B31C12B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D4C-810C-4032-9B8B-4A89E39C3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30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A20-A2A2-4C30-89D8-5FC9B31C12B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D4C-810C-4032-9B8B-4A89E39C3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0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A20-A2A2-4C30-89D8-5FC9B31C12B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D4C-810C-4032-9B8B-4A89E39C3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3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A20-A2A2-4C30-89D8-5FC9B31C12B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D4C-810C-4032-9B8B-4A89E39C3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3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A20-A2A2-4C30-89D8-5FC9B31C12B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D4C-810C-4032-9B8B-4A89E39C3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05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A20-A2A2-4C30-89D8-5FC9B31C12B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6D4C-810C-4032-9B8B-4A89E39C3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9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9A20-A2A2-4C30-89D8-5FC9B31C12B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6D4C-810C-4032-9B8B-4A89E39C3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000" dirty="0"/>
              <a:t>Project</a:t>
            </a:r>
            <a:r>
              <a:rPr lang="en-US" altLang="ko-KR" dirty="0"/>
              <a:t> 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47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게임 특징 </a:t>
            </a:r>
            <a:r>
              <a:rPr lang="ko-KR" altLang="en-US" dirty="0" smtClean="0"/>
              <a:t>조사</a:t>
            </a:r>
            <a:r>
              <a:rPr lang="en-US" altLang="ko-KR" dirty="0" smtClean="0"/>
              <a:t>(Ready or Not)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: </a:t>
            </a:r>
            <a:r>
              <a:rPr lang="ko-KR" altLang="en-US" dirty="0"/>
              <a:t>강력범죄로 혼돈에 빠진 미국의 대도시 </a:t>
            </a:r>
            <a:r>
              <a:rPr lang="ko-KR" altLang="en-US" dirty="0" smtClean="0"/>
              <a:t>로스 </a:t>
            </a:r>
            <a:r>
              <a:rPr lang="ko-KR" altLang="en-US" dirty="0" err="1" smtClean="0"/>
              <a:t>수에뇨스</a:t>
            </a:r>
            <a:r>
              <a:rPr lang="en-US" altLang="ko-KR" dirty="0" smtClean="0"/>
              <a:t>(</a:t>
            </a:r>
            <a:r>
              <a:rPr lang="en-US" altLang="ko-KR" dirty="0"/>
              <a:t>Los </a:t>
            </a:r>
            <a:r>
              <a:rPr lang="en-US" altLang="ko-KR" dirty="0" err="1"/>
              <a:t>Suenos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</a:t>
            </a:r>
            <a:r>
              <a:rPr lang="ko-KR" altLang="en-US" dirty="0"/>
              <a:t> </a:t>
            </a:r>
            <a:r>
              <a:rPr lang="en-US" altLang="ko-KR" dirty="0"/>
              <a:t>SWAT</a:t>
            </a:r>
            <a:r>
              <a:rPr lang="ko-KR" altLang="en-US" dirty="0"/>
              <a:t> 팀이 범죄자들을 소탕하는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r>
              <a:rPr lang="ko-KR" altLang="en-US" dirty="0" smtClean="0"/>
              <a:t>특징</a:t>
            </a:r>
            <a:r>
              <a:rPr lang="en-US" altLang="ko-KR" dirty="0" smtClean="0"/>
              <a:t>: SAWT 4</a:t>
            </a:r>
            <a:r>
              <a:rPr lang="ko-KR" altLang="en-US" dirty="0" smtClean="0"/>
              <a:t>의 정신적 </a:t>
            </a:r>
            <a:r>
              <a:rPr lang="ko-KR" altLang="en-US" dirty="0" err="1" smtClean="0"/>
              <a:t>후속작</a:t>
            </a:r>
            <a:r>
              <a:rPr lang="ko-KR" altLang="en-US" dirty="0" smtClean="0"/>
              <a:t> 인 만큼 뛰어난 현실성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몰입감을</a:t>
            </a:r>
            <a:r>
              <a:rPr lang="ko-KR" altLang="en-US" dirty="0" smtClean="0"/>
              <a:t> 한층 </a:t>
            </a:r>
            <a:r>
              <a:rPr lang="ko-KR" altLang="en-US" dirty="0" err="1" smtClean="0"/>
              <a:t>높혀주는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들의 반응</a:t>
            </a:r>
            <a:r>
              <a:rPr lang="en-US" altLang="ko-KR" dirty="0" smtClean="0"/>
              <a:t>(</a:t>
            </a:r>
            <a:r>
              <a:rPr lang="ko-KR" altLang="en-US" dirty="0" smtClean="0"/>
              <a:t>투항하는 척 하면서 공격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최소한의 인터페이스에서부터 오는 </a:t>
            </a:r>
            <a:r>
              <a:rPr lang="ko-KR" altLang="en-US" dirty="0" err="1" smtClean="0"/>
              <a:t>몰입감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22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게임 특징 </a:t>
            </a:r>
            <a:r>
              <a:rPr lang="ko-KR" altLang="en-US" dirty="0" smtClean="0"/>
              <a:t>조사</a:t>
            </a:r>
            <a:r>
              <a:rPr lang="en-US" altLang="ko-KR" dirty="0" smtClean="0"/>
              <a:t>(Rainbow Six Siege)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평화롭던 미국에 자신들을 화이트 </a:t>
            </a:r>
            <a:r>
              <a:rPr lang="ko-KR" altLang="en-US" dirty="0" err="1" smtClean="0"/>
              <a:t>마스크라</a:t>
            </a:r>
            <a:r>
              <a:rPr lang="ko-KR" altLang="en-US" dirty="0" smtClean="0"/>
              <a:t> 칭하는 테러단체가 새로 탄생하며 그를 저지하기위해 통칭 </a:t>
            </a:r>
            <a:r>
              <a:rPr lang="en-US" altLang="ko-KR" dirty="0" smtClean="0"/>
              <a:t>“SIX＂</a:t>
            </a:r>
            <a:r>
              <a:rPr lang="ko-KR" altLang="en-US" dirty="0" smtClean="0"/>
              <a:t>인 </a:t>
            </a:r>
            <a:r>
              <a:rPr lang="ko-KR" altLang="en-US" dirty="0" err="1"/>
              <a:t>아우렐리아</a:t>
            </a:r>
            <a:r>
              <a:rPr lang="ko-KR" altLang="en-US" dirty="0"/>
              <a:t> </a:t>
            </a:r>
            <a:r>
              <a:rPr lang="ko-KR" altLang="en-US" dirty="0" err="1" smtClean="0"/>
              <a:t>아르넛은</a:t>
            </a:r>
            <a:r>
              <a:rPr lang="ko-KR" altLang="en-US" dirty="0" smtClean="0"/>
              <a:t> 이전에 해체되었던 다국적 특수부대인 </a:t>
            </a:r>
            <a:r>
              <a:rPr lang="en-US" altLang="ko-KR" dirty="0" err="1" smtClean="0"/>
              <a:t>RainBow</a:t>
            </a:r>
            <a:r>
              <a:rPr lang="ko-KR" altLang="en-US" dirty="0" smtClean="0"/>
              <a:t>를 비밀리에 </a:t>
            </a:r>
            <a:r>
              <a:rPr lang="ko-KR" altLang="en-US" dirty="0" err="1" smtClean="0"/>
              <a:t>재창설하게된다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타 </a:t>
            </a:r>
            <a:r>
              <a:rPr lang="en-US" altLang="ko-KR" dirty="0" smtClean="0"/>
              <a:t>FPS</a:t>
            </a:r>
            <a:r>
              <a:rPr lang="ko-KR" altLang="en-US" dirty="0" smtClean="0"/>
              <a:t>게임들과는 다른 </a:t>
            </a:r>
            <a:r>
              <a:rPr lang="ko-KR" altLang="en-US" dirty="0" err="1" smtClean="0"/>
              <a:t>브리칭</a:t>
            </a:r>
            <a:r>
              <a:rPr lang="ko-KR" altLang="en-US" dirty="0" smtClean="0"/>
              <a:t> 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벽뿐</a:t>
            </a:r>
            <a:r>
              <a:rPr lang="ko-KR" altLang="en-US" dirty="0" smtClean="0"/>
              <a:t> 아니라 바닥도 부숴지며 수직적인 플레이 가능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공격과 방어가 </a:t>
            </a:r>
            <a:r>
              <a:rPr lang="ko-KR" altLang="en-US" dirty="0" err="1" smtClean="0"/>
              <a:t>번갈아가며</a:t>
            </a:r>
            <a:r>
              <a:rPr lang="ko-KR" altLang="en-US" dirty="0" smtClean="0"/>
              <a:t> 진행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특수능력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벽 강화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심장박동 </a:t>
            </a:r>
            <a:r>
              <a:rPr lang="ko-KR" altLang="en-US" dirty="0" err="1" smtClean="0"/>
              <a:t>탐지기</a:t>
            </a:r>
            <a:r>
              <a:rPr lang="ko-KR" altLang="en-US" dirty="0" err="1"/>
              <a:t>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170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플렛폼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65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 슈팅 게임</a:t>
            </a:r>
            <a:r>
              <a:rPr lang="en-US" altLang="ko-KR" dirty="0"/>
              <a:t>(FPS)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91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사양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프로세서</a:t>
            </a:r>
            <a:r>
              <a:rPr lang="en-US" altLang="ko-KR" dirty="0" smtClean="0"/>
              <a:t>: i5-7600k</a:t>
            </a:r>
          </a:p>
          <a:p>
            <a:r>
              <a:rPr lang="ko-KR" altLang="en-US" dirty="0" smtClean="0"/>
              <a:t>메모리</a:t>
            </a:r>
            <a:r>
              <a:rPr lang="en-US" altLang="ko-KR" dirty="0" smtClean="0"/>
              <a:t>: 8GB</a:t>
            </a:r>
          </a:p>
          <a:p>
            <a:r>
              <a:rPr lang="ko-KR" altLang="en-US" dirty="0" smtClean="0"/>
              <a:t>그래픽</a:t>
            </a:r>
            <a:r>
              <a:rPr lang="en-US" altLang="ko-KR" dirty="0" smtClean="0"/>
              <a:t>: GTX </a:t>
            </a:r>
            <a:r>
              <a:rPr lang="en-US" altLang="ko-KR" dirty="0"/>
              <a:t>1060 </a:t>
            </a:r>
            <a:r>
              <a:rPr lang="en-US" altLang="ko-KR" dirty="0" smtClean="0"/>
              <a:t>6GB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39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</a:t>
            </a:r>
            <a:r>
              <a:rPr lang="en-US" altLang="ko-KR" dirty="0"/>
              <a:t>(</a:t>
            </a:r>
            <a:r>
              <a:rPr lang="ko-KR" altLang="en-US" dirty="0" err="1"/>
              <a:t>타깃층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FPS</a:t>
            </a:r>
            <a:r>
              <a:rPr lang="ko-KR" altLang="en-US" dirty="0"/>
              <a:t>를 좋아하는 </a:t>
            </a:r>
            <a:r>
              <a:rPr lang="en-US" altLang="ko-KR" dirty="0"/>
              <a:t>10</a:t>
            </a:r>
            <a:r>
              <a:rPr lang="ko-KR" altLang="en-US" dirty="0"/>
              <a:t>대 중반 </a:t>
            </a:r>
            <a:r>
              <a:rPr lang="en-US" altLang="ko-KR" dirty="0"/>
              <a:t>~ 20</a:t>
            </a:r>
            <a:r>
              <a:rPr lang="ko-KR" altLang="en-US" dirty="0"/>
              <a:t>대 후반의 남성</a:t>
            </a:r>
          </a:p>
        </p:txBody>
      </p:sp>
    </p:spTree>
    <p:extLst>
      <p:ext uri="{BB962C8B-B14F-4D97-AF65-F5344CB8AC3E}">
        <p14:creationId xmlns:p14="http://schemas.microsoft.com/office/powerpoint/2010/main" val="339697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 </a:t>
            </a:r>
            <a:r>
              <a:rPr lang="en-US" altLang="ko-KR" dirty="0"/>
              <a:t>+ </a:t>
            </a:r>
            <a:r>
              <a:rPr lang="ko-KR" altLang="en-US" dirty="0"/>
              <a:t>재미요소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핵무기를 개발하는 회사 </a:t>
            </a:r>
            <a:r>
              <a:rPr lang="en-US" altLang="ko-KR" dirty="0"/>
              <a:t>k </a:t>
            </a:r>
            <a:r>
              <a:rPr lang="ko-KR" altLang="en-US" dirty="0"/>
              <a:t>하지만 이런 핵무기를 </a:t>
            </a:r>
            <a:r>
              <a:rPr lang="ko-KR" altLang="en-US" dirty="0" err="1"/>
              <a:t>위험한데에</a:t>
            </a:r>
            <a:r>
              <a:rPr lang="ko-KR" altLang="en-US" dirty="0"/>
              <a:t> 쓰게 하려는 </a:t>
            </a:r>
            <a:r>
              <a:rPr lang="ko-KR" altLang="en-US" dirty="0" smtClean="0"/>
              <a:t>테러리스트 </a:t>
            </a:r>
            <a:r>
              <a:rPr lang="en-US" altLang="ko-KR" dirty="0"/>
              <a:t>WD</a:t>
            </a:r>
            <a:r>
              <a:rPr lang="ko-KR" altLang="en-US" dirty="0"/>
              <a:t>라는 조직이 이 회사의 </a:t>
            </a:r>
            <a:r>
              <a:rPr lang="ko-KR" altLang="en-US" dirty="0" err="1" smtClean="0"/>
              <a:t>비밀무기인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22-A</a:t>
            </a:r>
            <a:r>
              <a:rPr lang="ko-KR" altLang="en-US" dirty="0" smtClean="0"/>
              <a:t>를 훔치기 위해 무기 개발 시설을 불법 점거하였다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22-A</a:t>
            </a:r>
            <a:r>
              <a:rPr lang="ko-KR" altLang="en-US" dirty="0" smtClean="0"/>
              <a:t>는 나라 </a:t>
            </a:r>
            <a:r>
              <a:rPr lang="ko-KR" altLang="en-US" dirty="0"/>
              <a:t>하나를 통째로 날려버릴 수 있는 </a:t>
            </a:r>
            <a:r>
              <a:rPr lang="ko-KR" altLang="en-US" dirty="0" smtClean="0"/>
              <a:t>위험한 무기이기때문에 그런 위험한 무기를 테러리스트에게 순순히 빼앗길 수 없는  당신은 </a:t>
            </a:r>
            <a:r>
              <a:rPr lang="ko-KR" altLang="en-US" dirty="0"/>
              <a:t>스트라이크 </a:t>
            </a:r>
            <a:r>
              <a:rPr lang="en-US" altLang="ko-KR" dirty="0" smtClean="0"/>
              <a:t>171</a:t>
            </a:r>
            <a:r>
              <a:rPr lang="ko-KR" altLang="en-US" dirty="0" smtClean="0"/>
              <a:t>부대의 리더인 </a:t>
            </a:r>
            <a:r>
              <a:rPr lang="en-US" altLang="ko-KR" dirty="0"/>
              <a:t>(</a:t>
            </a:r>
            <a:r>
              <a:rPr lang="ko-KR" altLang="en-US" dirty="0"/>
              <a:t>임시</a:t>
            </a:r>
            <a:r>
              <a:rPr lang="en-US" altLang="ko-KR" dirty="0"/>
              <a:t>)</a:t>
            </a:r>
            <a:r>
              <a:rPr lang="ko-KR" altLang="en-US" dirty="0"/>
              <a:t>주인공을 플레이하여 테러리스트들이 핵무기를 차지하지않게 그들을 저지하는 임무를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93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r>
              <a:rPr lang="en-US" altLang="ko-KR" dirty="0"/>
              <a:t>(</a:t>
            </a:r>
            <a:r>
              <a:rPr lang="ko-KR" altLang="en-US" dirty="0"/>
              <a:t>주인공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: (</a:t>
            </a:r>
            <a:r>
              <a:rPr lang="ko-KR" altLang="en-US" dirty="0"/>
              <a:t>임시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나이</a:t>
            </a:r>
            <a:r>
              <a:rPr lang="en-US" altLang="ko-KR" dirty="0"/>
              <a:t>: </a:t>
            </a:r>
            <a:r>
              <a:rPr lang="ko-KR" altLang="en-US" dirty="0"/>
              <a:t>공개된 정보 없음</a:t>
            </a:r>
            <a:endParaRPr lang="en-US" altLang="ko-KR" dirty="0"/>
          </a:p>
          <a:p>
            <a:r>
              <a:rPr lang="ko-KR" altLang="en-US" dirty="0"/>
              <a:t>혈액형</a:t>
            </a:r>
            <a:r>
              <a:rPr lang="en-US" altLang="ko-KR" dirty="0"/>
              <a:t>: RH- B</a:t>
            </a:r>
          </a:p>
          <a:p>
            <a:r>
              <a:rPr lang="ko-KR" altLang="en-US" dirty="0"/>
              <a:t>주무기</a:t>
            </a:r>
            <a:r>
              <a:rPr lang="en-US" altLang="ko-KR" dirty="0"/>
              <a:t>: M4 </a:t>
            </a:r>
          </a:p>
          <a:p>
            <a:r>
              <a:rPr lang="ko-KR" altLang="en-US" dirty="0"/>
              <a:t>역할</a:t>
            </a:r>
            <a:r>
              <a:rPr lang="en-US" altLang="ko-KR" dirty="0"/>
              <a:t>: </a:t>
            </a:r>
            <a:r>
              <a:rPr lang="ko-KR" altLang="en-US" dirty="0"/>
              <a:t>테러리스트들을 저지하고 인질을 구하고 미션을 </a:t>
            </a:r>
            <a:r>
              <a:rPr lang="ko-KR" altLang="en-US" dirty="0" err="1"/>
              <a:t>완수하는것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73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r>
              <a:rPr lang="en-US" altLang="ko-KR" dirty="0"/>
              <a:t>(NPC)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인질</a:t>
            </a:r>
            <a:endParaRPr lang="en-US" altLang="ko-KR" dirty="0"/>
          </a:p>
          <a:p>
            <a:r>
              <a:rPr lang="ko-KR" altLang="en-US" dirty="0"/>
              <a:t>나이</a:t>
            </a:r>
            <a:r>
              <a:rPr lang="en-US" altLang="ko-KR" dirty="0"/>
              <a:t>: 30</a:t>
            </a:r>
            <a:r>
              <a:rPr lang="ko-KR" altLang="en-US" dirty="0"/>
              <a:t>대</a:t>
            </a:r>
            <a:r>
              <a:rPr lang="en-US" altLang="ko-KR" dirty="0"/>
              <a:t>~40</a:t>
            </a:r>
            <a:r>
              <a:rPr lang="ko-KR" altLang="en-US" dirty="0"/>
              <a:t>대</a:t>
            </a:r>
            <a:endParaRPr lang="en-US" altLang="ko-KR" dirty="0"/>
          </a:p>
          <a:p>
            <a:r>
              <a:rPr lang="ko-KR" altLang="en-US" dirty="0"/>
              <a:t>역할</a:t>
            </a:r>
            <a:r>
              <a:rPr lang="en-US" altLang="ko-KR" dirty="0"/>
              <a:t>: </a:t>
            </a:r>
            <a:r>
              <a:rPr lang="ko-KR" altLang="en-US" dirty="0"/>
              <a:t>테러리스트한테 납치를 당함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648" y="1690688"/>
            <a:ext cx="3523375" cy="39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8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r>
              <a:rPr lang="en-US" altLang="ko-KR" dirty="0"/>
              <a:t>(</a:t>
            </a:r>
            <a:r>
              <a:rPr lang="ko-KR" altLang="en-US" dirty="0"/>
              <a:t>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: WD </a:t>
            </a:r>
            <a:r>
              <a:rPr lang="ko-KR" altLang="en-US" dirty="0"/>
              <a:t>테러리스트</a:t>
            </a:r>
            <a:endParaRPr lang="en-US" altLang="ko-KR" dirty="0"/>
          </a:p>
          <a:p>
            <a:r>
              <a:rPr lang="ko-KR" altLang="en-US" dirty="0"/>
              <a:t>나이</a:t>
            </a:r>
            <a:r>
              <a:rPr lang="en-US" altLang="ko-KR" dirty="0"/>
              <a:t>: </a:t>
            </a:r>
            <a:r>
              <a:rPr lang="ko-KR" altLang="en-US" dirty="0"/>
              <a:t>공개된 정보 없음</a:t>
            </a:r>
            <a:endParaRPr lang="en-US" altLang="ko-KR" dirty="0"/>
          </a:p>
          <a:p>
            <a:r>
              <a:rPr lang="ko-KR" altLang="en-US" dirty="0"/>
              <a:t>주무기</a:t>
            </a:r>
            <a:r>
              <a:rPr lang="en-US" altLang="ko-KR" dirty="0"/>
              <a:t>: </a:t>
            </a:r>
            <a:r>
              <a:rPr lang="en-US" altLang="ko-KR" dirty="0" smtClean="0"/>
              <a:t>ak47</a:t>
            </a:r>
          </a:p>
          <a:p>
            <a:endParaRPr lang="en-US" altLang="ko-KR" dirty="0"/>
          </a:p>
        </p:txBody>
      </p:sp>
      <p:pic>
        <p:nvPicPr>
          <p:cNvPr id="1028" name="Picture 4" descr="콜 오브 듀티: 모던 워페어 시즌 6에 지하철과 PlayStation® 독점 콘텐츠가 추가됩니다 – PlayStation.Blog 한국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48" y="1825625"/>
            <a:ext cx="5599754" cy="314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05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264</Words>
  <Application>Microsoft Office PowerPoint</Application>
  <PresentationFormat>와이드스크린</PresentationFormat>
  <Paragraphs>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Project CT</vt:lpstr>
      <vt:lpstr>플렛폼</vt:lpstr>
      <vt:lpstr>장르</vt:lpstr>
      <vt:lpstr>시스템 사양</vt:lpstr>
      <vt:lpstr>대상(타깃층)</vt:lpstr>
      <vt:lpstr>특징 + 재미요소</vt:lpstr>
      <vt:lpstr>캐릭터(주인공)</vt:lpstr>
      <vt:lpstr>캐릭터(NPC)</vt:lpstr>
      <vt:lpstr>캐릭터(적)</vt:lpstr>
      <vt:lpstr>유사 게임 특징 조사(Ready or Not)</vt:lpstr>
      <vt:lpstr>유사 게임 특징 조사(Rainbow Six Siege)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CT</dc:title>
  <dc:creator>hansei</dc:creator>
  <cp:lastModifiedBy>Eun Hyuk Lee</cp:lastModifiedBy>
  <cp:revision>18</cp:revision>
  <dcterms:created xsi:type="dcterms:W3CDTF">2022-12-19T05:41:38Z</dcterms:created>
  <dcterms:modified xsi:type="dcterms:W3CDTF">2023-01-03T09:29:28Z</dcterms:modified>
</cp:coreProperties>
</file>