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officeDocument/2006/relationships/extended-properties" Target="docProps/app.xml" Id="rId4" /><Relationship Type="http://schemas.openxmlformats.org/officeDocument/2006/relationships/officeDocument" Target="ppt/presentation.xml" Id="rId1" /><Relationship Type="http://schemas.openxmlformats.org/package/2006/relationships/metadata/thumbnail" Target="docProps/thumbnail.jpeg" Id="rId2" /><Relationship Type="http://schemas.microsoft.com/office/2006/relationships/txt" Target="/udata/data.dat" Id="R2548e8cb70f744fe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4"/>
  </p:notesMasterIdLst>
  <p:handoutMasterIdLst>
    <p:handoutMasterId r:id="rId25"/>
  </p:handoutMasterIdLst>
  <p:sldIdLst>
    <p:sldId id="466" r:id="rId2"/>
    <p:sldId id="570" r:id="rId3"/>
    <p:sldId id="571" r:id="rId4"/>
    <p:sldId id="572" r:id="rId5"/>
    <p:sldId id="573" r:id="rId6"/>
    <p:sldId id="583" r:id="rId7"/>
    <p:sldId id="592" r:id="rId8"/>
    <p:sldId id="584" r:id="rId9"/>
    <p:sldId id="596" r:id="rId10"/>
    <p:sldId id="585" r:id="rId11"/>
    <p:sldId id="593" r:id="rId12"/>
    <p:sldId id="589" r:id="rId13"/>
    <p:sldId id="586" r:id="rId14"/>
    <p:sldId id="591" r:id="rId15"/>
    <p:sldId id="595" r:id="rId16"/>
    <p:sldId id="577" r:id="rId17"/>
    <p:sldId id="578" r:id="rId18"/>
    <p:sldId id="579" r:id="rId19"/>
    <p:sldId id="594" r:id="rId20"/>
    <p:sldId id="590" r:id="rId21"/>
    <p:sldId id="587" r:id="rId22"/>
    <p:sldId id="588" r:id="rId23"/>
  </p:sldIdLst>
  <p:sldSz cx="9144000" cy="6858000" type="screen4x3"/>
  <p:notesSz cx="6797675" cy="9928225"/>
  <p:custShowLst>
    <p:custShow name="分圆术" id="0">
      <p:sldLst/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800000"/>
    <a:srgbClr val="FF9999"/>
    <a:srgbClr val="FFCC00"/>
    <a:srgbClr val="00FFFF"/>
    <a:srgbClr val="990099"/>
    <a:srgbClr val="FF0000"/>
    <a:srgbClr val="FF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7" autoAdjust="0"/>
    <p:restoredTop sz="86392" autoAdjust="0"/>
  </p:normalViewPr>
  <p:slideViewPr>
    <p:cSldViewPr>
      <p:cViewPr>
        <p:scale>
          <a:sx n="95" d="100"/>
          <a:sy n="95" d="100"/>
        </p:scale>
        <p:origin x="-792" y="64"/>
      </p:cViewPr>
      <p:guideLst>
        <p:guide orient="horz" pos="432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14F09-C90C-B449-A17A-34177EE35A53}" type="datetimeFigureOut">
              <a:rPr kumimoji="1" lang="zh-CN" altLang="en-US" smtClean="0"/>
              <a:t>18/1/21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25FD8-389B-DF4F-A161-1EE90307E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2808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DB4A14F-A52E-466F-AE34-22AF19E727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3178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8A46502-B861-4FF5-A2D6-2517E116A8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03294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8A46502-B861-4FF5-A2D6-2517E116A8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40426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8A46502-B861-4FF5-A2D6-2517E116A8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7667625" y="469900"/>
            <a:ext cx="1296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1pPr>
            <a:lvl2pPr marL="742950" indent="-28575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2pPr>
            <a:lvl3pPr marL="1143000" indent="-22860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3pPr>
            <a:lvl4pPr marL="1600200" indent="-22860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4pPr>
            <a:lvl5pPr marL="2057400" indent="-228600" eaLnBrk="0" hangingPunct="0"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8A"/>
                </a:solidFill>
                <a:latin typeface="Tahoma" charset="0"/>
                <a:ea typeface="楷体" charset="0"/>
                <a:cs typeface="楷体" charset="0"/>
              </a:defRPr>
            </a:lvl9pPr>
          </a:lstStyle>
          <a:p>
            <a:pPr eaLnBrk="1" hangingPunct="1"/>
            <a:r>
              <a:rPr kumimoji="1" lang="en-US" altLang="zh-CN" sz="1800" dirty="0">
                <a:solidFill>
                  <a:srgbClr val="003300"/>
                </a:solidFill>
                <a:latin typeface="Times New Roman" charset="0"/>
                <a:ea typeface="华文细黑" charset="0"/>
                <a:cs typeface="华文细黑" charset="0"/>
              </a:rPr>
              <a:t>Page </a:t>
            </a:r>
            <a:fld id="{BCDFCDE0-F2E7-9B40-9612-8A29C74FC977}" type="slidenum">
              <a:rPr kumimoji="1" lang="en-US" altLang="zh-CN" sz="1800">
                <a:solidFill>
                  <a:srgbClr val="003300"/>
                </a:solidFill>
                <a:latin typeface="Times New Roman" charset="0"/>
                <a:ea typeface="华文细黑" charset="0"/>
                <a:cs typeface="华文细黑" charset="0"/>
              </a:rPr>
              <a:pPr eaLnBrk="1" hangingPunct="1"/>
              <a:t>‹#›</a:t>
            </a:fld>
            <a:endParaRPr kumimoji="1" lang="en-US" altLang="zh-CN" sz="1800" dirty="0">
              <a:solidFill>
                <a:srgbClr val="003300"/>
              </a:solidFill>
              <a:latin typeface="Times New Roman" charset="0"/>
              <a:ea typeface="华文细黑" charset="0"/>
              <a:cs typeface="华文细黑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9" r:id="rId2"/>
  </p:sldLayoutIdLst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6" Type="http://schemas.openxmlformats.org/officeDocument/2006/relationships/image" Target="../media/image4.gif"/><Relationship Id="rId7" Type="http://schemas.openxmlformats.org/officeDocument/2006/relationships/image" Target="../media/image5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26988"/>
            <a:ext cx="1981200" cy="23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2124075" y="795338"/>
            <a:ext cx="6908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《</a:t>
            </a:r>
            <a:r>
              <a:rPr kumimoji="1" lang="zh-CN" altLang="en-US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离散数学</a:t>
            </a:r>
            <a:r>
              <a:rPr kumimoji="1" lang="en-US" altLang="zh-CN" sz="4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》 </a:t>
            </a:r>
            <a:endParaRPr kumimoji="1" lang="en-US" altLang="zh-CN" sz="44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130425" y="2708275"/>
            <a:ext cx="69056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国考考题</a:t>
            </a:r>
            <a:r>
              <a:rPr kumimoji="1"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专项训练</a:t>
            </a:r>
            <a:endParaRPr kumimoji="1" lang="en-US" altLang="zh-CN" sz="4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179388" y="4365625"/>
          <a:ext cx="18351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Photo Editor 照片" r:id="rId4" imgW="6714286" imgH="6942857" progId="MSPhotoEd.3">
                  <p:embed/>
                </p:oleObj>
              </mc:Choice>
              <mc:Fallback>
                <p:oleObj name="Photo Editor 照片" r:id="rId4" imgW="6714286" imgH="694285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65625"/>
                        <a:ext cx="18351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2051050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>
            <a:off x="34925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57" name="Picture 9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4799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58" name="Picture 10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130425"/>
            <a:ext cx="1981200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60" name="Line 12"/>
          <p:cNvSpPr>
            <a:spLocks noChangeShapeType="1"/>
          </p:cNvSpPr>
          <p:nvPr/>
        </p:nvSpPr>
        <p:spPr bwMode="auto">
          <a:xfrm>
            <a:off x="0" y="2420938"/>
            <a:ext cx="91440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65" name="Picture 17" descr="j0234687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" y="2420938"/>
            <a:ext cx="2016125" cy="125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66" name="Text Box 18"/>
          <p:cNvSpPr txBox="1">
            <a:spLocks noChangeArrowheads="1"/>
          </p:cNvSpPr>
          <p:nvPr/>
        </p:nvSpPr>
        <p:spPr bwMode="auto">
          <a:xfrm>
            <a:off x="4700787" y="4211638"/>
            <a:ext cx="210346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李昊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信息楼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312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30069" name="Picture 21" descr="D:\lihao's lair\RUC\人大校徽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" y="419492"/>
            <a:ext cx="1981870" cy="20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74942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离散：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05273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6</a:t>
            </a:r>
            <a:r>
              <a:rPr lang="zh-CN" altLang="en-US" b="1" dirty="0" smtClean="0">
                <a:solidFill>
                  <a:srgbClr val="0000FF"/>
                </a:solidFill>
              </a:rPr>
              <a:t>、映射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6" name="Picture 5" descr="屏幕快照 2018-01-21 上午2.45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84963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90294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离散：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052736"/>
            <a:ext cx="194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7</a:t>
            </a:r>
            <a:r>
              <a:rPr lang="zh-CN" altLang="en-US" b="1" dirty="0" smtClean="0">
                <a:solidFill>
                  <a:srgbClr val="0000FF"/>
                </a:solidFill>
              </a:rPr>
              <a:t>、集合等势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" name="Picture 3" descr="屏幕快照 2018-01-21 上午2.59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6"/>
            <a:ext cx="76454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4522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组合：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052736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solidFill>
                  <a:srgbClr val="0000FF"/>
                </a:solidFill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</a:rPr>
              <a:t>、排列组合的计算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" name="Picture 3" descr="屏幕快照 2018-01-21 上午2.49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8079721" cy="504056"/>
          </a:xfrm>
          <a:prstGeom prst="rect">
            <a:avLst/>
          </a:prstGeom>
        </p:spPr>
      </p:pic>
      <p:pic>
        <p:nvPicPr>
          <p:cNvPr id="5" name="Picture 4" descr="屏幕快照 2018-01-21 上午2.52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08920"/>
            <a:ext cx="8623300" cy="1358900"/>
          </a:xfrm>
          <a:prstGeom prst="rect">
            <a:avLst/>
          </a:prstGeom>
        </p:spPr>
      </p:pic>
      <p:pic>
        <p:nvPicPr>
          <p:cNvPr id="7" name="Picture 6" descr="屏幕快照 2018-01-21 上午3.01.5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4293096"/>
            <a:ext cx="8087399" cy="432048"/>
          </a:xfrm>
          <a:prstGeom prst="rect">
            <a:avLst/>
          </a:prstGeom>
        </p:spPr>
      </p:pic>
      <p:pic>
        <p:nvPicPr>
          <p:cNvPr id="8" name="Picture 7" descr="屏幕快照 2018-01-21 上午3.02.2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157192"/>
            <a:ext cx="84201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12049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组合：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052736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</a:rPr>
              <a:t>、圆周排列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6" name="Picture 5" descr="屏幕快照 2018-01-21 上午2.46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8699500" cy="787400"/>
          </a:xfrm>
          <a:prstGeom prst="rect">
            <a:avLst/>
          </a:prstGeom>
        </p:spPr>
      </p:pic>
      <p:pic>
        <p:nvPicPr>
          <p:cNvPr id="7" name="Picture 6" descr="屏幕快照 2018-01-21 上午2.57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5" y="2825082"/>
            <a:ext cx="8661400" cy="419100"/>
          </a:xfrm>
          <a:prstGeom prst="rect">
            <a:avLst/>
          </a:prstGeom>
        </p:spPr>
      </p:pic>
      <p:sp>
        <p:nvSpPr>
          <p:cNvPr id="8" name="5-Point Star 7"/>
          <p:cNvSpPr/>
          <p:nvPr/>
        </p:nvSpPr>
        <p:spPr bwMode="auto">
          <a:xfrm>
            <a:off x="3995936" y="692696"/>
            <a:ext cx="914400" cy="914400"/>
          </a:xfrm>
          <a:prstGeom prst="star5">
            <a:avLst/>
          </a:prstGeom>
          <a:solidFill>
            <a:srgbClr val="FF0000"/>
          </a:solidFill>
          <a:ln w="571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60891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组合：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052736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</a:t>
            </a:r>
            <a:r>
              <a:rPr lang="zh-CN" altLang="en-US" b="1" dirty="0" smtClean="0">
                <a:solidFill>
                  <a:srgbClr val="0000FF"/>
                </a:solidFill>
              </a:rPr>
              <a:t>、完全错排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" name="Picture 3" descr="屏幕快照 2018-01-21 上午2.54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8712200" cy="762000"/>
          </a:xfrm>
          <a:prstGeom prst="rect">
            <a:avLst/>
          </a:prstGeom>
        </p:spPr>
      </p:pic>
      <p:pic>
        <p:nvPicPr>
          <p:cNvPr id="7" name="Picture 6" descr="屏幕快照 2018-01-21 上午3.01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56992"/>
            <a:ext cx="8521700" cy="723900"/>
          </a:xfrm>
          <a:prstGeom prst="rect">
            <a:avLst/>
          </a:prstGeom>
        </p:spPr>
      </p:pic>
      <p:sp>
        <p:nvSpPr>
          <p:cNvPr id="8" name="5-Point Star 7"/>
          <p:cNvSpPr/>
          <p:nvPr/>
        </p:nvSpPr>
        <p:spPr bwMode="auto">
          <a:xfrm>
            <a:off x="3995936" y="692696"/>
            <a:ext cx="914400" cy="914400"/>
          </a:xfrm>
          <a:prstGeom prst="star5">
            <a:avLst/>
          </a:prstGeom>
          <a:solidFill>
            <a:srgbClr val="FF0000"/>
          </a:solidFill>
          <a:ln w="571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974711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屏幕快照 2018-01-21 上午2.58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855254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20161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组合：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052736"/>
            <a:ext cx="3429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4</a:t>
            </a:r>
            <a:r>
              <a:rPr lang="zh-CN" altLang="en-US" b="1" dirty="0" smtClean="0">
                <a:solidFill>
                  <a:srgbClr val="0000FF"/>
                </a:solidFill>
              </a:rPr>
              <a:t>、扩展二项式展开定理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" name="Picture 3" descr="屏幕快照 2018-01-21 上午2.25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44824"/>
            <a:ext cx="8345143" cy="576064"/>
          </a:xfrm>
          <a:prstGeom prst="rect">
            <a:avLst/>
          </a:prstGeom>
        </p:spPr>
      </p:pic>
      <p:pic>
        <p:nvPicPr>
          <p:cNvPr id="5" name="Picture 4" descr="屏幕快照 2018-01-21 上午2.25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3284984"/>
            <a:ext cx="8536673" cy="432048"/>
          </a:xfrm>
          <a:prstGeom prst="rect">
            <a:avLst/>
          </a:prstGeom>
        </p:spPr>
      </p:pic>
      <p:sp>
        <p:nvSpPr>
          <p:cNvPr id="7" name="5-Point Star 6"/>
          <p:cNvSpPr/>
          <p:nvPr/>
        </p:nvSpPr>
        <p:spPr bwMode="auto">
          <a:xfrm>
            <a:off x="5508104" y="548680"/>
            <a:ext cx="914400" cy="914400"/>
          </a:xfrm>
          <a:prstGeom prst="star5">
            <a:avLst/>
          </a:prstGeom>
          <a:solidFill>
            <a:srgbClr val="FF0000"/>
          </a:solidFill>
          <a:ln w="571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873736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组合：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05273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</a:rPr>
              <a:t>、图论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5" name="Picture 4" descr="屏幕快照 2018-01-21 上午2.32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8342996" cy="432048"/>
          </a:xfrm>
          <a:prstGeom prst="rect">
            <a:avLst/>
          </a:prstGeom>
        </p:spPr>
      </p:pic>
      <p:pic>
        <p:nvPicPr>
          <p:cNvPr id="7" name="Picture 6" descr="屏幕快照 2018-01-21 上午2.36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65104"/>
            <a:ext cx="8712200" cy="1003300"/>
          </a:xfrm>
          <a:prstGeom prst="rect">
            <a:avLst/>
          </a:prstGeom>
        </p:spPr>
      </p:pic>
      <p:pic>
        <p:nvPicPr>
          <p:cNvPr id="8" name="Picture 7" descr="屏幕快照 2018-01-21 上午2.42.0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24944"/>
            <a:ext cx="8775700" cy="787400"/>
          </a:xfrm>
          <a:prstGeom prst="rect">
            <a:avLst/>
          </a:prstGeom>
        </p:spPr>
      </p:pic>
      <p:sp>
        <p:nvSpPr>
          <p:cNvPr id="9" name="5-Point Star 8"/>
          <p:cNvSpPr/>
          <p:nvPr/>
        </p:nvSpPr>
        <p:spPr bwMode="auto">
          <a:xfrm>
            <a:off x="3995936" y="692696"/>
            <a:ext cx="914400" cy="914400"/>
          </a:xfrm>
          <a:prstGeom prst="star5">
            <a:avLst/>
          </a:prstGeom>
          <a:solidFill>
            <a:srgbClr val="FF0000"/>
          </a:solidFill>
          <a:ln w="571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873736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屏幕快照 2018-01-21 上午2.28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96952"/>
            <a:ext cx="8661400" cy="673100"/>
          </a:xfrm>
          <a:prstGeom prst="rect">
            <a:avLst/>
          </a:prstGeom>
        </p:spPr>
      </p:pic>
      <p:pic>
        <p:nvPicPr>
          <p:cNvPr id="3" name="Picture 2" descr="屏幕快照 2018-01-21 上午2.32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80728"/>
            <a:ext cx="7478439" cy="1656184"/>
          </a:xfrm>
          <a:prstGeom prst="rect">
            <a:avLst/>
          </a:prstGeom>
        </p:spPr>
      </p:pic>
      <p:pic>
        <p:nvPicPr>
          <p:cNvPr id="4" name="Picture 3" descr="屏幕快照 2018-01-21 上午2.28.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221088"/>
            <a:ext cx="8750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3736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组合：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052736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6</a:t>
            </a:r>
            <a:r>
              <a:rPr lang="zh-CN" altLang="en-US" b="1" dirty="0" smtClean="0">
                <a:solidFill>
                  <a:srgbClr val="0000FF"/>
                </a:solidFill>
              </a:rPr>
              <a:t>、递推关系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" name="Picture 3" descr="屏幕快照 2018-01-21 上午3.00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85471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4154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离散：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3688" y="1052736"/>
            <a:ext cx="1903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</a:rPr>
              <a:t>、谓词逻辑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8" name="Picture 7" descr="屏幕快照 2018-01-21 上午2.19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8579018" cy="1440160"/>
          </a:xfrm>
          <a:prstGeom prst="rect">
            <a:avLst/>
          </a:prstGeom>
        </p:spPr>
      </p:pic>
      <p:pic>
        <p:nvPicPr>
          <p:cNvPr id="9" name="Picture 8" descr="屏幕快照 2018-01-21 上午2.19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501008"/>
            <a:ext cx="8459138" cy="1775621"/>
          </a:xfrm>
          <a:prstGeom prst="rect">
            <a:avLst/>
          </a:prstGeom>
        </p:spPr>
      </p:pic>
      <p:sp>
        <p:nvSpPr>
          <p:cNvPr id="10" name="5-Point Star 9"/>
          <p:cNvSpPr/>
          <p:nvPr/>
        </p:nvSpPr>
        <p:spPr bwMode="auto">
          <a:xfrm>
            <a:off x="3995936" y="692696"/>
            <a:ext cx="914400" cy="914400"/>
          </a:xfrm>
          <a:prstGeom prst="star5">
            <a:avLst/>
          </a:prstGeom>
          <a:solidFill>
            <a:srgbClr val="FF0000"/>
          </a:solidFill>
          <a:ln w="571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93348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组合：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052736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7</a:t>
            </a:r>
            <a:r>
              <a:rPr lang="zh-CN" altLang="en-US" b="1" dirty="0" smtClean="0">
                <a:solidFill>
                  <a:srgbClr val="0000FF"/>
                </a:solidFill>
              </a:rPr>
              <a:t>、整数拆分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6" name="Picture 5" descr="屏幕快照 2018-01-21 上午2.53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2816"/>
            <a:ext cx="5435600" cy="482600"/>
          </a:xfrm>
          <a:prstGeom prst="rect">
            <a:avLst/>
          </a:prstGeom>
        </p:spPr>
      </p:pic>
      <p:sp>
        <p:nvSpPr>
          <p:cNvPr id="7" name="5-Point Star 6"/>
          <p:cNvSpPr/>
          <p:nvPr/>
        </p:nvSpPr>
        <p:spPr bwMode="auto">
          <a:xfrm>
            <a:off x="3995936" y="692696"/>
            <a:ext cx="914400" cy="914400"/>
          </a:xfrm>
          <a:prstGeom prst="star5">
            <a:avLst/>
          </a:prstGeom>
          <a:solidFill>
            <a:srgbClr val="FF0000"/>
          </a:solidFill>
          <a:ln w="571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960590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组合：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052736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8</a:t>
            </a:r>
            <a:r>
              <a:rPr lang="zh-CN" altLang="en-US" b="1" dirty="0" smtClean="0">
                <a:solidFill>
                  <a:srgbClr val="0000FF"/>
                </a:solidFill>
              </a:rPr>
              <a:t>、指数型母函数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" name="Picture 3" descr="屏幕快照 2018-01-21 上午2.47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0808"/>
            <a:ext cx="8737600" cy="736600"/>
          </a:xfrm>
          <a:prstGeom prst="rect">
            <a:avLst/>
          </a:prstGeom>
        </p:spPr>
      </p:pic>
      <p:pic>
        <p:nvPicPr>
          <p:cNvPr id="5" name="Picture 4" descr="屏幕快照 2018-01-21 上午2.50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80928"/>
            <a:ext cx="7021753" cy="576064"/>
          </a:xfrm>
          <a:prstGeom prst="rect">
            <a:avLst/>
          </a:prstGeom>
        </p:spPr>
      </p:pic>
      <p:pic>
        <p:nvPicPr>
          <p:cNvPr id="7" name="Picture 6" descr="屏幕快照 2018-01-21 上午3.03.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77072"/>
            <a:ext cx="8547100" cy="1689100"/>
          </a:xfrm>
          <a:prstGeom prst="rect">
            <a:avLst/>
          </a:prstGeom>
        </p:spPr>
      </p:pic>
      <p:sp>
        <p:nvSpPr>
          <p:cNvPr id="8" name="5-Point Star 7"/>
          <p:cNvSpPr/>
          <p:nvPr/>
        </p:nvSpPr>
        <p:spPr bwMode="auto">
          <a:xfrm>
            <a:off x="4572000" y="620688"/>
            <a:ext cx="914400" cy="914400"/>
          </a:xfrm>
          <a:prstGeom prst="star5">
            <a:avLst/>
          </a:prstGeom>
          <a:solidFill>
            <a:srgbClr val="FF0000"/>
          </a:solidFill>
          <a:ln w="571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69941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组合：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052736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9</a:t>
            </a:r>
            <a:r>
              <a:rPr lang="zh-CN" altLang="en-US" b="1" dirty="0" smtClean="0">
                <a:solidFill>
                  <a:srgbClr val="0000FF"/>
                </a:solidFill>
              </a:rPr>
              <a:t>、容斥原理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5" name="Picture 4" descr="屏幕快照 2018-01-21 上午2.48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16832"/>
            <a:ext cx="8547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82389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屏幕快照 2018-01-21 上午2.19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52736"/>
            <a:ext cx="7272808" cy="1683852"/>
          </a:xfrm>
          <a:prstGeom prst="rect">
            <a:avLst/>
          </a:prstGeom>
        </p:spPr>
      </p:pic>
      <p:pic>
        <p:nvPicPr>
          <p:cNvPr id="3" name="Picture 2" descr="屏幕快照 2018-01-21 上午2.20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140968"/>
            <a:ext cx="771039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2149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屏幕快照 2018-01-21 上午2.20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84582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3736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离散：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052736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</a:rPr>
              <a:t>、逻辑联结词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" name="Picture 3" descr="屏幕快照 2018-01-21 上午2.34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7493798" cy="432048"/>
          </a:xfrm>
          <a:prstGeom prst="rect">
            <a:avLst/>
          </a:prstGeom>
        </p:spPr>
      </p:pic>
      <p:pic>
        <p:nvPicPr>
          <p:cNvPr id="5" name="Picture 4" descr="屏幕快照 2018-01-21 上午2.35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08920"/>
            <a:ext cx="8763000" cy="736600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 bwMode="auto">
          <a:xfrm>
            <a:off x="3995936" y="692696"/>
            <a:ext cx="914400" cy="914400"/>
          </a:xfrm>
          <a:prstGeom prst="star5">
            <a:avLst/>
          </a:prstGeom>
          <a:solidFill>
            <a:srgbClr val="FF0000"/>
          </a:solidFill>
          <a:ln w="571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873736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离散：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052736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3</a:t>
            </a:r>
            <a:r>
              <a:rPr lang="zh-CN" altLang="en-US" b="1" dirty="0" smtClean="0">
                <a:solidFill>
                  <a:srgbClr val="0000FF"/>
                </a:solidFill>
              </a:rPr>
              <a:t>、集合的运算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6" name="Picture 5" descr="屏幕快照 2018-01-21 上午2.39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0848"/>
            <a:ext cx="7073900" cy="812800"/>
          </a:xfrm>
          <a:prstGeom prst="rect">
            <a:avLst/>
          </a:prstGeom>
        </p:spPr>
      </p:pic>
      <p:pic>
        <p:nvPicPr>
          <p:cNvPr id="7" name="Picture 6" descr="屏幕快照 2018-01-21 上午2.51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3501008"/>
            <a:ext cx="6281313" cy="1008112"/>
          </a:xfrm>
          <a:prstGeom prst="rect">
            <a:avLst/>
          </a:prstGeom>
        </p:spPr>
      </p:pic>
      <p:sp>
        <p:nvSpPr>
          <p:cNvPr id="8" name="5-Point Star 7"/>
          <p:cNvSpPr/>
          <p:nvPr/>
        </p:nvSpPr>
        <p:spPr bwMode="auto">
          <a:xfrm>
            <a:off x="3995936" y="692696"/>
            <a:ext cx="914400" cy="914400"/>
          </a:xfrm>
          <a:prstGeom prst="star5">
            <a:avLst/>
          </a:prstGeom>
          <a:solidFill>
            <a:srgbClr val="FF0000"/>
          </a:solidFill>
          <a:ln w="571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361826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离散：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052736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4</a:t>
            </a:r>
            <a:r>
              <a:rPr lang="zh-CN" altLang="en-US" b="1" dirty="0" smtClean="0">
                <a:solidFill>
                  <a:srgbClr val="0000FF"/>
                </a:solidFill>
              </a:rPr>
              <a:t>、二元关系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6" name="Picture 5" descr="屏幕快照 2018-01-21 上午2.55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8483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0951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离散：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052736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5</a:t>
            </a:r>
            <a:r>
              <a:rPr lang="zh-CN" altLang="en-US" b="1" dirty="0" smtClean="0">
                <a:solidFill>
                  <a:srgbClr val="0000FF"/>
                </a:solidFill>
              </a:rPr>
              <a:t>、等价关系和偏序关系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" name="Picture 3" descr="屏幕快照 2018-01-21 上午2.41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2816"/>
            <a:ext cx="6934200" cy="1854200"/>
          </a:xfrm>
          <a:prstGeom prst="rect">
            <a:avLst/>
          </a:prstGeom>
        </p:spPr>
      </p:pic>
      <p:pic>
        <p:nvPicPr>
          <p:cNvPr id="5" name="Picture 4" descr="屏幕快照 2018-01-21 上午2.43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05064"/>
            <a:ext cx="8252849" cy="1008112"/>
          </a:xfrm>
          <a:prstGeom prst="rect">
            <a:avLst/>
          </a:prstGeom>
        </p:spPr>
      </p:pic>
      <p:sp>
        <p:nvSpPr>
          <p:cNvPr id="7" name="5-Point Star 6"/>
          <p:cNvSpPr/>
          <p:nvPr/>
        </p:nvSpPr>
        <p:spPr bwMode="auto">
          <a:xfrm>
            <a:off x="5292080" y="692696"/>
            <a:ext cx="914400" cy="914400"/>
          </a:xfrm>
          <a:prstGeom prst="star5">
            <a:avLst/>
          </a:prstGeom>
          <a:solidFill>
            <a:srgbClr val="FF0000"/>
          </a:solidFill>
          <a:ln w="571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611547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屏幕快照 2018-01-21 上午3.03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80728"/>
            <a:ext cx="34290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1498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模版-微积分">
  <a:themeElements>
    <a:clrScheme name="模版-微积分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模版-微积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模版-微积分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版-微积分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版-微积分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模版-微积分</Template>
  <TotalTime>12536</TotalTime>
  <Words>101</Words>
  <Application>Microsoft Macintosh PowerPoint</Application>
  <PresentationFormat>On-screen Show (4:3)</PresentationFormat>
  <Paragraphs>36</Paragraphs>
  <Slides>22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模版-微积分</vt:lpstr>
      <vt:lpstr>Photo Editor 照片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分圆术</vt:lpstr>
    </vt:vector>
  </TitlesOfParts>
  <Company>ruc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  函  数</dc:title>
  <dc:creator>lihao@ruc</dc:creator>
  <cp:lastModifiedBy>Xin Gao</cp:lastModifiedBy>
  <cp:revision>1075</cp:revision>
  <cp:lastPrinted>2017-06-03T11:49:04Z</cp:lastPrinted>
  <dcterms:created xsi:type="dcterms:W3CDTF">1999-09-06T23:59:14Z</dcterms:created>
  <dcterms:modified xsi:type="dcterms:W3CDTF">2018-01-20T19:10:35Z</dcterms:modified>
</cp:coreProperties>
</file>