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6b4ed7bc13dd4b6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466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80" r:id="rId11"/>
    <p:sldId id="578" r:id="rId12"/>
    <p:sldId id="579" r:id="rId13"/>
  </p:sldIdLst>
  <p:sldSz cx="9144000" cy="6858000" type="screen4x3"/>
  <p:notesSz cx="6797675" cy="9928225"/>
  <p:custShowLst>
    <p:custShow name="分圆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800000"/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86392" autoAdjust="0"/>
  </p:normalViewPr>
  <p:slideViewPr>
    <p:cSldViewPr>
      <p:cViewPr>
        <p:scale>
          <a:sx n="95" d="100"/>
          <a:sy n="95" d="100"/>
        </p:scale>
        <p:origin x="-840" y="56"/>
      </p:cViewPr>
      <p:guideLst>
        <p:guide orient="horz" pos="43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F09-C90C-B449-A17A-34177EE35A53}" type="datetimeFigureOut">
              <a:rPr kumimoji="1" lang="zh-CN" altLang="en-US" smtClean="0"/>
              <a:t>18/11/2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5FD8-389B-DF4F-A161-1EE90307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80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4A14F-A52E-466F-AE34-22AF19E72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1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29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0426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BCDFCDE0-F2E7-9B40-9612-8A29C74FC977}" type="slidenum">
              <a:rPr kumimoji="1"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/>
              <a:t>‹#›</a:t>
            </a:fld>
            <a:endParaRPr kumimoji="1"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考前加油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国考考题讲解</a:t>
            </a:r>
            <a:endParaRPr kumimoji="1" lang="en-US" altLang="zh-CN" sz="4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94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11-02 上午9.1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61400" cy="41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1840" y="32849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组合：母函数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3031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11-02 下午7.48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899400" cy="67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1840" y="364502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二元关系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944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11-02 下午7.4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505700" cy="99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91880" y="364502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组合：图论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3031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7647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 smtClean="0"/>
              <a:t>2</a:t>
            </a:r>
            <a:r>
              <a:rPr lang="en-US" altLang="zh-CN" sz="3600" b="1" dirty="0" smtClean="0"/>
              <a:t>018</a:t>
            </a:r>
            <a:r>
              <a:rPr lang="zh-CN" altLang="en-US" sz="3600" b="1" dirty="0" smtClean="0"/>
              <a:t>年国考题</a:t>
            </a:r>
            <a:endParaRPr lang="en-US" altLang="zh-CN" sz="3600" b="1" dirty="0" smtClean="0"/>
          </a:p>
        </p:txBody>
      </p:sp>
      <p:pic>
        <p:nvPicPr>
          <p:cNvPr id="7" name="Picture 6" descr="屏幕快照 2018-11-02 上午8.5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1186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856" y="40050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谓词逻辑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3348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屏幕快照 2018-11-02 上午9.0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8462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5856" y="328498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集合论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14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8-11-02 上午9.0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852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33569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集合的势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屏幕快照 2018-11-02 上午9.0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65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48" y="314096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组合：组合公式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8-11-02 上午9.0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" y="1628800"/>
            <a:ext cx="9144000" cy="533956"/>
          </a:xfrm>
          <a:prstGeom prst="rect">
            <a:avLst/>
          </a:prstGeom>
        </p:spPr>
      </p:pic>
      <p:pic>
        <p:nvPicPr>
          <p:cNvPr id="5" name="Picture 4" descr="屏幕快照 2018-11-02 上午9.0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" y="3356992"/>
            <a:ext cx="7213600" cy="40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856" y="450912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组合：图论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8-11-02 上午9.0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54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48" y="357301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组合：圆桌排列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屏幕快照 2018-11-02 上午9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1081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37170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</a:rPr>
              <a:t>集合论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8-11-02 上午9.06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874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34290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组合：完全错排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6136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模版-微积分">
  <a:themeElements>
    <a:clrScheme name="模版-微积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版-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版-微积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微积分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模版-微积分</Template>
  <TotalTime>13241</TotalTime>
  <Words>41</Words>
  <Application>Microsoft Macintosh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模版-微积分</vt:lpstr>
      <vt:lpstr>Photo Editor 照片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分圆术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lihao@ruc</dc:creator>
  <cp:lastModifiedBy>Xin Gao</cp:lastModifiedBy>
  <cp:revision>1054</cp:revision>
  <cp:lastPrinted>2017-06-03T11:49:04Z</cp:lastPrinted>
  <dcterms:created xsi:type="dcterms:W3CDTF">1999-09-06T23:59:14Z</dcterms:created>
  <dcterms:modified xsi:type="dcterms:W3CDTF">2018-11-02T13:21:27Z</dcterms:modified>
</cp:coreProperties>
</file>