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gif" ContentType="image/gif"/>
  <Default Extension="bin" ContentType="application/vnd.openxmlformats-officedocument.presentationml.printerSettings"/>
  <Default Extension="png" ContentType="image/png"/>
  <Default Extension="dat" ContentType="text/plain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embeddings/oleObject17.bin" ContentType="application/vnd.openxmlformats-officedocument.oleObject"/>
  <Override PartName="/ppt/embeddings/oleObject18.bin" ContentType="application/vnd.openxmlformats-officedocument.oleObject"/>
  <Override PartName="/ppt/embeddings/oleObject19.bin" ContentType="application/vnd.openxmlformats-officedocument.oleObject"/>
  <Override PartName="/ppt/embeddings/oleObject20.bin" ContentType="application/vnd.openxmlformats-officedocument.oleObject"/>
  <Override PartName="/ppt/embeddings/oleObject21.bin" ContentType="application/vnd.openxmlformats-officedocument.oleObject"/>
  <Override PartName="/ppt/embeddings/oleObject22.bin" ContentType="application/vnd.openxmlformats-officedocument.oleObject"/>
  <Override PartName="/ppt/embeddings/oleObject23.bin" ContentType="application/vnd.openxmlformats-officedocument.oleObject"/>
  <Override PartName="/ppt/embeddings/oleObject24.bin" ContentType="application/vnd.openxmlformats-officedocument.oleObject"/>
  <Override PartName="/ppt/embeddings/oleObject25.bin" ContentType="application/vnd.openxmlformats-officedocument.oleObject"/>
  <Override PartName="/ppt/embeddings/oleObject26.bin" ContentType="application/vnd.openxmlformats-officedocument.oleObject"/>
  <Override PartName="/ppt/embeddings/oleObject27.bin" ContentType="application/vnd.openxmlformats-officedocument.oleObject"/>
  <Override PartName="/ppt/embeddings/oleObject28.bin" ContentType="application/vnd.openxmlformats-officedocument.oleObject"/>
  <Override PartName="/ppt/embeddings/oleObject29.bin" ContentType="application/vnd.openxmlformats-officedocument.oleObject"/>
  <Override PartName="/ppt/embeddings/oleObject30.bin" ContentType="application/vnd.openxmlformats-officedocument.oleObject"/>
  <Override PartName="/ppt/embeddings/oleObject31.bin" ContentType="application/vnd.openxmlformats-officedocument.oleObject"/>
  <Override PartName="/ppt/embeddings/oleObject32.bin" ContentType="application/vnd.openxmlformats-officedocument.oleObject"/>
  <Override PartName="/ppt/embeddings/oleObject33.bin" ContentType="application/vnd.openxmlformats-officedocument.oleObject"/>
  <Override PartName="/ppt/embeddings/oleObject34.bin" ContentType="application/vnd.openxmlformats-officedocument.oleObject"/>
  <Override PartName="/ppt/embeddings/oleObject35.bin" ContentType="application/vnd.openxmlformats-officedocument.oleObject"/>
  <Override PartName="/ppt/embeddings/oleObject36.bin" ContentType="application/vnd.openxmlformats-officedocument.oleObject"/>
  <Override PartName="/ppt/embeddings/oleObject37.bin" ContentType="application/vnd.openxmlformats-officedocument.oleObject"/>
  <Override PartName="/ppt/embeddings/oleObject38.bin" ContentType="application/vnd.openxmlformats-officedocument.oleObject"/>
  <Override PartName="/ppt/embeddings/oleObject39.bin" ContentType="application/vnd.openxmlformats-officedocument.oleObject"/>
  <Override PartName="/ppt/embeddings/oleObject40.bin" ContentType="application/vnd.openxmlformats-officedocument.oleObject"/>
  <Override PartName="/ppt/embeddings/oleObject41.bin" ContentType="application/vnd.openxmlformats-officedocument.oleObject"/>
  <Override PartName="/ppt/embeddings/oleObject42.bin" ContentType="application/vnd.openxmlformats-officedocument.oleObject"/>
  <Override PartName="/ppt/embeddings/oleObject43.bin" ContentType="application/vnd.openxmlformats-officedocument.oleObject"/>
  <Override PartName="/ppt/embeddings/oleObject44.bin" ContentType="application/vnd.openxmlformats-officedocument.oleObject"/>
  <Override PartName="/ppt/embeddings/oleObject45.bin" ContentType="application/vnd.openxmlformats-officedocument.oleObject"/>
  <Override PartName="/ppt/embeddings/oleObject46.bin" ContentType="application/vnd.openxmlformats-officedocument.oleObject"/>
  <Override PartName="/ppt/embeddings/oleObject47.bin" ContentType="application/vnd.openxmlformats-officedocument.oleObject"/>
  <Override PartName="/ppt/embeddings/oleObject48.bin" ContentType="application/vnd.openxmlformats-officedocument.oleObject"/>
  <Override PartName="/ppt/embeddings/oleObject49.bin" ContentType="application/vnd.openxmlformats-officedocument.oleObject"/>
  <Override PartName="/ppt/embeddings/oleObject50.bin" ContentType="application/vnd.openxmlformats-officedocument.oleObject"/>
  <Override PartName="/ppt/embeddings/oleObject51.bin" ContentType="application/vnd.openxmlformats-officedocument.oleObject"/>
  <Override PartName="/ppt/embeddings/oleObject52.bin" ContentType="application/vnd.openxmlformats-officedocument.oleObject"/>
  <Override PartName="/ppt/embeddings/oleObject53.bin" ContentType="application/vnd.openxmlformats-officedocument.oleObject"/>
  <Override PartName="/ppt/embeddings/oleObject54.bin" ContentType="application/vnd.openxmlformats-officedocument.oleObject"/>
  <Override PartName="/ppt/embeddings/oleObject55.bin" ContentType="application/vnd.openxmlformats-officedocument.oleObject"/>
  <Override PartName="/ppt/embeddings/oleObject56.bin" ContentType="application/vnd.openxmlformats-officedocument.oleObject"/>
  <Override PartName="/ppt/embeddings/oleObject57.bin" ContentType="application/vnd.openxmlformats-officedocument.oleObject"/>
  <Override PartName="/ppt/embeddings/oleObject58.bin" ContentType="application/vnd.openxmlformats-officedocument.oleObject"/>
  <Override PartName="/ppt/embeddings/oleObject59.bin" ContentType="application/vnd.openxmlformats-officedocument.oleObject"/>
  <Override PartName="/ppt/embeddings/oleObject60.bin" ContentType="application/vnd.openxmlformats-officedocument.oleObject"/>
  <Override PartName="/ppt/embeddings/oleObject61.bin" ContentType="application/vnd.openxmlformats-officedocument.oleObject"/>
  <Override PartName="/ppt/embeddings/oleObject62.bin" ContentType="application/vnd.openxmlformats-officedocument.oleObject"/>
  <Override PartName="/ppt/embeddings/oleObject63.bin" ContentType="application/vnd.openxmlformats-officedocument.oleObject"/>
  <Override PartName="/ppt/embeddings/oleObject64.bin" ContentType="application/vnd.openxmlformats-officedocument.oleObject"/>
  <Override PartName="/ppt/embeddings/oleObject65.bin" ContentType="application/vnd.openxmlformats-officedocument.oleObject"/>
  <Override PartName="/ppt/embeddings/oleObject66.bin" ContentType="application/vnd.openxmlformats-officedocument.oleObject"/>
  <Override PartName="/ppt/embeddings/oleObject67.bin" ContentType="application/vnd.openxmlformats-officedocument.oleObject"/>
  <Override PartName="/ppt/embeddings/oleObject68.bin" ContentType="application/vnd.openxmlformats-officedocument.oleObject"/>
  <Override PartName="/ppt/embeddings/oleObject69.bin" ContentType="application/vnd.openxmlformats-officedocument.oleObject"/>
  <Override PartName="/ppt/embeddings/oleObject70.bin" ContentType="application/vnd.openxmlformats-officedocument.oleObject"/>
  <Override PartName="/ppt/embeddings/oleObject71.bin" ContentType="application/vnd.openxmlformats-officedocument.oleObject"/>
  <Override PartName="/ppt/embeddings/oleObject72.bin" ContentType="application/vnd.openxmlformats-officedocument.oleObject"/>
  <Override PartName="/ppt/embeddings/oleObject73.bin" ContentType="application/vnd.openxmlformats-officedocument.oleObject"/>
  <Override PartName="/ppt/embeddings/oleObject74.bin" ContentType="application/vnd.openxmlformats-officedocument.oleObject"/>
  <Override PartName="/ppt/embeddings/oleObject75.bin" ContentType="application/vnd.openxmlformats-officedocument.oleObject"/>
  <Override PartName="/ppt/embeddings/oleObject76.bin" ContentType="application/vnd.openxmlformats-officedocument.oleObject"/>
  <Override PartName="/ppt/embeddings/oleObject77.bin" ContentType="application/vnd.openxmlformats-officedocument.oleObject"/>
  <Override PartName="/ppt/embeddings/oleObject78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&#65279;<?xml version="1.0" encoding="utf-8"?><Relationships xmlns="http://schemas.openxmlformats.org/package/2006/relationships"><Relationship Type="http://schemas.openxmlformats.org/package/2006/relationships/metadata/core-properties" Target="docProps/core.xml" Id="rId3" /><Relationship Type="http://schemas.openxmlformats.org/officeDocument/2006/relationships/extended-properties" Target="docProps/app.xml" Id="rId4" /><Relationship Type="http://schemas.openxmlformats.org/officeDocument/2006/relationships/officeDocument" Target="ppt/presentation.xml" Id="rId1" /><Relationship Type="http://schemas.openxmlformats.org/package/2006/relationships/metadata/thumbnail" Target="docProps/thumbnail.jpeg" Id="rId2" /><Relationship Type="http://schemas.microsoft.com/office/2006/relationships/txt" Target="/udata/data.dat" Id="R610e97c99f74420d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handoutMasterIdLst>
    <p:handoutMasterId r:id="rId48"/>
  </p:handoutMasterIdLst>
  <p:sldIdLst>
    <p:sldId id="396" r:id="rId2"/>
    <p:sldId id="397" r:id="rId3"/>
    <p:sldId id="413" r:id="rId4"/>
    <p:sldId id="414" r:id="rId5"/>
    <p:sldId id="415" r:id="rId6"/>
    <p:sldId id="416" r:id="rId7"/>
    <p:sldId id="417" r:id="rId8"/>
    <p:sldId id="418" r:id="rId9"/>
    <p:sldId id="419" r:id="rId10"/>
    <p:sldId id="420" r:id="rId11"/>
    <p:sldId id="421" r:id="rId12"/>
    <p:sldId id="422" r:id="rId13"/>
    <p:sldId id="423" r:id="rId14"/>
    <p:sldId id="424" r:id="rId15"/>
    <p:sldId id="425" r:id="rId16"/>
    <p:sldId id="426" r:id="rId17"/>
    <p:sldId id="427" r:id="rId18"/>
    <p:sldId id="428" r:id="rId19"/>
    <p:sldId id="429" r:id="rId20"/>
    <p:sldId id="430" r:id="rId21"/>
    <p:sldId id="431" r:id="rId22"/>
    <p:sldId id="432" r:id="rId23"/>
    <p:sldId id="433" r:id="rId24"/>
    <p:sldId id="434" r:id="rId25"/>
    <p:sldId id="435" r:id="rId26"/>
    <p:sldId id="436" r:id="rId27"/>
    <p:sldId id="437" r:id="rId28"/>
    <p:sldId id="438" r:id="rId29"/>
    <p:sldId id="439" r:id="rId30"/>
    <p:sldId id="440" r:id="rId31"/>
    <p:sldId id="441" r:id="rId32"/>
    <p:sldId id="442" r:id="rId33"/>
    <p:sldId id="443" r:id="rId34"/>
    <p:sldId id="444" r:id="rId35"/>
    <p:sldId id="445" r:id="rId36"/>
    <p:sldId id="446" r:id="rId37"/>
    <p:sldId id="447" r:id="rId38"/>
    <p:sldId id="448" r:id="rId39"/>
    <p:sldId id="449" r:id="rId40"/>
    <p:sldId id="450" r:id="rId41"/>
    <p:sldId id="451" r:id="rId42"/>
    <p:sldId id="452" r:id="rId43"/>
    <p:sldId id="453" r:id="rId44"/>
    <p:sldId id="454" r:id="rId45"/>
    <p:sldId id="455" r:id="rId46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36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6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6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6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6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36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36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36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36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00"/>
    <a:srgbClr val="0000FF"/>
    <a:srgbClr val="FF0000"/>
    <a:srgbClr val="CC99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956" autoAdjust="0"/>
  </p:normalViewPr>
  <p:slideViewPr>
    <p:cSldViewPr>
      <p:cViewPr varScale="1">
        <p:scale>
          <a:sx n="143" d="100"/>
          <a:sy n="143" d="100"/>
        </p:scale>
        <p:origin x="-104" y="-4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presProps" Target="presProps.xml"/><Relationship Id="rId51" Type="http://schemas.openxmlformats.org/officeDocument/2006/relationships/viewProps" Target="viewProps.xml"/><Relationship Id="rId52" Type="http://schemas.openxmlformats.org/officeDocument/2006/relationships/theme" Target="theme/theme1.xml"/><Relationship Id="rId53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notesMaster" Target="notesMasters/notesMaster1.xml"/><Relationship Id="rId48" Type="http://schemas.openxmlformats.org/officeDocument/2006/relationships/handoutMaster" Target="handoutMasters/handoutMaster1.xml"/><Relationship Id="rId4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Relationship Id="rId2" Type="http://schemas.openxmlformats.org/officeDocument/2006/relationships/image" Target="../media/image20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Relationship Id="rId2" Type="http://schemas.openxmlformats.org/officeDocument/2006/relationships/image" Target="../media/image22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Relationship Id="rId2" Type="http://schemas.openxmlformats.org/officeDocument/2006/relationships/image" Target="../media/image26.wmf"/><Relationship Id="rId3" Type="http://schemas.openxmlformats.org/officeDocument/2006/relationships/image" Target="../media/image27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4" Type="http://schemas.openxmlformats.org/officeDocument/2006/relationships/image" Target="../media/image31.wmf"/><Relationship Id="rId1" Type="http://schemas.openxmlformats.org/officeDocument/2006/relationships/image" Target="../media/image28.wmf"/><Relationship Id="rId2" Type="http://schemas.openxmlformats.org/officeDocument/2006/relationships/image" Target="../media/image29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4" Type="http://schemas.openxmlformats.org/officeDocument/2006/relationships/image" Target="../media/image35.wmf"/><Relationship Id="rId1" Type="http://schemas.openxmlformats.org/officeDocument/2006/relationships/image" Target="../media/image32.wmf"/><Relationship Id="rId2" Type="http://schemas.openxmlformats.org/officeDocument/2006/relationships/image" Target="../media/image33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Relationship Id="rId2" Type="http://schemas.openxmlformats.org/officeDocument/2006/relationships/image" Target="../media/image37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wmf"/><Relationship Id="rId2" Type="http://schemas.openxmlformats.org/officeDocument/2006/relationships/image" Target="../media/image39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4" Type="http://schemas.openxmlformats.org/officeDocument/2006/relationships/image" Target="../media/image43.wmf"/><Relationship Id="rId5" Type="http://schemas.openxmlformats.org/officeDocument/2006/relationships/image" Target="../media/image44.wmf"/><Relationship Id="rId1" Type="http://schemas.openxmlformats.org/officeDocument/2006/relationships/image" Target="../media/image40.wmf"/><Relationship Id="rId2" Type="http://schemas.openxmlformats.org/officeDocument/2006/relationships/image" Target="../media/image4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Relationship Id="rId2" Type="http://schemas.openxmlformats.org/officeDocument/2006/relationships/image" Target="../media/image6.wmf"/><Relationship Id="rId3" Type="http://schemas.openxmlformats.org/officeDocument/2006/relationships/image" Target="../media/image7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wmf"/><Relationship Id="rId2" Type="http://schemas.openxmlformats.org/officeDocument/2006/relationships/image" Target="../media/image46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4" Type="http://schemas.openxmlformats.org/officeDocument/2006/relationships/image" Target="../media/image50.wmf"/><Relationship Id="rId1" Type="http://schemas.openxmlformats.org/officeDocument/2006/relationships/image" Target="../media/image47.wmf"/><Relationship Id="rId2" Type="http://schemas.openxmlformats.org/officeDocument/2006/relationships/image" Target="../media/image48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wmf"/><Relationship Id="rId2" Type="http://schemas.openxmlformats.org/officeDocument/2006/relationships/image" Target="../media/image52.wmf"/><Relationship Id="rId3" Type="http://schemas.openxmlformats.org/officeDocument/2006/relationships/image" Target="../media/image53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4.wmf"/><Relationship Id="rId2" Type="http://schemas.openxmlformats.org/officeDocument/2006/relationships/image" Target="../media/image55.w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6.wmf"/><Relationship Id="rId2" Type="http://schemas.openxmlformats.org/officeDocument/2006/relationships/image" Target="../media/image57.w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8.wmf"/><Relationship Id="rId2" Type="http://schemas.openxmlformats.org/officeDocument/2006/relationships/image" Target="../media/image59.wmf"/><Relationship Id="rId3" Type="http://schemas.openxmlformats.org/officeDocument/2006/relationships/image" Target="../media/image60.w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1.wmf"/><Relationship Id="rId2" Type="http://schemas.openxmlformats.org/officeDocument/2006/relationships/image" Target="../media/image62.wmf"/><Relationship Id="rId3" Type="http://schemas.openxmlformats.org/officeDocument/2006/relationships/image" Target="../media/image63.w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4.wmf"/><Relationship Id="rId2" Type="http://schemas.openxmlformats.org/officeDocument/2006/relationships/image" Target="../media/image65.wmf"/><Relationship Id="rId3" Type="http://schemas.openxmlformats.org/officeDocument/2006/relationships/image" Target="../media/image66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69.wmf"/><Relationship Id="rId4" Type="http://schemas.openxmlformats.org/officeDocument/2006/relationships/image" Target="../media/image70.wmf"/><Relationship Id="rId1" Type="http://schemas.openxmlformats.org/officeDocument/2006/relationships/image" Target="../media/image67.wmf"/><Relationship Id="rId2" Type="http://schemas.openxmlformats.org/officeDocument/2006/relationships/image" Target="../media/image68.w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71.wmf"/><Relationship Id="rId2" Type="http://schemas.openxmlformats.org/officeDocument/2006/relationships/image" Target="../media/image7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Relationship Id="rId2" Type="http://schemas.openxmlformats.org/officeDocument/2006/relationships/image" Target="../media/image9.w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73.wmf"/><Relationship Id="rId2" Type="http://schemas.openxmlformats.org/officeDocument/2006/relationships/image" Target="../media/image74.w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5.wmf"/><Relationship Id="rId2" Type="http://schemas.openxmlformats.org/officeDocument/2006/relationships/image" Target="../media/image76.w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7.w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8.wmf"/><Relationship Id="rId2" Type="http://schemas.openxmlformats.org/officeDocument/2006/relationships/image" Target="../media/image79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Relationship Id="rId2" Type="http://schemas.openxmlformats.org/officeDocument/2006/relationships/image" Target="../media/image13.wmf"/><Relationship Id="rId3" Type="http://schemas.openxmlformats.org/officeDocument/2006/relationships/image" Target="../media/image14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Relationship Id="rId2" Type="http://schemas.openxmlformats.org/officeDocument/2006/relationships/image" Target="../media/image16.wmf"/><Relationship Id="rId3" Type="http://schemas.openxmlformats.org/officeDocument/2006/relationships/image" Target="../media/image17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Relationship Id="rId2" Type="http://schemas.openxmlformats.org/officeDocument/2006/relationships/image" Target="../media/image9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effectLst/>
                <a:latin typeface="Arial" charset="0"/>
              </a:defRPr>
            </a:lvl1pPr>
          </a:lstStyle>
          <a:p>
            <a:endParaRPr lang="en-US" altLang="zh-CN"/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effectLst/>
                <a:latin typeface="Arial" charset="0"/>
              </a:defRPr>
            </a:lvl1pPr>
          </a:lstStyle>
          <a:p>
            <a:endParaRPr lang="en-US" altLang="zh-CN"/>
          </a:p>
        </p:txBody>
      </p:sp>
      <p:sp>
        <p:nvSpPr>
          <p:cNvPr id="1239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effectLst/>
                <a:latin typeface="Arial" charset="0"/>
              </a:defRPr>
            </a:lvl1pPr>
          </a:lstStyle>
          <a:p>
            <a:endParaRPr lang="en-US" altLang="zh-CN"/>
          </a:p>
        </p:txBody>
      </p:sp>
      <p:sp>
        <p:nvSpPr>
          <p:cNvPr id="1239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effectLst/>
                <a:latin typeface="Arial" charset="0"/>
              </a:defRPr>
            </a:lvl1pPr>
          </a:lstStyle>
          <a:p>
            <a:fld id="{5406A320-FD4E-433B-AB79-7AC5D84FF06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743344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effectLst/>
                <a:latin typeface="Arial" charset="0"/>
              </a:defRPr>
            </a:lvl1pPr>
          </a:lstStyle>
          <a:p>
            <a:endParaRPr lang="en-US" altLang="zh-CN"/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effectLst/>
                <a:latin typeface="Arial" charset="0"/>
              </a:defRPr>
            </a:lvl1pPr>
          </a:lstStyle>
          <a:p>
            <a:endParaRPr lang="en-US" altLang="zh-CN"/>
          </a:p>
        </p:txBody>
      </p:sp>
      <p:sp>
        <p:nvSpPr>
          <p:cNvPr id="1218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218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218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effectLst/>
                <a:latin typeface="Arial" charset="0"/>
              </a:defRPr>
            </a:lvl1pPr>
          </a:lstStyle>
          <a:p>
            <a:endParaRPr lang="en-US" altLang="zh-CN"/>
          </a:p>
        </p:txBody>
      </p:sp>
      <p:sp>
        <p:nvSpPr>
          <p:cNvPr id="1218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effectLst/>
                <a:latin typeface="Arial" charset="0"/>
              </a:defRPr>
            </a:lvl1pPr>
          </a:lstStyle>
          <a:p>
            <a:fld id="{4DB92605-4008-4965-9304-5D5C3CBC131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429180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06E0C2-1893-4F56-83D1-C902E290B35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72770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A4B8FD-87FA-48F5-A188-512965F6093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22877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F0363D-0953-4201-95A0-32453734F61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502618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35637B88-7AC1-4630-B381-4D46853350A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58998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2467C584-6831-4CD3-9751-B74171FC03F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4685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7A0B97-91BD-46AA-A825-9F80B0835FA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69264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B0186B-AD76-450C-8E09-22A71FE3827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56674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43C688-8645-45B7-A3FC-E06FFAD8A50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02327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176A69-7926-44C5-9C0A-254BED91EF6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325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2E6989-99B0-4F6C-A1E2-0EB12BB5BDB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76864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0BDC89-05BB-43DE-A4EF-DC0B49A4E25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72767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085C94-19DE-43ED-84E8-364FA403A73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12433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5B2934-9424-4848-81EC-D12EF9E1D70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69471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effectLst/>
                <a:latin typeface="+mn-lt"/>
              </a:defRPr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effectLst/>
                <a:latin typeface="+mn-lt"/>
              </a:defRPr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effectLst/>
                <a:latin typeface="+mn-lt"/>
              </a:defRPr>
            </a:lvl1pPr>
          </a:lstStyle>
          <a:p>
            <a:fld id="{52ED603E-B0CD-4326-B508-0C9119BB1FA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oleObject" Target="../embeddings/oleObject1.bin"/><Relationship Id="rId5" Type="http://schemas.openxmlformats.org/officeDocument/2006/relationships/image" Target="../media/image1.png"/><Relationship Id="rId6" Type="http://schemas.openxmlformats.org/officeDocument/2006/relationships/image" Target="../media/image3.jpeg"/><Relationship Id="rId7" Type="http://schemas.openxmlformats.org/officeDocument/2006/relationships/image" Target="../media/image4.gi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4" Type="http://schemas.openxmlformats.org/officeDocument/2006/relationships/image" Target="../media/image12.wmf"/><Relationship Id="rId5" Type="http://schemas.openxmlformats.org/officeDocument/2006/relationships/oleObject" Target="../embeddings/oleObject10.bin"/><Relationship Id="rId6" Type="http://schemas.openxmlformats.org/officeDocument/2006/relationships/image" Target="../media/image13.wmf"/><Relationship Id="rId7" Type="http://schemas.openxmlformats.org/officeDocument/2006/relationships/oleObject" Target="../embeddings/oleObject11.bin"/><Relationship Id="rId8" Type="http://schemas.openxmlformats.org/officeDocument/2006/relationships/image" Target="../media/image14.w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4" Type="http://schemas.openxmlformats.org/officeDocument/2006/relationships/image" Target="../media/image15.wmf"/><Relationship Id="rId5" Type="http://schemas.openxmlformats.org/officeDocument/2006/relationships/oleObject" Target="../embeddings/oleObject13.bin"/><Relationship Id="rId6" Type="http://schemas.openxmlformats.org/officeDocument/2006/relationships/image" Target="../media/image16.wmf"/><Relationship Id="rId7" Type="http://schemas.openxmlformats.org/officeDocument/2006/relationships/oleObject" Target="../embeddings/oleObject14.bin"/><Relationship Id="rId8" Type="http://schemas.openxmlformats.org/officeDocument/2006/relationships/image" Target="../media/image17.w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4" Type="http://schemas.openxmlformats.org/officeDocument/2006/relationships/image" Target="../media/image8.wmf"/><Relationship Id="rId5" Type="http://schemas.openxmlformats.org/officeDocument/2006/relationships/oleObject" Target="../embeddings/oleObject16.bin"/><Relationship Id="rId6" Type="http://schemas.openxmlformats.org/officeDocument/2006/relationships/image" Target="../media/image9.w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4" Type="http://schemas.openxmlformats.org/officeDocument/2006/relationships/image" Target="../media/image18.w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4" Type="http://schemas.openxmlformats.org/officeDocument/2006/relationships/image" Target="../media/image19.wmf"/><Relationship Id="rId5" Type="http://schemas.openxmlformats.org/officeDocument/2006/relationships/oleObject" Target="../embeddings/oleObject19.bin"/><Relationship Id="rId6" Type="http://schemas.openxmlformats.org/officeDocument/2006/relationships/image" Target="../media/image20.w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4" Type="http://schemas.openxmlformats.org/officeDocument/2006/relationships/image" Target="../media/image21.wmf"/><Relationship Id="rId5" Type="http://schemas.openxmlformats.org/officeDocument/2006/relationships/oleObject" Target="../embeddings/oleObject21.bin"/><Relationship Id="rId6" Type="http://schemas.openxmlformats.org/officeDocument/2006/relationships/image" Target="../media/image22.w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4" Type="http://schemas.openxmlformats.org/officeDocument/2006/relationships/image" Target="../media/image23.wmf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4" Type="http://schemas.openxmlformats.org/officeDocument/2006/relationships/image" Target="../media/image24.wmf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4" Type="http://schemas.openxmlformats.org/officeDocument/2006/relationships/image" Target="../media/image25.wmf"/><Relationship Id="rId5" Type="http://schemas.openxmlformats.org/officeDocument/2006/relationships/oleObject" Target="../embeddings/oleObject25.bin"/><Relationship Id="rId6" Type="http://schemas.openxmlformats.org/officeDocument/2006/relationships/image" Target="../media/image26.wmf"/><Relationship Id="rId7" Type="http://schemas.openxmlformats.org/officeDocument/2006/relationships/oleObject" Target="../embeddings/oleObject26.bin"/><Relationship Id="rId8" Type="http://schemas.openxmlformats.org/officeDocument/2006/relationships/image" Target="../media/image27.wmf"/><Relationship Id="rId1" Type="http://schemas.openxmlformats.org/officeDocument/2006/relationships/vmlDrawing" Target="../drawings/vmlDrawing14.vml"/><Relationship Id="rId2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4" Type="http://schemas.openxmlformats.org/officeDocument/2006/relationships/image" Target="../media/image28.wmf"/><Relationship Id="rId5" Type="http://schemas.openxmlformats.org/officeDocument/2006/relationships/oleObject" Target="../embeddings/oleObject28.bin"/><Relationship Id="rId6" Type="http://schemas.openxmlformats.org/officeDocument/2006/relationships/image" Target="../media/image29.wmf"/><Relationship Id="rId7" Type="http://schemas.openxmlformats.org/officeDocument/2006/relationships/oleObject" Target="../embeddings/oleObject29.bin"/><Relationship Id="rId8" Type="http://schemas.openxmlformats.org/officeDocument/2006/relationships/image" Target="../media/image30.wmf"/><Relationship Id="rId9" Type="http://schemas.openxmlformats.org/officeDocument/2006/relationships/oleObject" Target="../embeddings/oleObject30.bin"/><Relationship Id="rId10" Type="http://schemas.openxmlformats.org/officeDocument/2006/relationships/image" Target="../media/image31.wmf"/><Relationship Id="rId1" Type="http://schemas.openxmlformats.org/officeDocument/2006/relationships/vmlDrawing" Target="../drawings/vmlDrawing15.vml"/><Relationship Id="rId2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4" Type="http://schemas.openxmlformats.org/officeDocument/2006/relationships/image" Target="../media/image32.wmf"/><Relationship Id="rId5" Type="http://schemas.openxmlformats.org/officeDocument/2006/relationships/oleObject" Target="../embeddings/oleObject32.bin"/><Relationship Id="rId6" Type="http://schemas.openxmlformats.org/officeDocument/2006/relationships/image" Target="../media/image33.wmf"/><Relationship Id="rId7" Type="http://schemas.openxmlformats.org/officeDocument/2006/relationships/oleObject" Target="../embeddings/oleObject33.bin"/><Relationship Id="rId8" Type="http://schemas.openxmlformats.org/officeDocument/2006/relationships/image" Target="../media/image34.wmf"/><Relationship Id="rId9" Type="http://schemas.openxmlformats.org/officeDocument/2006/relationships/oleObject" Target="../embeddings/oleObject34.bin"/><Relationship Id="rId10" Type="http://schemas.openxmlformats.org/officeDocument/2006/relationships/image" Target="../media/image35.wmf"/><Relationship Id="rId1" Type="http://schemas.openxmlformats.org/officeDocument/2006/relationships/vmlDrawing" Target="../drawings/vmlDrawing16.vml"/><Relationship Id="rId2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4" Type="http://schemas.openxmlformats.org/officeDocument/2006/relationships/image" Target="../media/image36.wmf"/><Relationship Id="rId5" Type="http://schemas.openxmlformats.org/officeDocument/2006/relationships/oleObject" Target="../embeddings/oleObject36.bin"/><Relationship Id="rId6" Type="http://schemas.openxmlformats.org/officeDocument/2006/relationships/image" Target="../media/image37.wmf"/><Relationship Id="rId1" Type="http://schemas.openxmlformats.org/officeDocument/2006/relationships/vmlDrawing" Target="../drawings/vmlDrawing17.vml"/><Relationship Id="rId2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4" Type="http://schemas.openxmlformats.org/officeDocument/2006/relationships/image" Target="../media/image38.wmf"/><Relationship Id="rId5" Type="http://schemas.openxmlformats.org/officeDocument/2006/relationships/oleObject" Target="../embeddings/oleObject38.bin"/><Relationship Id="rId6" Type="http://schemas.openxmlformats.org/officeDocument/2006/relationships/image" Target="../media/image39.wmf"/><Relationship Id="rId1" Type="http://schemas.openxmlformats.org/officeDocument/2006/relationships/vmlDrawing" Target="../drawings/vmlDrawing18.vml"/><Relationship Id="rId2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43.bin"/><Relationship Id="rId12" Type="http://schemas.openxmlformats.org/officeDocument/2006/relationships/image" Target="../media/image44.wmf"/><Relationship Id="rId1" Type="http://schemas.openxmlformats.org/officeDocument/2006/relationships/vmlDrawing" Target="../drawings/vmlDrawing19.vml"/><Relationship Id="rId2" Type="http://schemas.openxmlformats.org/officeDocument/2006/relationships/slideLayout" Target="../slideLayouts/slideLayout13.xml"/><Relationship Id="rId3" Type="http://schemas.openxmlformats.org/officeDocument/2006/relationships/oleObject" Target="../embeddings/oleObject39.bin"/><Relationship Id="rId4" Type="http://schemas.openxmlformats.org/officeDocument/2006/relationships/image" Target="../media/image40.wmf"/><Relationship Id="rId5" Type="http://schemas.openxmlformats.org/officeDocument/2006/relationships/oleObject" Target="../embeddings/oleObject40.bin"/><Relationship Id="rId6" Type="http://schemas.openxmlformats.org/officeDocument/2006/relationships/image" Target="../media/image41.wmf"/><Relationship Id="rId7" Type="http://schemas.openxmlformats.org/officeDocument/2006/relationships/oleObject" Target="../embeddings/oleObject41.bin"/><Relationship Id="rId8" Type="http://schemas.openxmlformats.org/officeDocument/2006/relationships/image" Target="../media/image42.wmf"/><Relationship Id="rId9" Type="http://schemas.openxmlformats.org/officeDocument/2006/relationships/oleObject" Target="../embeddings/oleObject42.bin"/><Relationship Id="rId10" Type="http://schemas.openxmlformats.org/officeDocument/2006/relationships/image" Target="../media/image43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4.bin"/><Relationship Id="rId4" Type="http://schemas.openxmlformats.org/officeDocument/2006/relationships/image" Target="../media/image45.wmf"/><Relationship Id="rId5" Type="http://schemas.openxmlformats.org/officeDocument/2006/relationships/oleObject" Target="../embeddings/oleObject45.bin"/><Relationship Id="rId6" Type="http://schemas.openxmlformats.org/officeDocument/2006/relationships/image" Target="../media/image46.wmf"/><Relationship Id="rId1" Type="http://schemas.openxmlformats.org/officeDocument/2006/relationships/vmlDrawing" Target="../drawings/vmlDrawing20.vml"/><Relationship Id="rId2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6.bin"/><Relationship Id="rId4" Type="http://schemas.openxmlformats.org/officeDocument/2006/relationships/image" Target="../media/image47.wmf"/><Relationship Id="rId5" Type="http://schemas.openxmlformats.org/officeDocument/2006/relationships/oleObject" Target="../embeddings/oleObject47.bin"/><Relationship Id="rId6" Type="http://schemas.openxmlformats.org/officeDocument/2006/relationships/image" Target="../media/image48.wmf"/><Relationship Id="rId7" Type="http://schemas.openxmlformats.org/officeDocument/2006/relationships/oleObject" Target="../embeddings/oleObject48.bin"/><Relationship Id="rId8" Type="http://schemas.openxmlformats.org/officeDocument/2006/relationships/image" Target="../media/image49.wmf"/><Relationship Id="rId9" Type="http://schemas.openxmlformats.org/officeDocument/2006/relationships/oleObject" Target="../embeddings/oleObject49.bin"/><Relationship Id="rId10" Type="http://schemas.openxmlformats.org/officeDocument/2006/relationships/image" Target="../media/image50.wmf"/><Relationship Id="rId1" Type="http://schemas.openxmlformats.org/officeDocument/2006/relationships/vmlDrawing" Target="../drawings/vmlDrawing21.vml"/><Relationship Id="rId2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0.bin"/><Relationship Id="rId4" Type="http://schemas.openxmlformats.org/officeDocument/2006/relationships/image" Target="../media/image51.wmf"/><Relationship Id="rId5" Type="http://schemas.openxmlformats.org/officeDocument/2006/relationships/oleObject" Target="../embeddings/oleObject51.bin"/><Relationship Id="rId6" Type="http://schemas.openxmlformats.org/officeDocument/2006/relationships/image" Target="../media/image52.wmf"/><Relationship Id="rId7" Type="http://schemas.openxmlformats.org/officeDocument/2006/relationships/oleObject" Target="../embeddings/oleObject52.bin"/><Relationship Id="rId8" Type="http://schemas.openxmlformats.org/officeDocument/2006/relationships/image" Target="../media/image53.wmf"/><Relationship Id="rId1" Type="http://schemas.openxmlformats.org/officeDocument/2006/relationships/vmlDrawing" Target="../drawings/vmlDrawing22.vml"/><Relationship Id="rId2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3.bin"/><Relationship Id="rId4" Type="http://schemas.openxmlformats.org/officeDocument/2006/relationships/image" Target="../media/image54.wmf"/><Relationship Id="rId5" Type="http://schemas.openxmlformats.org/officeDocument/2006/relationships/oleObject" Target="../embeddings/oleObject54.bin"/><Relationship Id="rId6" Type="http://schemas.openxmlformats.org/officeDocument/2006/relationships/image" Target="../media/image55.wmf"/><Relationship Id="rId1" Type="http://schemas.openxmlformats.org/officeDocument/2006/relationships/vmlDrawing" Target="../drawings/vmlDrawing23.vml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image" Target="../media/image5.wmf"/><Relationship Id="rId5" Type="http://schemas.openxmlformats.org/officeDocument/2006/relationships/oleObject" Target="../embeddings/oleObject3.bin"/><Relationship Id="rId6" Type="http://schemas.openxmlformats.org/officeDocument/2006/relationships/image" Target="../media/image6.wmf"/><Relationship Id="rId7" Type="http://schemas.openxmlformats.org/officeDocument/2006/relationships/oleObject" Target="../embeddings/oleObject4.bin"/><Relationship Id="rId8" Type="http://schemas.openxmlformats.org/officeDocument/2006/relationships/image" Target="../media/image7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5.bin"/><Relationship Id="rId4" Type="http://schemas.openxmlformats.org/officeDocument/2006/relationships/image" Target="../media/image56.wmf"/><Relationship Id="rId5" Type="http://schemas.openxmlformats.org/officeDocument/2006/relationships/oleObject" Target="../embeddings/oleObject56.bin"/><Relationship Id="rId6" Type="http://schemas.openxmlformats.org/officeDocument/2006/relationships/image" Target="../media/image57.wmf"/><Relationship Id="rId1" Type="http://schemas.openxmlformats.org/officeDocument/2006/relationships/vmlDrawing" Target="../drawings/vmlDrawing24.vml"/><Relationship Id="rId2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7.bin"/><Relationship Id="rId4" Type="http://schemas.openxmlformats.org/officeDocument/2006/relationships/image" Target="../media/image58.wmf"/><Relationship Id="rId5" Type="http://schemas.openxmlformats.org/officeDocument/2006/relationships/oleObject" Target="../embeddings/oleObject58.bin"/><Relationship Id="rId6" Type="http://schemas.openxmlformats.org/officeDocument/2006/relationships/image" Target="../media/image59.wmf"/><Relationship Id="rId7" Type="http://schemas.openxmlformats.org/officeDocument/2006/relationships/oleObject" Target="../embeddings/oleObject59.bin"/><Relationship Id="rId8" Type="http://schemas.openxmlformats.org/officeDocument/2006/relationships/image" Target="../media/image60.wmf"/><Relationship Id="rId1" Type="http://schemas.openxmlformats.org/officeDocument/2006/relationships/vmlDrawing" Target="../drawings/vmlDrawing25.vml"/><Relationship Id="rId2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0.bin"/><Relationship Id="rId4" Type="http://schemas.openxmlformats.org/officeDocument/2006/relationships/image" Target="../media/image61.wmf"/><Relationship Id="rId5" Type="http://schemas.openxmlformats.org/officeDocument/2006/relationships/oleObject" Target="../embeddings/oleObject61.bin"/><Relationship Id="rId6" Type="http://schemas.openxmlformats.org/officeDocument/2006/relationships/image" Target="../media/image62.wmf"/><Relationship Id="rId7" Type="http://schemas.openxmlformats.org/officeDocument/2006/relationships/oleObject" Target="../embeddings/oleObject62.bin"/><Relationship Id="rId8" Type="http://schemas.openxmlformats.org/officeDocument/2006/relationships/image" Target="../media/image63.wmf"/><Relationship Id="rId1" Type="http://schemas.openxmlformats.org/officeDocument/2006/relationships/vmlDrawing" Target="../drawings/vmlDrawing26.vml"/><Relationship Id="rId2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3.bin"/><Relationship Id="rId4" Type="http://schemas.openxmlformats.org/officeDocument/2006/relationships/image" Target="../media/image64.wmf"/><Relationship Id="rId5" Type="http://schemas.openxmlformats.org/officeDocument/2006/relationships/oleObject" Target="../embeddings/oleObject64.bin"/><Relationship Id="rId6" Type="http://schemas.openxmlformats.org/officeDocument/2006/relationships/image" Target="../media/image65.wmf"/><Relationship Id="rId7" Type="http://schemas.openxmlformats.org/officeDocument/2006/relationships/oleObject" Target="../embeddings/oleObject65.bin"/><Relationship Id="rId8" Type="http://schemas.openxmlformats.org/officeDocument/2006/relationships/image" Target="../media/image66.wmf"/><Relationship Id="rId1" Type="http://schemas.openxmlformats.org/officeDocument/2006/relationships/vmlDrawing" Target="../drawings/vmlDrawing27.vml"/><Relationship Id="rId2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6.bin"/><Relationship Id="rId4" Type="http://schemas.openxmlformats.org/officeDocument/2006/relationships/image" Target="../media/image67.wmf"/><Relationship Id="rId5" Type="http://schemas.openxmlformats.org/officeDocument/2006/relationships/oleObject" Target="../embeddings/oleObject67.bin"/><Relationship Id="rId6" Type="http://schemas.openxmlformats.org/officeDocument/2006/relationships/image" Target="../media/image68.wmf"/><Relationship Id="rId7" Type="http://schemas.openxmlformats.org/officeDocument/2006/relationships/oleObject" Target="../embeddings/oleObject68.bin"/><Relationship Id="rId8" Type="http://schemas.openxmlformats.org/officeDocument/2006/relationships/image" Target="../media/image69.wmf"/><Relationship Id="rId9" Type="http://schemas.openxmlformats.org/officeDocument/2006/relationships/oleObject" Target="../embeddings/oleObject69.bin"/><Relationship Id="rId10" Type="http://schemas.openxmlformats.org/officeDocument/2006/relationships/image" Target="../media/image70.wmf"/><Relationship Id="rId1" Type="http://schemas.openxmlformats.org/officeDocument/2006/relationships/vmlDrawing" Target="../drawings/vmlDrawing28.vml"/><Relationship Id="rId2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0.bin"/><Relationship Id="rId4" Type="http://schemas.openxmlformats.org/officeDocument/2006/relationships/image" Target="../media/image71.wmf"/><Relationship Id="rId5" Type="http://schemas.openxmlformats.org/officeDocument/2006/relationships/oleObject" Target="../embeddings/oleObject71.bin"/><Relationship Id="rId6" Type="http://schemas.openxmlformats.org/officeDocument/2006/relationships/image" Target="../media/image72.wmf"/><Relationship Id="rId1" Type="http://schemas.openxmlformats.org/officeDocument/2006/relationships/vmlDrawing" Target="../drawings/vmlDrawing29.vml"/><Relationship Id="rId2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2.bin"/><Relationship Id="rId4" Type="http://schemas.openxmlformats.org/officeDocument/2006/relationships/image" Target="../media/image73.wmf"/><Relationship Id="rId5" Type="http://schemas.openxmlformats.org/officeDocument/2006/relationships/oleObject" Target="../embeddings/oleObject73.bin"/><Relationship Id="rId6" Type="http://schemas.openxmlformats.org/officeDocument/2006/relationships/image" Target="../media/image74.wmf"/><Relationship Id="rId1" Type="http://schemas.openxmlformats.org/officeDocument/2006/relationships/vmlDrawing" Target="../drawings/vmlDrawing30.vml"/><Relationship Id="rId2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4.bin"/><Relationship Id="rId4" Type="http://schemas.openxmlformats.org/officeDocument/2006/relationships/image" Target="../media/image75.wmf"/><Relationship Id="rId5" Type="http://schemas.openxmlformats.org/officeDocument/2006/relationships/oleObject" Target="../embeddings/oleObject75.bin"/><Relationship Id="rId6" Type="http://schemas.openxmlformats.org/officeDocument/2006/relationships/image" Target="../media/image76.wmf"/><Relationship Id="rId1" Type="http://schemas.openxmlformats.org/officeDocument/2006/relationships/vmlDrawing" Target="../drawings/vmlDrawing31.vml"/><Relationship Id="rId2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6.bin"/><Relationship Id="rId4" Type="http://schemas.openxmlformats.org/officeDocument/2006/relationships/image" Target="../media/image77.wmf"/><Relationship Id="rId1" Type="http://schemas.openxmlformats.org/officeDocument/2006/relationships/vmlDrawing" Target="../drawings/vmlDrawing32.vml"/><Relationship Id="rId2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7.bin"/><Relationship Id="rId4" Type="http://schemas.openxmlformats.org/officeDocument/2006/relationships/image" Target="../media/image78.wmf"/><Relationship Id="rId5" Type="http://schemas.openxmlformats.org/officeDocument/2006/relationships/oleObject" Target="../embeddings/oleObject78.bin"/><Relationship Id="rId6" Type="http://schemas.openxmlformats.org/officeDocument/2006/relationships/image" Target="../media/image79.wmf"/><Relationship Id="rId1" Type="http://schemas.openxmlformats.org/officeDocument/2006/relationships/vmlDrawing" Target="../drawings/vmlDrawing33.vml"/><Relationship Id="rId2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4" Type="http://schemas.openxmlformats.org/officeDocument/2006/relationships/image" Target="../media/image8.wmf"/><Relationship Id="rId5" Type="http://schemas.openxmlformats.org/officeDocument/2006/relationships/oleObject" Target="../embeddings/oleObject6.bin"/><Relationship Id="rId6" Type="http://schemas.openxmlformats.org/officeDocument/2006/relationships/image" Target="../media/image9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4" Type="http://schemas.openxmlformats.org/officeDocument/2006/relationships/image" Target="../media/image10.w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4" Type="http://schemas.openxmlformats.org/officeDocument/2006/relationships/image" Target="../media/image11.w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71735-6FEC-430E-901F-814337963188}" type="slidenum">
              <a:rPr lang="en-US" altLang="zh-CN"/>
              <a:pPr/>
              <a:t>1</a:t>
            </a:fld>
            <a:endParaRPr lang="en-US" altLang="zh-CN"/>
          </a:p>
        </p:txBody>
      </p:sp>
      <p:pic>
        <p:nvPicPr>
          <p:cNvPr id="246786" name="Picture 2" descr="j014432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-26988"/>
            <a:ext cx="1981200" cy="2378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6787" name="Text Box 3"/>
          <p:cNvSpPr txBox="1">
            <a:spLocks noChangeArrowheads="1"/>
          </p:cNvSpPr>
          <p:nvPr/>
        </p:nvSpPr>
        <p:spPr bwMode="auto">
          <a:xfrm>
            <a:off x="2127250" y="639763"/>
            <a:ext cx="6908800" cy="823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4800" b="0" dirty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 </a:t>
            </a:r>
            <a:r>
              <a:rPr kumimoji="1" lang="en-US" altLang="zh-CN" sz="4800" b="0" dirty="0" smtClean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《</a:t>
            </a:r>
            <a:r>
              <a:rPr kumimoji="1" lang="zh-CN" altLang="en-US" sz="4800" dirty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图论与</a:t>
            </a:r>
            <a:r>
              <a:rPr kumimoji="1" lang="zh-CN" altLang="en-US" sz="4800" dirty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隶书" pitchFamily="49" charset="-122"/>
              </a:rPr>
              <a:t>组合优化</a:t>
            </a:r>
            <a:r>
              <a:rPr kumimoji="1" lang="en-US" altLang="zh-CN" sz="4800" b="0" dirty="0" smtClean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》 </a:t>
            </a:r>
            <a:endParaRPr kumimoji="1" lang="en-US" altLang="zh-CN" sz="4800" b="0" dirty="0">
              <a:solidFill>
                <a:srgbClr val="FF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46788" name="Text Box 4"/>
          <p:cNvSpPr txBox="1">
            <a:spLocks noChangeArrowheads="1"/>
          </p:cNvSpPr>
          <p:nvPr/>
        </p:nvSpPr>
        <p:spPr bwMode="auto">
          <a:xfrm>
            <a:off x="2195513" y="1635125"/>
            <a:ext cx="6875462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zh-CN" altLang="en-US" dirty="0" smtClean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华文行楷" pitchFamily="2" charset="-122"/>
              </a:rPr>
              <a:t>第</a:t>
            </a:r>
            <a:r>
              <a:rPr kumimoji="1" lang="zh-CN" altLang="en-US" dirty="0" smtClean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华文行楷" pitchFamily="2" charset="-122"/>
              </a:rPr>
              <a:t>五</a:t>
            </a:r>
            <a:r>
              <a:rPr kumimoji="1" lang="zh-CN" altLang="en-US" dirty="0" smtClean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华文行楷" pitchFamily="2" charset="-122"/>
              </a:rPr>
              <a:t>讲</a:t>
            </a:r>
            <a:endParaRPr kumimoji="1" lang="zh-CN" altLang="en-US" dirty="0">
              <a:solidFill>
                <a:srgbClr val="0033CC"/>
              </a:solidFill>
              <a:effectLst>
                <a:outerShdw blurRad="38100" dist="38100" dir="2700000" algn="tl">
                  <a:srgbClr val="C0C0C0"/>
                </a:outerShdw>
              </a:effectLst>
              <a:ea typeface="华文行楷" pitchFamily="2" charset="-122"/>
            </a:endParaRPr>
          </a:p>
        </p:txBody>
      </p:sp>
      <p:sp>
        <p:nvSpPr>
          <p:cNvPr id="246789" name="Text Box 5"/>
          <p:cNvSpPr txBox="1">
            <a:spLocks noChangeArrowheads="1"/>
          </p:cNvSpPr>
          <p:nvPr/>
        </p:nvSpPr>
        <p:spPr bwMode="auto">
          <a:xfrm>
            <a:off x="2195513" y="2708275"/>
            <a:ext cx="6905625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kumimoji="1" lang="en-US" altLang="zh-CN" sz="5400">
                <a:effectLst>
                  <a:outerShdw blurRad="38100" dist="38100" dir="2700000" algn="tl">
                    <a:srgbClr val="C0C0C0"/>
                  </a:outerShdw>
                </a:effectLst>
                <a:latin typeface="华文行楷" pitchFamily="2" charset="-122"/>
                <a:ea typeface="华文行楷" pitchFamily="2" charset="-122"/>
              </a:rPr>
              <a:t> </a:t>
            </a:r>
            <a:r>
              <a:rPr kumimoji="1" lang="zh-CN" altLang="en-US" sz="5400">
                <a:effectLst>
                  <a:outerShdw blurRad="38100" dist="38100" dir="2700000" algn="tl">
                    <a:srgbClr val="C0C0C0"/>
                  </a:outerShdw>
                </a:effectLst>
                <a:latin typeface="华文行楷" pitchFamily="2" charset="-122"/>
                <a:ea typeface="华文行楷" pitchFamily="2" charset="-122"/>
              </a:rPr>
              <a:t>常系数递归关系</a:t>
            </a:r>
          </a:p>
        </p:txBody>
      </p:sp>
      <p:graphicFrame>
        <p:nvGraphicFramePr>
          <p:cNvPr id="246790" name="Object 6"/>
          <p:cNvGraphicFramePr>
            <a:graphicFrameLocks noChangeAspect="1"/>
          </p:cNvGraphicFramePr>
          <p:nvPr/>
        </p:nvGraphicFramePr>
        <p:xfrm>
          <a:off x="179388" y="4365625"/>
          <a:ext cx="1835150" cy="194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846" name="Photo Editor 照片" r:id="rId4" imgW="6714286" imgH="6942857" progId="MSPhotoEd.3">
                  <p:embed/>
                </p:oleObj>
              </mc:Choice>
              <mc:Fallback>
                <p:oleObj name="Photo Editor 照片" r:id="rId4" imgW="6714286" imgH="6942857" progId="MSPhotoEd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4365625"/>
                        <a:ext cx="1835150" cy="194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107763" dir="2700000" algn="ctr" rotWithShape="0">
                          <a:schemeClr val="bg2">
                            <a:alpha val="50000"/>
                          </a:schemeClr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6791" name="Line 7"/>
          <p:cNvSpPr>
            <a:spLocks noChangeShapeType="1"/>
          </p:cNvSpPr>
          <p:nvPr/>
        </p:nvSpPr>
        <p:spPr bwMode="auto">
          <a:xfrm>
            <a:off x="2051050" y="0"/>
            <a:ext cx="0" cy="6858000"/>
          </a:xfrm>
          <a:prstGeom prst="line">
            <a:avLst/>
          </a:prstGeom>
          <a:noFill/>
          <a:ln w="101600">
            <a:solidFill>
              <a:srgbClr val="6600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6792" name="Line 8"/>
          <p:cNvSpPr>
            <a:spLocks noChangeShapeType="1"/>
          </p:cNvSpPr>
          <p:nvPr/>
        </p:nvSpPr>
        <p:spPr bwMode="auto">
          <a:xfrm>
            <a:off x="34925" y="0"/>
            <a:ext cx="0" cy="6858000"/>
          </a:xfrm>
          <a:prstGeom prst="line">
            <a:avLst/>
          </a:prstGeom>
          <a:noFill/>
          <a:ln w="101600">
            <a:solidFill>
              <a:srgbClr val="6600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246793" name="Picture 9" descr="j014432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0" y="4479925"/>
            <a:ext cx="1981200" cy="2378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6794" name="Picture 10" descr="j014432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0" y="2130425"/>
            <a:ext cx="1981200" cy="2378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6796" name="Line 12"/>
          <p:cNvSpPr>
            <a:spLocks noChangeShapeType="1"/>
          </p:cNvSpPr>
          <p:nvPr/>
        </p:nvSpPr>
        <p:spPr bwMode="auto">
          <a:xfrm>
            <a:off x="0" y="2420938"/>
            <a:ext cx="9144000" cy="0"/>
          </a:xfrm>
          <a:prstGeom prst="line">
            <a:avLst/>
          </a:prstGeom>
          <a:noFill/>
          <a:ln w="76200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4" name="Picture 21" descr="D:\lihao's lair\RUC\人大校徽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1" y="419492"/>
            <a:ext cx="1981870" cy="202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7" descr="j0234687"/>
          <p:cNvPicPr>
            <a:picLocks noChangeAspect="1" noChangeArrowheads="1" noCrop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2420938"/>
            <a:ext cx="1873250" cy="1166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46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78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31F97-E243-8648-BC87-F4E870A25F14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261122" name="Text Box 2"/>
          <p:cNvSpPr txBox="1">
            <a:spLocks noChangeArrowheads="1"/>
          </p:cNvSpPr>
          <p:nvPr/>
        </p:nvSpPr>
        <p:spPr bwMode="auto">
          <a:xfrm>
            <a:off x="107950" y="203200"/>
            <a:ext cx="8870950" cy="393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DDDDDD"/>
                  </a:outerShdw>
                </a:effectLst>
              </a:rPr>
              <a:t>当</a:t>
            </a:r>
            <a:r>
              <a:rPr lang="en-US" altLang="zh-CN" i="1">
                <a:effectLst>
                  <a:outerShdw blurRad="38100" dist="38100" dir="2700000" algn="tl">
                    <a:srgbClr val="DDDDDD"/>
                  </a:outerShdw>
                </a:effectLst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DDDDDD"/>
                  </a:outerShdw>
                </a:effectLst>
              </a:rPr>
              <a:t>1</a:t>
            </a:r>
            <a:r>
              <a:rPr lang="en-US" altLang="zh-CN">
                <a:effectLst>
                  <a:outerShdw blurRad="38100" dist="38100" dir="2700000" algn="tl">
                    <a:srgbClr val="DDDDDD"/>
                  </a:outerShdw>
                </a:effectLst>
                <a:cs typeface="Times New Roman" charset="0"/>
              </a:rPr>
              <a:t>≠</a:t>
            </a:r>
            <a:r>
              <a:rPr lang="en-US" altLang="zh-CN" i="1">
                <a:effectLst>
                  <a:outerShdw blurRad="38100" dist="38100" dir="2700000" algn="tl">
                    <a:srgbClr val="DDDDDD"/>
                  </a:outerShdw>
                </a:effectLst>
                <a:cs typeface="Times New Roman" charset="0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DDDDDD"/>
                  </a:outerShdw>
                </a:effectLst>
                <a:cs typeface="Times New Roman" charset="0"/>
              </a:rPr>
              <a:t>2</a:t>
            </a:r>
            <a:r>
              <a:rPr lang="zh-CN" altLang="en-US">
                <a:effectLst>
                  <a:outerShdw blurRad="38100" dist="38100" dir="2700000" algn="tl">
                    <a:srgbClr val="DDDDDD"/>
                  </a:outerShdw>
                </a:effectLst>
                <a:cs typeface="Times New Roman" charset="0"/>
              </a:rPr>
              <a:t>时，令</a:t>
            </a:r>
            <a:r>
              <a:rPr lang="en-US" altLang="zh-CN" i="1">
                <a:effectLst>
                  <a:outerShdw blurRad="38100" dist="38100" dir="2700000" algn="tl">
                    <a:srgbClr val="DDDDDD"/>
                  </a:outerShdw>
                </a:effectLst>
                <a:cs typeface="Times New Roman" charset="0"/>
              </a:rPr>
              <a:t>F</a:t>
            </a:r>
            <a:r>
              <a:rPr lang="en-US" altLang="zh-CN" i="1" baseline="-25000">
                <a:effectLst>
                  <a:outerShdw blurRad="38100" dist="38100" dir="2700000" algn="tl">
                    <a:srgbClr val="DDDDDD"/>
                  </a:outerShdw>
                </a:effectLst>
                <a:cs typeface="Times New Roman" charset="0"/>
              </a:rPr>
              <a:t>n</a:t>
            </a:r>
            <a:r>
              <a:rPr lang="en-US" altLang="zh-CN">
                <a:effectLst>
                  <a:outerShdw blurRad="38100" dist="38100" dir="2700000" algn="tl">
                    <a:srgbClr val="DDDDDD"/>
                  </a:outerShdw>
                </a:effectLst>
                <a:cs typeface="Times New Roman" charset="0"/>
              </a:rPr>
              <a:t>=</a:t>
            </a:r>
            <a:r>
              <a:rPr lang="en-US" altLang="zh-CN" i="1">
                <a:effectLst>
                  <a:outerShdw blurRad="38100" dist="38100" dir="2700000" algn="tl">
                    <a:srgbClr val="DDDDDD"/>
                  </a:outerShdw>
                </a:effectLst>
              </a:rPr>
              <a:t>H</a:t>
            </a:r>
            <a:r>
              <a:rPr lang="en-US" altLang="zh-CN" i="1" baseline="-25000">
                <a:effectLst>
                  <a:outerShdw blurRad="38100" dist="38100" dir="2700000" algn="tl">
                    <a:srgbClr val="DDDDDD"/>
                  </a:outerShdw>
                </a:effectLst>
              </a:rPr>
              <a:t>n</a:t>
            </a:r>
            <a:r>
              <a:rPr lang="en-US" altLang="zh-CN">
                <a:effectLst>
                  <a:outerShdw blurRad="38100" dist="38100" dir="2700000" algn="tl">
                    <a:srgbClr val="DDDDDD"/>
                  </a:outerShdw>
                </a:effectLst>
              </a:rPr>
              <a:t>-</a:t>
            </a:r>
            <a:r>
              <a:rPr lang="en-US" altLang="zh-CN" i="1">
                <a:effectLst>
                  <a:outerShdw blurRad="38100" dist="38100" dir="2700000" algn="tl">
                    <a:srgbClr val="DDDDDD"/>
                  </a:outerShdw>
                </a:effectLst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DDDDDD"/>
                  </a:outerShdw>
                </a:effectLst>
              </a:rPr>
              <a:t>1</a:t>
            </a:r>
            <a:r>
              <a:rPr lang="en-US" altLang="zh-CN" i="1">
                <a:effectLst>
                  <a:outerShdw blurRad="38100" dist="38100" dir="2700000" algn="tl">
                    <a:srgbClr val="DDDDDD"/>
                  </a:outerShdw>
                </a:effectLst>
              </a:rPr>
              <a:t>H</a:t>
            </a:r>
            <a:r>
              <a:rPr lang="en-US" altLang="zh-CN" i="1" baseline="-25000">
                <a:effectLst>
                  <a:outerShdw blurRad="38100" dist="38100" dir="2700000" algn="tl">
                    <a:srgbClr val="DDDDDD"/>
                  </a:outerShdw>
                </a:effectLst>
              </a:rPr>
              <a:t>n</a:t>
            </a:r>
            <a:r>
              <a:rPr lang="en-US" altLang="zh-CN" baseline="-25000">
                <a:effectLst>
                  <a:outerShdw blurRad="38100" dist="38100" dir="2700000" algn="tl">
                    <a:srgbClr val="DDDDDD"/>
                  </a:outerShdw>
                </a:effectLst>
              </a:rPr>
              <a:t>-1</a:t>
            </a:r>
            <a:r>
              <a:rPr lang="zh-CN" altLang="en-US">
                <a:effectLst>
                  <a:outerShdw blurRad="38100" dist="38100" dir="2700000" algn="tl">
                    <a:srgbClr val="DDDDDD"/>
                  </a:outerShdw>
                </a:effectLst>
              </a:rPr>
              <a:t>，</a:t>
            </a:r>
            <a:r>
              <a:rPr lang="en-US" altLang="zh-CN" i="1">
                <a:effectLst>
                  <a:outerShdw blurRad="38100" dist="38100" dir="2700000" algn="tl">
                    <a:srgbClr val="DDDDDD"/>
                  </a:outerShdw>
                </a:effectLst>
              </a:rPr>
              <a:t>G</a:t>
            </a:r>
            <a:r>
              <a:rPr lang="en-US" altLang="zh-CN" i="1" baseline="-25000">
                <a:effectLst>
                  <a:outerShdw blurRad="38100" dist="38100" dir="2700000" algn="tl">
                    <a:srgbClr val="DDDDDD"/>
                  </a:outerShdw>
                </a:effectLst>
              </a:rPr>
              <a:t>n</a:t>
            </a:r>
            <a:r>
              <a:rPr lang="en-US" altLang="zh-CN">
                <a:effectLst>
                  <a:outerShdw blurRad="38100" dist="38100" dir="2700000" algn="tl">
                    <a:srgbClr val="DDDDDD"/>
                  </a:outerShdw>
                </a:effectLst>
              </a:rPr>
              <a:t>=</a:t>
            </a:r>
            <a:r>
              <a:rPr lang="en-US" altLang="zh-CN" i="1">
                <a:effectLst>
                  <a:outerShdw blurRad="38100" dist="38100" dir="2700000" algn="tl">
                    <a:srgbClr val="DDDDDD"/>
                  </a:outerShdw>
                </a:effectLst>
              </a:rPr>
              <a:t>H</a:t>
            </a:r>
            <a:r>
              <a:rPr lang="en-US" altLang="zh-CN" i="1" baseline="-25000">
                <a:effectLst>
                  <a:outerShdw blurRad="38100" dist="38100" dir="2700000" algn="tl">
                    <a:srgbClr val="DDDDDD"/>
                  </a:outerShdw>
                </a:effectLst>
              </a:rPr>
              <a:t>n</a:t>
            </a:r>
            <a:r>
              <a:rPr lang="en-US" altLang="zh-CN">
                <a:effectLst>
                  <a:outerShdw blurRad="38100" dist="38100" dir="2700000" algn="tl">
                    <a:srgbClr val="DDDDDD"/>
                  </a:outerShdw>
                </a:effectLst>
              </a:rPr>
              <a:t>-</a:t>
            </a:r>
            <a:r>
              <a:rPr lang="en-US" altLang="zh-CN" i="1">
                <a:effectLst>
                  <a:outerShdw blurRad="38100" dist="38100" dir="2700000" algn="tl">
                    <a:srgbClr val="DDDDDD"/>
                  </a:outerShdw>
                </a:effectLst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DDDDDD"/>
                  </a:outerShdw>
                </a:effectLst>
              </a:rPr>
              <a:t>2</a:t>
            </a:r>
            <a:r>
              <a:rPr lang="en-US" altLang="zh-CN" i="1">
                <a:effectLst>
                  <a:outerShdw blurRad="38100" dist="38100" dir="2700000" algn="tl">
                    <a:srgbClr val="DDDDDD"/>
                  </a:outerShdw>
                </a:effectLst>
              </a:rPr>
              <a:t>H</a:t>
            </a:r>
            <a:r>
              <a:rPr lang="en-US" altLang="zh-CN" i="1" baseline="-25000">
                <a:effectLst>
                  <a:outerShdw blurRad="38100" dist="38100" dir="2700000" algn="tl">
                    <a:srgbClr val="DDDDDD"/>
                  </a:outerShdw>
                </a:effectLst>
              </a:rPr>
              <a:t>n</a:t>
            </a:r>
            <a:r>
              <a:rPr lang="en-US" altLang="zh-CN" baseline="-25000">
                <a:effectLst>
                  <a:outerShdw blurRad="38100" dist="38100" dir="2700000" algn="tl">
                    <a:srgbClr val="DDDDDD"/>
                  </a:outerShdw>
                </a:effectLst>
              </a:rPr>
              <a:t>-1</a:t>
            </a:r>
            <a:endParaRPr lang="en-US" altLang="zh-CN" baseline="-25000">
              <a:effectLst>
                <a:outerShdw blurRad="38100" dist="38100" dir="2700000" algn="tl">
                  <a:srgbClr val="DDDDDD"/>
                </a:outerShdw>
              </a:effectLst>
              <a:cs typeface="Times New Roman" charset="0"/>
            </a:endParaRPr>
          </a:p>
          <a:p>
            <a:r>
              <a:rPr lang="en-US" altLang="zh-CN">
                <a:effectLst>
                  <a:outerShdw blurRad="38100" dist="38100" dir="2700000" algn="tl">
                    <a:srgbClr val="DDDDDD"/>
                  </a:outerShdw>
                </a:effectLst>
                <a:cs typeface="Times New Roman" charset="0"/>
              </a:rPr>
              <a:t> </a:t>
            </a:r>
            <a:r>
              <a:rPr lang="zh-CN" altLang="en-US">
                <a:effectLst>
                  <a:outerShdw blurRad="38100" dist="38100" dir="2700000" algn="tl">
                    <a:srgbClr val="DDDDDD"/>
                  </a:outerShdw>
                </a:effectLst>
                <a:cs typeface="Times New Roman" charset="0"/>
              </a:rPr>
              <a:t>则</a:t>
            </a:r>
            <a:r>
              <a:rPr lang="en-US" altLang="zh-CN">
                <a:effectLst>
                  <a:outerShdw blurRad="38100" dist="38100" dir="2700000" algn="tl">
                    <a:srgbClr val="DDDDDD"/>
                  </a:outerShdw>
                </a:effectLst>
                <a:cs typeface="Times New Roman" charset="0"/>
              </a:rPr>
              <a:t>(3), (4)</a:t>
            </a:r>
            <a:r>
              <a:rPr lang="zh-CN" altLang="en-US">
                <a:effectLst>
                  <a:outerShdw blurRad="38100" dist="38100" dir="2700000" algn="tl">
                    <a:srgbClr val="DDDDDD"/>
                  </a:outerShdw>
                </a:effectLst>
                <a:cs typeface="Times New Roman" charset="0"/>
              </a:rPr>
              <a:t>式化为</a:t>
            </a:r>
            <a:endParaRPr lang="en-US" altLang="zh-CN">
              <a:effectLst>
                <a:outerShdw blurRad="38100" dist="38100" dir="2700000" algn="tl">
                  <a:srgbClr val="DDDDDD"/>
                </a:outerShdw>
              </a:effectLst>
              <a:cs typeface="Times New Roman" charset="0"/>
            </a:endParaRPr>
          </a:p>
          <a:p>
            <a:r>
              <a:rPr lang="en-US" altLang="zh-CN">
                <a:effectLst>
                  <a:outerShdw blurRad="38100" dist="38100" dir="2700000" algn="tl">
                    <a:srgbClr val="DDDDDD"/>
                  </a:outerShdw>
                </a:effectLst>
                <a:cs typeface="Times New Roman" charset="0"/>
              </a:rPr>
              <a:t>         </a:t>
            </a:r>
            <a:r>
              <a:rPr lang="en-US" altLang="zh-CN" i="1">
                <a:effectLst>
                  <a:outerShdw blurRad="38100" dist="38100" dir="2700000" algn="tl">
                    <a:srgbClr val="DDDDDD"/>
                  </a:outerShdw>
                </a:effectLst>
              </a:rPr>
              <a:t>F</a:t>
            </a:r>
            <a:r>
              <a:rPr lang="en-US" altLang="zh-CN" i="1" baseline="-25000">
                <a:effectLst>
                  <a:outerShdw blurRad="38100" dist="38100" dir="2700000" algn="tl">
                    <a:srgbClr val="DDDDDD"/>
                  </a:outerShdw>
                </a:effectLst>
              </a:rPr>
              <a:t>n</a:t>
            </a:r>
            <a:r>
              <a:rPr lang="en-US" altLang="zh-CN" baseline="-25000">
                <a:effectLst>
                  <a:outerShdw blurRad="38100" dist="38100" dir="2700000" algn="tl">
                    <a:srgbClr val="DDDDDD"/>
                  </a:outerShdw>
                </a:effectLst>
              </a:rPr>
              <a:t>+2</a:t>
            </a:r>
            <a:r>
              <a:rPr lang="en-US" altLang="zh-CN">
                <a:effectLst>
                  <a:outerShdw blurRad="38100" dist="38100" dir="2700000" algn="tl">
                    <a:srgbClr val="DDDDDD"/>
                  </a:outerShdw>
                </a:effectLst>
              </a:rPr>
              <a:t>=</a:t>
            </a:r>
            <a:r>
              <a:rPr lang="en-US" altLang="zh-CN" i="1">
                <a:effectLst>
                  <a:outerShdw blurRad="38100" dist="38100" dir="2700000" algn="tl">
                    <a:srgbClr val="DDDDDD"/>
                  </a:outerShdw>
                </a:effectLst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DDDDDD"/>
                  </a:outerShdw>
                </a:effectLst>
              </a:rPr>
              <a:t>2</a:t>
            </a:r>
            <a:r>
              <a:rPr lang="en-US" altLang="zh-CN" i="1">
                <a:effectLst>
                  <a:outerShdw blurRad="38100" dist="38100" dir="2700000" algn="tl">
                    <a:srgbClr val="DDDDDD"/>
                  </a:outerShdw>
                </a:effectLst>
              </a:rPr>
              <a:t>F</a:t>
            </a:r>
            <a:r>
              <a:rPr lang="en-US" altLang="zh-CN" i="1" baseline="-25000">
                <a:effectLst>
                  <a:outerShdw blurRad="38100" dist="38100" dir="2700000" algn="tl">
                    <a:srgbClr val="DDDDDD"/>
                  </a:outerShdw>
                </a:effectLst>
              </a:rPr>
              <a:t>n</a:t>
            </a:r>
            <a:r>
              <a:rPr lang="en-US" altLang="zh-CN" baseline="-25000">
                <a:effectLst>
                  <a:outerShdw blurRad="38100" dist="38100" dir="2700000" algn="tl">
                    <a:srgbClr val="DDDDDD"/>
                  </a:outerShdw>
                </a:effectLst>
              </a:rPr>
              <a:t>+1</a:t>
            </a:r>
            <a:r>
              <a:rPr lang="zh-CN" altLang="en-US">
                <a:effectLst>
                  <a:outerShdw blurRad="38100" dist="38100" dir="2700000" algn="tl">
                    <a:srgbClr val="DDDDDD"/>
                  </a:outerShdw>
                </a:effectLst>
              </a:rPr>
              <a:t>，</a:t>
            </a:r>
            <a:r>
              <a:rPr lang="en-US" altLang="zh-CN" i="1">
                <a:effectLst>
                  <a:outerShdw blurRad="38100" dist="38100" dir="2700000" algn="tl">
                    <a:srgbClr val="DDDDDD"/>
                  </a:outerShdw>
                </a:effectLst>
              </a:rPr>
              <a:t>G</a:t>
            </a:r>
            <a:r>
              <a:rPr lang="en-US" altLang="zh-CN" i="1" baseline="-25000">
                <a:effectLst>
                  <a:outerShdw blurRad="38100" dist="38100" dir="2700000" algn="tl">
                    <a:srgbClr val="DDDDDD"/>
                  </a:outerShdw>
                </a:effectLst>
              </a:rPr>
              <a:t>n</a:t>
            </a:r>
            <a:r>
              <a:rPr lang="en-US" altLang="zh-CN" baseline="-25000">
                <a:effectLst>
                  <a:outerShdw blurRad="38100" dist="38100" dir="2700000" algn="tl">
                    <a:srgbClr val="DDDDDD"/>
                  </a:outerShdw>
                </a:effectLst>
              </a:rPr>
              <a:t>+2</a:t>
            </a:r>
            <a:r>
              <a:rPr lang="en-US" altLang="zh-CN">
                <a:effectLst>
                  <a:outerShdw blurRad="38100" dist="38100" dir="2700000" algn="tl">
                    <a:srgbClr val="DDDDDD"/>
                  </a:outerShdw>
                </a:effectLst>
              </a:rPr>
              <a:t>=</a:t>
            </a:r>
            <a:r>
              <a:rPr lang="en-US" altLang="zh-CN" i="1">
                <a:effectLst>
                  <a:outerShdw blurRad="38100" dist="38100" dir="2700000" algn="tl">
                    <a:srgbClr val="DDDDDD"/>
                  </a:outerShdw>
                </a:effectLst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DDDDDD"/>
                  </a:outerShdw>
                </a:effectLst>
              </a:rPr>
              <a:t>1</a:t>
            </a:r>
            <a:r>
              <a:rPr lang="en-US" altLang="zh-CN" i="1">
                <a:effectLst>
                  <a:outerShdw blurRad="38100" dist="38100" dir="2700000" algn="tl">
                    <a:srgbClr val="DDDDDD"/>
                  </a:outerShdw>
                </a:effectLst>
              </a:rPr>
              <a:t>G</a:t>
            </a:r>
            <a:r>
              <a:rPr lang="en-US" altLang="zh-CN" i="1" baseline="-25000">
                <a:effectLst>
                  <a:outerShdw blurRad="38100" dist="38100" dir="2700000" algn="tl">
                    <a:srgbClr val="DDDDDD"/>
                  </a:outerShdw>
                </a:effectLst>
              </a:rPr>
              <a:t>n+</a:t>
            </a:r>
            <a:r>
              <a:rPr lang="en-US" altLang="zh-CN" baseline="-25000">
                <a:effectLst>
                  <a:outerShdw blurRad="38100" dist="38100" dir="2700000" algn="tl">
                    <a:srgbClr val="DDDDDD"/>
                  </a:outerShdw>
                </a:effectLst>
              </a:rPr>
              <a:t>1</a:t>
            </a:r>
          </a:p>
          <a:p>
            <a:r>
              <a:rPr lang="zh-CN" altLang="en-US">
                <a:effectLst>
                  <a:outerShdw blurRad="38100" dist="38100" dir="2700000" algn="tl">
                    <a:srgbClr val="DDDDDD"/>
                  </a:outerShdw>
                </a:effectLst>
              </a:rPr>
              <a:t>所以</a:t>
            </a:r>
            <a:r>
              <a:rPr lang="en-US" altLang="zh-CN">
                <a:effectLst>
                  <a:outerShdw blurRad="38100" dist="38100" dir="2700000" algn="tl">
                    <a:srgbClr val="DDDDDD"/>
                  </a:outerShdw>
                </a:effectLst>
              </a:rPr>
              <a:t>     </a:t>
            </a:r>
            <a:r>
              <a:rPr lang="en-US" altLang="zh-CN" i="1">
                <a:effectLst>
                  <a:outerShdw blurRad="38100" dist="38100" dir="2700000" algn="tl">
                    <a:srgbClr val="DDDDDD"/>
                  </a:outerShdw>
                </a:effectLst>
              </a:rPr>
              <a:t>F</a:t>
            </a:r>
            <a:r>
              <a:rPr lang="en-US" altLang="zh-CN" i="1" baseline="-25000">
                <a:effectLst>
                  <a:outerShdw blurRad="38100" dist="38100" dir="2700000" algn="tl">
                    <a:srgbClr val="DDDDDD"/>
                  </a:outerShdw>
                </a:effectLst>
              </a:rPr>
              <a:t>n</a:t>
            </a:r>
            <a:r>
              <a:rPr lang="en-US" altLang="zh-CN" baseline="-25000">
                <a:effectLst>
                  <a:outerShdw blurRad="38100" dist="38100" dir="2700000" algn="tl">
                    <a:srgbClr val="DDDDDD"/>
                  </a:outerShdw>
                </a:effectLst>
              </a:rPr>
              <a:t>+1</a:t>
            </a:r>
            <a:r>
              <a:rPr lang="en-US" altLang="zh-CN">
                <a:effectLst>
                  <a:outerShdw blurRad="38100" dist="38100" dir="2700000" algn="tl">
                    <a:srgbClr val="DDDDDD"/>
                  </a:outerShdw>
                </a:effectLst>
              </a:rPr>
              <a:t>=</a:t>
            </a:r>
            <a:r>
              <a:rPr lang="en-US" altLang="zh-CN" i="1">
                <a:effectLst>
                  <a:outerShdw blurRad="38100" dist="38100" dir="2700000" algn="tl">
                    <a:srgbClr val="DDDDDD"/>
                  </a:outerShdw>
                </a:effectLst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DDDDDD"/>
                  </a:outerShdw>
                </a:effectLst>
              </a:rPr>
              <a:t>2</a:t>
            </a:r>
            <a:r>
              <a:rPr lang="en-US" altLang="zh-CN" i="1" baseline="30000">
                <a:effectLst>
                  <a:outerShdw blurRad="38100" dist="38100" dir="2700000" algn="tl">
                    <a:srgbClr val="DDDDDD"/>
                  </a:outerShdw>
                </a:effectLst>
              </a:rPr>
              <a:t>n</a:t>
            </a:r>
            <a:r>
              <a:rPr lang="en-US" altLang="zh-CN" i="1">
                <a:effectLst>
                  <a:outerShdw blurRad="38100" dist="38100" dir="2700000" algn="tl">
                    <a:srgbClr val="DDDDDD"/>
                  </a:outerShdw>
                </a:effectLst>
              </a:rPr>
              <a:t>F</a:t>
            </a:r>
            <a:r>
              <a:rPr lang="en-US" altLang="zh-CN" baseline="-25000">
                <a:effectLst>
                  <a:outerShdw blurRad="38100" dist="38100" dir="2700000" algn="tl">
                    <a:srgbClr val="DDDDDD"/>
                  </a:outerShdw>
                </a:effectLst>
              </a:rPr>
              <a:t>1</a:t>
            </a:r>
            <a:r>
              <a:rPr lang="zh-CN" altLang="en-US">
                <a:effectLst>
                  <a:outerShdw blurRad="38100" dist="38100" dir="2700000" algn="tl">
                    <a:srgbClr val="DDDDDD"/>
                  </a:outerShdw>
                </a:effectLst>
              </a:rPr>
              <a:t>，</a:t>
            </a:r>
            <a:r>
              <a:rPr lang="en-US" altLang="zh-CN" i="1">
                <a:effectLst>
                  <a:outerShdw blurRad="38100" dist="38100" dir="2700000" algn="tl">
                    <a:srgbClr val="DDDDDD"/>
                  </a:outerShdw>
                </a:effectLst>
              </a:rPr>
              <a:t>G</a:t>
            </a:r>
            <a:r>
              <a:rPr lang="en-US" altLang="zh-CN" i="1" baseline="-25000">
                <a:effectLst>
                  <a:outerShdw blurRad="38100" dist="38100" dir="2700000" algn="tl">
                    <a:srgbClr val="DDDDDD"/>
                  </a:outerShdw>
                </a:effectLst>
              </a:rPr>
              <a:t>n</a:t>
            </a:r>
            <a:r>
              <a:rPr lang="en-US" altLang="zh-CN" baseline="-25000">
                <a:effectLst>
                  <a:outerShdw blurRad="38100" dist="38100" dir="2700000" algn="tl">
                    <a:srgbClr val="DDDDDD"/>
                  </a:outerShdw>
                </a:effectLst>
              </a:rPr>
              <a:t>+1</a:t>
            </a:r>
            <a:r>
              <a:rPr lang="en-US" altLang="zh-CN">
                <a:effectLst>
                  <a:outerShdw blurRad="38100" dist="38100" dir="2700000" algn="tl">
                    <a:srgbClr val="DDDDDD"/>
                  </a:outerShdw>
                </a:effectLst>
              </a:rPr>
              <a:t>=</a:t>
            </a:r>
            <a:r>
              <a:rPr lang="en-US" altLang="zh-CN" i="1">
                <a:effectLst>
                  <a:outerShdw blurRad="38100" dist="38100" dir="2700000" algn="tl">
                    <a:srgbClr val="DDDDDD"/>
                  </a:outerShdw>
                </a:effectLst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DDDDDD"/>
                  </a:outerShdw>
                </a:effectLst>
              </a:rPr>
              <a:t>1</a:t>
            </a:r>
            <a:r>
              <a:rPr lang="en-US" altLang="zh-CN" i="1" baseline="30000">
                <a:effectLst>
                  <a:outerShdw blurRad="38100" dist="38100" dir="2700000" algn="tl">
                    <a:srgbClr val="DDDDDD"/>
                  </a:outerShdw>
                </a:effectLst>
              </a:rPr>
              <a:t>n</a:t>
            </a:r>
            <a:r>
              <a:rPr lang="en-US" altLang="zh-CN" i="1">
                <a:effectLst>
                  <a:outerShdw blurRad="38100" dist="38100" dir="2700000" algn="tl">
                    <a:srgbClr val="DDDDDD"/>
                  </a:outerShdw>
                </a:effectLst>
              </a:rPr>
              <a:t>G</a:t>
            </a:r>
            <a:r>
              <a:rPr lang="en-US" altLang="zh-CN" baseline="-25000">
                <a:effectLst>
                  <a:outerShdw blurRad="38100" dist="38100" dir="2700000" algn="tl">
                    <a:srgbClr val="DDDDDD"/>
                  </a:outerShdw>
                </a:effectLst>
              </a:rPr>
              <a:t>1</a:t>
            </a:r>
          </a:p>
          <a:p>
            <a:r>
              <a:rPr lang="zh-CN" altLang="en-US">
                <a:effectLst>
                  <a:outerShdw blurRad="38100" dist="38100" dir="2700000" algn="tl">
                    <a:srgbClr val="DDDDDD"/>
                  </a:outerShdw>
                </a:effectLst>
              </a:rPr>
              <a:t>从而有</a:t>
            </a:r>
            <a:r>
              <a:rPr lang="en-US" altLang="zh-CN">
                <a:effectLst>
                  <a:outerShdw blurRad="38100" dist="38100" dir="2700000" algn="tl">
                    <a:srgbClr val="DDDDDD"/>
                  </a:outerShdw>
                </a:effectLst>
              </a:rPr>
              <a:t>       </a:t>
            </a:r>
            <a:r>
              <a:rPr lang="en-US" altLang="zh-CN" i="1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H</a:t>
            </a:r>
            <a:r>
              <a:rPr lang="en-US" altLang="zh-CN" i="1" baseline="-2500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n</a:t>
            </a:r>
            <a:r>
              <a:rPr lang="en-US" altLang="zh-CN" baseline="-2500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+1</a:t>
            </a: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-</a:t>
            </a:r>
            <a:r>
              <a:rPr lang="en-US" altLang="zh-CN" i="1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q</a:t>
            </a:r>
            <a:r>
              <a:rPr lang="en-US" altLang="zh-CN" baseline="-2500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1</a:t>
            </a:r>
            <a:r>
              <a:rPr lang="en-US" altLang="zh-CN" i="1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H</a:t>
            </a:r>
            <a:r>
              <a:rPr lang="en-US" altLang="zh-CN" i="1" baseline="-2500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n</a:t>
            </a: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=</a:t>
            </a:r>
            <a:r>
              <a:rPr lang="en-US" altLang="zh-CN" i="1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q</a:t>
            </a:r>
            <a:r>
              <a:rPr lang="en-US" altLang="zh-CN" baseline="-2500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2</a:t>
            </a:r>
            <a:r>
              <a:rPr lang="en-US" altLang="zh-CN" i="1" baseline="3000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n</a:t>
            </a:r>
            <a:r>
              <a:rPr lang="en-US" altLang="zh-CN" i="1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F</a:t>
            </a:r>
            <a:r>
              <a:rPr lang="en-US" altLang="zh-CN" baseline="-2500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1</a:t>
            </a:r>
          </a:p>
          <a:p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                  </a:t>
            </a:r>
            <a:r>
              <a:rPr lang="en-US" altLang="zh-CN" i="1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H</a:t>
            </a:r>
            <a:r>
              <a:rPr lang="en-US" altLang="zh-CN" i="1" baseline="-2500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n</a:t>
            </a:r>
            <a:r>
              <a:rPr lang="en-US" altLang="zh-CN" baseline="-2500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+1</a:t>
            </a: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-</a:t>
            </a:r>
            <a:r>
              <a:rPr lang="en-US" altLang="zh-CN" i="1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q</a:t>
            </a:r>
            <a:r>
              <a:rPr lang="en-US" altLang="zh-CN" baseline="-2500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2</a:t>
            </a:r>
            <a:r>
              <a:rPr lang="en-US" altLang="zh-CN" i="1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H</a:t>
            </a:r>
            <a:r>
              <a:rPr lang="en-US" altLang="zh-CN" i="1" baseline="-2500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n</a:t>
            </a: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=</a:t>
            </a:r>
            <a:r>
              <a:rPr lang="en-US" altLang="zh-CN" i="1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q</a:t>
            </a:r>
            <a:r>
              <a:rPr lang="en-US" altLang="zh-CN" baseline="-2500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1</a:t>
            </a:r>
            <a:r>
              <a:rPr lang="en-US" altLang="zh-CN" i="1" baseline="3000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n</a:t>
            </a:r>
            <a:r>
              <a:rPr lang="en-US" altLang="zh-CN" i="1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G</a:t>
            </a:r>
            <a:r>
              <a:rPr lang="en-US" altLang="zh-CN" baseline="-2500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1</a:t>
            </a:r>
          </a:p>
          <a:p>
            <a:r>
              <a:rPr lang="zh-CN" altLang="en-US">
                <a:effectLst>
                  <a:outerShdw blurRad="38100" dist="38100" dir="2700000" algn="tl">
                    <a:srgbClr val="DDDDDD"/>
                  </a:outerShdw>
                </a:effectLst>
              </a:rPr>
              <a:t>两式相减，得</a:t>
            </a:r>
          </a:p>
        </p:txBody>
      </p:sp>
      <p:graphicFrame>
        <p:nvGraphicFramePr>
          <p:cNvPr id="261123" name="Object 3"/>
          <p:cNvGraphicFramePr>
            <a:graphicFrameLocks noChangeAspect="1"/>
          </p:cNvGraphicFramePr>
          <p:nvPr/>
        </p:nvGraphicFramePr>
        <p:xfrm>
          <a:off x="2752725" y="3716338"/>
          <a:ext cx="3906838" cy="1512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847" name="公式" r:id="rId3" imgW="1180800" imgH="457200" progId="Equation.3">
                  <p:embed/>
                </p:oleObj>
              </mc:Choice>
              <mc:Fallback>
                <p:oleObj name="公式" r:id="rId3" imgW="11808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2725" y="3716338"/>
                        <a:ext cx="3906838" cy="1512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1124" name="Object 4"/>
          <p:cNvGraphicFramePr>
            <a:graphicFrameLocks noChangeAspect="1"/>
          </p:cNvGraphicFramePr>
          <p:nvPr/>
        </p:nvGraphicFramePr>
        <p:xfrm>
          <a:off x="182563" y="5168900"/>
          <a:ext cx="5575300" cy="1276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848" name="公式" r:id="rId5" imgW="1942920" imgH="444240" progId="Equation.3">
                  <p:embed/>
                </p:oleObj>
              </mc:Choice>
              <mc:Fallback>
                <p:oleObj name="公式" r:id="rId5" imgW="194292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563" y="5168900"/>
                        <a:ext cx="5575300" cy="1276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61127" name="Group 7"/>
          <p:cNvGrpSpPr>
            <a:grpSpLocks/>
          </p:cNvGrpSpPr>
          <p:nvPr/>
        </p:nvGrpSpPr>
        <p:grpSpPr bwMode="auto">
          <a:xfrm>
            <a:off x="5940425" y="5157788"/>
            <a:ext cx="3203575" cy="792162"/>
            <a:chOff x="3742" y="3249"/>
            <a:chExt cx="2018" cy="499"/>
          </a:xfrm>
        </p:grpSpPr>
        <p:graphicFrame>
          <p:nvGraphicFramePr>
            <p:cNvPr id="261125" name="Object 5"/>
            <p:cNvGraphicFramePr>
              <a:graphicFrameLocks noChangeAspect="1"/>
            </p:cNvGraphicFramePr>
            <p:nvPr/>
          </p:nvGraphicFramePr>
          <p:xfrm>
            <a:off x="3742" y="3249"/>
            <a:ext cx="2018" cy="4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7849" name="公式" r:id="rId7" imgW="1091880" imgH="241200" progId="Equation.3">
                    <p:embed/>
                  </p:oleObj>
                </mc:Choice>
                <mc:Fallback>
                  <p:oleObj name="公式" r:id="rId7" imgW="109188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42" y="3249"/>
                          <a:ext cx="2018" cy="4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1126" name="Rectangle 6"/>
            <p:cNvSpPr>
              <a:spLocks noChangeArrowheads="1"/>
            </p:cNvSpPr>
            <p:nvPr/>
          </p:nvSpPr>
          <p:spPr bwMode="auto">
            <a:xfrm>
              <a:off x="3787" y="3294"/>
              <a:ext cx="1973" cy="454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012953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1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61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61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61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112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48ED3-D6D0-9742-808C-CA96D0BE88DC}" type="slidenum">
              <a:rPr lang="en-US" altLang="zh-CN"/>
              <a:pPr/>
              <a:t>11</a:t>
            </a:fld>
            <a:endParaRPr lang="en-US" altLang="zh-CN"/>
          </a:p>
        </p:txBody>
      </p:sp>
      <p:sp>
        <p:nvSpPr>
          <p:cNvPr id="262146" name="Text Box 2"/>
          <p:cNvSpPr txBox="1">
            <a:spLocks noChangeArrowheads="1"/>
          </p:cNvSpPr>
          <p:nvPr/>
        </p:nvSpPr>
        <p:spPr bwMode="auto">
          <a:xfrm>
            <a:off x="107950" y="203200"/>
            <a:ext cx="8697913" cy="283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DDDDDD"/>
                  </a:outerShdw>
                </a:effectLst>
              </a:rPr>
              <a:t>当</a:t>
            </a:r>
            <a:r>
              <a:rPr lang="en-US" altLang="zh-CN" i="1">
                <a:effectLst>
                  <a:outerShdw blurRad="38100" dist="38100" dir="2700000" algn="tl">
                    <a:srgbClr val="DDDDDD"/>
                  </a:outerShdw>
                </a:effectLst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DDDDDD"/>
                  </a:outerShdw>
                </a:effectLst>
              </a:rPr>
              <a:t>1</a:t>
            </a:r>
            <a:r>
              <a:rPr lang="en-US" altLang="zh-CN">
                <a:effectLst>
                  <a:outerShdw blurRad="38100" dist="38100" dir="2700000" algn="tl">
                    <a:srgbClr val="DDDDDD"/>
                  </a:outerShdw>
                </a:effectLst>
                <a:cs typeface="Times New Roman" charset="0"/>
              </a:rPr>
              <a:t>=</a:t>
            </a:r>
            <a:r>
              <a:rPr lang="en-US" altLang="zh-CN" i="1">
                <a:effectLst>
                  <a:outerShdw blurRad="38100" dist="38100" dir="2700000" algn="tl">
                    <a:srgbClr val="DDDDDD"/>
                  </a:outerShdw>
                </a:effectLst>
                <a:cs typeface="Times New Roman" charset="0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DDDDDD"/>
                  </a:outerShdw>
                </a:effectLst>
                <a:cs typeface="Times New Roman" charset="0"/>
              </a:rPr>
              <a:t>2</a:t>
            </a:r>
            <a:r>
              <a:rPr lang="en-US" altLang="zh-CN">
                <a:effectLst>
                  <a:outerShdw blurRad="38100" dist="38100" dir="2700000" algn="tl">
                    <a:srgbClr val="DDDDDD"/>
                  </a:outerShdw>
                </a:effectLst>
                <a:cs typeface="Times New Roman" charset="0"/>
              </a:rPr>
              <a:t>=</a:t>
            </a:r>
            <a:r>
              <a:rPr lang="en-US" altLang="zh-CN" i="1">
                <a:effectLst>
                  <a:outerShdw blurRad="38100" dist="38100" dir="2700000" algn="tl">
                    <a:srgbClr val="DDDDDD"/>
                  </a:outerShdw>
                </a:effectLst>
                <a:cs typeface="Times New Roman" charset="0"/>
              </a:rPr>
              <a:t>q</a:t>
            </a:r>
            <a:r>
              <a:rPr lang="zh-CN" altLang="en-US">
                <a:effectLst>
                  <a:outerShdw blurRad="38100" dist="38100" dir="2700000" algn="tl">
                    <a:srgbClr val="DDDDDD"/>
                  </a:outerShdw>
                </a:effectLst>
                <a:cs typeface="Times New Roman" charset="0"/>
              </a:rPr>
              <a:t>时，令</a:t>
            </a:r>
            <a:r>
              <a:rPr lang="en-US" altLang="zh-CN" i="1">
                <a:effectLst>
                  <a:outerShdw blurRad="38100" dist="38100" dir="2700000" algn="tl">
                    <a:srgbClr val="DDDDDD"/>
                  </a:outerShdw>
                </a:effectLst>
                <a:cs typeface="Times New Roman" charset="0"/>
              </a:rPr>
              <a:t>F</a:t>
            </a:r>
            <a:r>
              <a:rPr lang="en-US" altLang="zh-CN" i="1" baseline="-25000">
                <a:effectLst>
                  <a:outerShdw blurRad="38100" dist="38100" dir="2700000" algn="tl">
                    <a:srgbClr val="DDDDDD"/>
                  </a:outerShdw>
                </a:effectLst>
                <a:cs typeface="Times New Roman" charset="0"/>
              </a:rPr>
              <a:t>n</a:t>
            </a:r>
            <a:r>
              <a:rPr lang="en-US" altLang="zh-CN">
                <a:effectLst>
                  <a:outerShdw blurRad="38100" dist="38100" dir="2700000" algn="tl">
                    <a:srgbClr val="DDDDDD"/>
                  </a:outerShdw>
                </a:effectLst>
                <a:cs typeface="Times New Roman" charset="0"/>
              </a:rPr>
              <a:t>=</a:t>
            </a:r>
            <a:r>
              <a:rPr lang="en-US" altLang="zh-CN" i="1">
                <a:effectLst>
                  <a:outerShdw blurRad="38100" dist="38100" dir="2700000" algn="tl">
                    <a:srgbClr val="DDDDDD"/>
                  </a:outerShdw>
                </a:effectLst>
              </a:rPr>
              <a:t>H</a:t>
            </a:r>
            <a:r>
              <a:rPr lang="en-US" altLang="zh-CN" i="1" baseline="-25000">
                <a:effectLst>
                  <a:outerShdw blurRad="38100" dist="38100" dir="2700000" algn="tl">
                    <a:srgbClr val="DDDDDD"/>
                  </a:outerShdw>
                </a:effectLst>
              </a:rPr>
              <a:t>n</a:t>
            </a:r>
            <a:r>
              <a:rPr lang="en-US" altLang="zh-CN">
                <a:effectLst>
                  <a:outerShdw blurRad="38100" dist="38100" dir="2700000" algn="tl">
                    <a:srgbClr val="DDDDDD"/>
                  </a:outerShdw>
                </a:effectLst>
              </a:rPr>
              <a:t>-</a:t>
            </a:r>
            <a:r>
              <a:rPr lang="en-US" altLang="zh-CN" i="1">
                <a:effectLst>
                  <a:outerShdw blurRad="38100" dist="38100" dir="2700000" algn="tl">
                    <a:srgbClr val="DDDDDD"/>
                  </a:outerShdw>
                </a:effectLst>
              </a:rPr>
              <a:t>qH</a:t>
            </a:r>
            <a:r>
              <a:rPr lang="en-US" altLang="zh-CN" i="1" baseline="-25000">
                <a:effectLst>
                  <a:outerShdw blurRad="38100" dist="38100" dir="2700000" algn="tl">
                    <a:srgbClr val="DDDDDD"/>
                  </a:outerShdw>
                </a:effectLst>
              </a:rPr>
              <a:t>n</a:t>
            </a:r>
            <a:r>
              <a:rPr lang="en-US" altLang="zh-CN" baseline="-25000">
                <a:effectLst>
                  <a:outerShdw blurRad="38100" dist="38100" dir="2700000" algn="tl">
                    <a:srgbClr val="DDDDDD"/>
                  </a:outerShdw>
                </a:effectLst>
              </a:rPr>
              <a:t>-1</a:t>
            </a:r>
            <a:r>
              <a:rPr lang="zh-CN" altLang="en-US">
                <a:effectLst>
                  <a:outerShdw blurRad="38100" dist="38100" dir="2700000" algn="tl">
                    <a:srgbClr val="DDDDDD"/>
                  </a:outerShdw>
                </a:effectLst>
              </a:rPr>
              <a:t>，</a:t>
            </a:r>
            <a:endParaRPr lang="en-US" altLang="zh-CN" baseline="-25000">
              <a:effectLst>
                <a:outerShdw blurRad="38100" dist="38100" dir="2700000" algn="tl">
                  <a:srgbClr val="DDDDDD"/>
                </a:outerShdw>
              </a:effectLst>
              <a:cs typeface="Times New Roman" charset="0"/>
            </a:endParaRPr>
          </a:p>
          <a:p>
            <a:r>
              <a:rPr lang="en-US" altLang="zh-CN">
                <a:effectLst>
                  <a:outerShdw blurRad="38100" dist="38100" dir="2700000" algn="tl">
                    <a:srgbClr val="DDDDDD"/>
                  </a:outerShdw>
                </a:effectLst>
                <a:cs typeface="Times New Roman" charset="0"/>
              </a:rPr>
              <a:t> </a:t>
            </a:r>
            <a:r>
              <a:rPr lang="zh-CN" altLang="en-US">
                <a:effectLst>
                  <a:outerShdw blurRad="38100" dist="38100" dir="2700000" algn="tl">
                    <a:srgbClr val="DDDDDD"/>
                  </a:outerShdw>
                </a:effectLst>
                <a:cs typeface="Times New Roman" charset="0"/>
              </a:rPr>
              <a:t>则</a:t>
            </a:r>
            <a:r>
              <a:rPr lang="en-US" altLang="zh-CN">
                <a:effectLst>
                  <a:outerShdw blurRad="38100" dist="38100" dir="2700000" algn="tl">
                    <a:srgbClr val="DDDDDD"/>
                  </a:outerShdw>
                </a:effectLst>
                <a:cs typeface="Times New Roman" charset="0"/>
              </a:rPr>
              <a:t>(3), (4)</a:t>
            </a:r>
            <a:r>
              <a:rPr lang="zh-CN" altLang="en-US">
                <a:effectLst>
                  <a:outerShdw blurRad="38100" dist="38100" dir="2700000" algn="tl">
                    <a:srgbClr val="DDDDDD"/>
                  </a:outerShdw>
                </a:effectLst>
                <a:cs typeface="Times New Roman" charset="0"/>
              </a:rPr>
              <a:t>式化为</a:t>
            </a:r>
            <a:r>
              <a:rPr lang="en-US" altLang="zh-CN">
                <a:effectLst>
                  <a:outerShdw blurRad="38100" dist="38100" dir="2700000" algn="tl">
                    <a:srgbClr val="DDDDDD"/>
                  </a:outerShdw>
                </a:effectLst>
                <a:cs typeface="Times New Roman" charset="0"/>
              </a:rPr>
              <a:t>       </a:t>
            </a:r>
            <a:r>
              <a:rPr lang="en-US" altLang="zh-CN" i="1">
                <a:effectLst>
                  <a:outerShdw blurRad="38100" dist="38100" dir="2700000" algn="tl">
                    <a:srgbClr val="DDDDDD"/>
                  </a:outerShdw>
                </a:effectLst>
              </a:rPr>
              <a:t>F</a:t>
            </a:r>
            <a:r>
              <a:rPr lang="en-US" altLang="zh-CN" i="1" baseline="-25000">
                <a:effectLst>
                  <a:outerShdw blurRad="38100" dist="38100" dir="2700000" algn="tl">
                    <a:srgbClr val="DDDDDD"/>
                  </a:outerShdw>
                </a:effectLst>
              </a:rPr>
              <a:t>n</a:t>
            </a:r>
            <a:r>
              <a:rPr lang="en-US" altLang="zh-CN" baseline="-25000">
                <a:effectLst>
                  <a:outerShdw blurRad="38100" dist="38100" dir="2700000" algn="tl">
                    <a:srgbClr val="DDDDDD"/>
                  </a:outerShdw>
                </a:effectLst>
              </a:rPr>
              <a:t>+2</a:t>
            </a:r>
            <a:r>
              <a:rPr lang="en-US" altLang="zh-CN">
                <a:effectLst>
                  <a:outerShdw blurRad="38100" dist="38100" dir="2700000" algn="tl">
                    <a:srgbClr val="DDDDDD"/>
                  </a:outerShdw>
                </a:effectLst>
              </a:rPr>
              <a:t>=</a:t>
            </a:r>
            <a:r>
              <a:rPr lang="en-US" altLang="zh-CN" i="1">
                <a:effectLst>
                  <a:outerShdw blurRad="38100" dist="38100" dir="2700000" algn="tl">
                    <a:srgbClr val="DDDDDD"/>
                  </a:outerShdw>
                </a:effectLst>
              </a:rPr>
              <a:t>qF</a:t>
            </a:r>
            <a:r>
              <a:rPr lang="en-US" altLang="zh-CN" i="1" baseline="-25000">
                <a:effectLst>
                  <a:outerShdw blurRad="38100" dist="38100" dir="2700000" algn="tl">
                    <a:srgbClr val="DDDDDD"/>
                  </a:outerShdw>
                </a:effectLst>
              </a:rPr>
              <a:t>n</a:t>
            </a:r>
            <a:r>
              <a:rPr lang="en-US" altLang="zh-CN" baseline="-25000">
                <a:effectLst>
                  <a:outerShdw blurRad="38100" dist="38100" dir="2700000" algn="tl">
                    <a:srgbClr val="DDDDDD"/>
                  </a:outerShdw>
                </a:effectLst>
              </a:rPr>
              <a:t>+1</a:t>
            </a:r>
            <a:r>
              <a:rPr lang="zh-CN" altLang="en-US">
                <a:effectLst>
                  <a:outerShdw blurRad="38100" dist="38100" dir="2700000" algn="tl">
                    <a:srgbClr val="DDDDDD"/>
                  </a:outerShdw>
                </a:effectLst>
              </a:rPr>
              <a:t>，</a:t>
            </a:r>
            <a:endParaRPr lang="en-US" altLang="zh-CN">
              <a:effectLst>
                <a:outerShdw blurRad="38100" dist="38100" dir="2700000" algn="tl">
                  <a:srgbClr val="DDDDDD"/>
                </a:outerShdw>
              </a:effectLst>
            </a:endParaRPr>
          </a:p>
          <a:p>
            <a:r>
              <a:rPr lang="zh-CN" altLang="en-US">
                <a:effectLst>
                  <a:outerShdw blurRad="38100" dist="38100" dir="2700000" algn="tl">
                    <a:srgbClr val="DDDDDD"/>
                  </a:outerShdw>
                </a:effectLst>
              </a:rPr>
              <a:t>所以</a:t>
            </a:r>
            <a:r>
              <a:rPr lang="en-US" altLang="zh-CN">
                <a:effectLst>
                  <a:outerShdw blurRad="38100" dist="38100" dir="2700000" algn="tl">
                    <a:srgbClr val="DDDDDD"/>
                  </a:outerShdw>
                </a:effectLst>
              </a:rPr>
              <a:t>     </a:t>
            </a:r>
            <a:r>
              <a:rPr lang="en-US" altLang="zh-CN" i="1">
                <a:effectLst>
                  <a:outerShdw blurRad="38100" dist="38100" dir="2700000" algn="tl">
                    <a:srgbClr val="DDDDDD"/>
                  </a:outerShdw>
                </a:effectLst>
              </a:rPr>
              <a:t>F</a:t>
            </a:r>
            <a:r>
              <a:rPr lang="en-US" altLang="zh-CN" i="1" baseline="-25000">
                <a:effectLst>
                  <a:outerShdw blurRad="38100" dist="38100" dir="2700000" algn="tl">
                    <a:srgbClr val="DDDDDD"/>
                  </a:outerShdw>
                </a:effectLst>
              </a:rPr>
              <a:t>k</a:t>
            </a:r>
            <a:r>
              <a:rPr lang="en-US" altLang="zh-CN">
                <a:effectLst>
                  <a:outerShdw blurRad="38100" dist="38100" dir="2700000" algn="tl">
                    <a:srgbClr val="DDDDDD"/>
                  </a:outerShdw>
                </a:effectLst>
              </a:rPr>
              <a:t>=</a:t>
            </a:r>
            <a:r>
              <a:rPr lang="en-US" altLang="zh-CN" i="1">
                <a:effectLst>
                  <a:outerShdw blurRad="38100" dist="38100" dir="2700000" algn="tl">
                    <a:srgbClr val="DDDDDD"/>
                  </a:outerShdw>
                </a:effectLst>
              </a:rPr>
              <a:t>q</a:t>
            </a:r>
            <a:r>
              <a:rPr lang="en-US" altLang="zh-CN" i="1" baseline="30000">
                <a:effectLst>
                  <a:outerShdw blurRad="38100" dist="38100" dir="2700000" algn="tl">
                    <a:srgbClr val="DDDDDD"/>
                  </a:outerShdw>
                </a:effectLst>
              </a:rPr>
              <a:t>k-1</a:t>
            </a:r>
            <a:r>
              <a:rPr lang="en-US" altLang="zh-CN" i="1">
                <a:effectLst>
                  <a:outerShdw blurRad="38100" dist="38100" dir="2700000" algn="tl">
                    <a:srgbClr val="DDDDDD"/>
                  </a:outerShdw>
                </a:effectLst>
              </a:rPr>
              <a:t>F</a:t>
            </a:r>
            <a:r>
              <a:rPr lang="en-US" altLang="zh-CN" baseline="-25000">
                <a:effectLst>
                  <a:outerShdw blurRad="38100" dist="38100" dir="2700000" algn="tl">
                    <a:srgbClr val="DDDDDD"/>
                  </a:outerShdw>
                </a:effectLst>
              </a:rPr>
              <a:t>1</a:t>
            </a:r>
            <a:r>
              <a:rPr lang="zh-CN" altLang="en-US">
                <a:effectLst>
                  <a:outerShdw blurRad="38100" dist="38100" dir="2700000" algn="tl">
                    <a:srgbClr val="DDDDDD"/>
                  </a:outerShdw>
                </a:effectLst>
              </a:rPr>
              <a:t>，从而有</a:t>
            </a:r>
            <a:r>
              <a:rPr lang="en-US" altLang="zh-CN">
                <a:effectLst>
                  <a:outerShdw blurRad="38100" dist="38100" dir="2700000" algn="tl">
                    <a:srgbClr val="DDDDDD"/>
                  </a:outerShdw>
                </a:effectLst>
              </a:rPr>
              <a:t> </a:t>
            </a:r>
            <a:endParaRPr lang="en-US" altLang="zh-CN" baseline="-25000">
              <a:solidFill>
                <a:srgbClr val="FF0000"/>
              </a:solidFill>
              <a:effectLst>
                <a:outerShdw blurRad="38100" dist="38100" dir="2700000" algn="tl">
                  <a:srgbClr val="DDDDDD"/>
                </a:outerShdw>
              </a:effectLst>
            </a:endParaRPr>
          </a:p>
          <a:p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                  </a:t>
            </a:r>
            <a:r>
              <a:rPr lang="en-US" altLang="zh-CN" i="1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H</a:t>
            </a:r>
            <a:r>
              <a:rPr lang="en-US" altLang="zh-CN" i="1" baseline="-2500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k</a:t>
            </a: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=</a:t>
            </a:r>
            <a:r>
              <a:rPr lang="en-US" altLang="zh-CN" i="1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qH</a:t>
            </a:r>
            <a:r>
              <a:rPr lang="en-US" altLang="zh-CN" i="1" baseline="-2500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k-1</a:t>
            </a: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+</a:t>
            </a:r>
            <a:r>
              <a:rPr lang="en-US" altLang="zh-CN" i="1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q</a:t>
            </a:r>
            <a:r>
              <a:rPr lang="en-US" altLang="zh-CN" i="1" baseline="3000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k-1</a:t>
            </a:r>
            <a:r>
              <a:rPr lang="en-US" altLang="zh-CN" i="1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F</a:t>
            </a:r>
            <a:r>
              <a:rPr lang="en-US" altLang="zh-CN" baseline="-2500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1</a:t>
            </a:r>
          </a:p>
          <a:p>
            <a:r>
              <a:rPr lang="zh-CN" altLang="en-US">
                <a:effectLst>
                  <a:outerShdw blurRad="38100" dist="38100" dir="2700000" algn="tl">
                    <a:srgbClr val="DDDDDD"/>
                  </a:outerShdw>
                </a:effectLst>
              </a:rPr>
              <a:t>上式两边乘于</a:t>
            </a:r>
            <a:r>
              <a:rPr lang="en-US" altLang="zh-CN" i="1">
                <a:effectLst>
                  <a:outerShdw blurRad="38100" dist="38100" dir="2700000" algn="tl">
                    <a:srgbClr val="DDDDDD"/>
                  </a:outerShdw>
                </a:effectLst>
              </a:rPr>
              <a:t>q</a:t>
            </a:r>
            <a:r>
              <a:rPr lang="en-US" altLang="zh-CN" i="1" baseline="30000">
                <a:effectLst>
                  <a:outerShdw blurRad="38100" dist="38100" dir="2700000" algn="tl">
                    <a:srgbClr val="DDDDDD"/>
                  </a:outerShdw>
                </a:effectLst>
              </a:rPr>
              <a:t>n-k</a:t>
            </a:r>
            <a:r>
              <a:rPr lang="zh-CN" altLang="en-US">
                <a:effectLst>
                  <a:outerShdw blurRad="38100" dist="38100" dir="2700000" algn="tl">
                    <a:srgbClr val="DDDDDD"/>
                  </a:outerShdw>
                </a:effectLst>
              </a:rPr>
              <a:t>，再自</a:t>
            </a:r>
            <a:r>
              <a:rPr lang="en-US" altLang="zh-CN" i="1">
                <a:effectLst>
                  <a:outerShdw blurRad="38100" dist="38100" dir="2700000" algn="tl">
                    <a:srgbClr val="DDDDDD"/>
                  </a:outerShdw>
                </a:effectLst>
              </a:rPr>
              <a:t>k</a:t>
            </a:r>
            <a:r>
              <a:rPr lang="en-US" altLang="zh-CN">
                <a:effectLst>
                  <a:outerShdw blurRad="38100" dist="38100" dir="2700000" algn="tl">
                    <a:srgbClr val="DDDDDD"/>
                  </a:outerShdw>
                </a:effectLst>
              </a:rPr>
              <a:t>=1</a:t>
            </a:r>
            <a:r>
              <a:rPr lang="zh-CN" altLang="en-US">
                <a:effectLst>
                  <a:outerShdw blurRad="38100" dist="38100" dir="2700000" algn="tl">
                    <a:srgbClr val="DDDDDD"/>
                  </a:outerShdw>
                </a:effectLst>
              </a:rPr>
              <a:t>至</a:t>
            </a:r>
            <a:r>
              <a:rPr lang="en-US" altLang="zh-CN" i="1">
                <a:effectLst>
                  <a:outerShdw blurRad="38100" dist="38100" dir="2700000" algn="tl">
                    <a:srgbClr val="DDDDDD"/>
                  </a:outerShdw>
                </a:effectLst>
              </a:rPr>
              <a:t>k=n</a:t>
            </a:r>
            <a:r>
              <a:rPr lang="zh-CN" altLang="en-US">
                <a:effectLst>
                  <a:outerShdw blurRad="38100" dist="38100" dir="2700000" algn="tl">
                    <a:srgbClr val="DDDDDD"/>
                  </a:outerShdw>
                </a:effectLst>
              </a:rPr>
              <a:t>取和，得</a:t>
            </a:r>
          </a:p>
        </p:txBody>
      </p:sp>
      <p:graphicFrame>
        <p:nvGraphicFramePr>
          <p:cNvPr id="262147" name="Object 3"/>
          <p:cNvGraphicFramePr>
            <a:graphicFrameLocks noChangeAspect="1"/>
          </p:cNvGraphicFramePr>
          <p:nvPr/>
        </p:nvGraphicFramePr>
        <p:xfrm>
          <a:off x="250825" y="2997200"/>
          <a:ext cx="7435850" cy="142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871" name="公式" r:id="rId3" imgW="2247840" imgH="431640" progId="Equation.3">
                  <p:embed/>
                </p:oleObj>
              </mc:Choice>
              <mc:Fallback>
                <p:oleObj name="公式" r:id="rId3" imgW="224784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2997200"/>
                        <a:ext cx="7435850" cy="142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2152" name="Text Box 8"/>
          <p:cNvSpPr txBox="1">
            <a:spLocks noChangeArrowheads="1"/>
          </p:cNvSpPr>
          <p:nvPr/>
        </p:nvSpPr>
        <p:spPr bwMode="auto">
          <a:xfrm>
            <a:off x="231775" y="4279900"/>
            <a:ext cx="38544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DDDDDD"/>
                  </a:outerShdw>
                </a:effectLst>
              </a:rPr>
              <a:t>等式两边展开，得</a:t>
            </a:r>
          </a:p>
        </p:txBody>
      </p:sp>
      <p:graphicFrame>
        <p:nvGraphicFramePr>
          <p:cNvPr id="262153" name="Object 9"/>
          <p:cNvGraphicFramePr>
            <a:graphicFrameLocks noChangeAspect="1"/>
          </p:cNvGraphicFramePr>
          <p:nvPr/>
        </p:nvGraphicFramePr>
        <p:xfrm>
          <a:off x="4246563" y="4262438"/>
          <a:ext cx="428625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872" name="公式" r:id="rId5" imgW="1333440" imgH="241200" progId="Equation.3">
                  <p:embed/>
                </p:oleObj>
              </mc:Choice>
              <mc:Fallback>
                <p:oleObj name="公式" r:id="rId5" imgW="133344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46563" y="4262438"/>
                        <a:ext cx="4286250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2154" name="Text Box 10"/>
          <p:cNvSpPr txBox="1">
            <a:spLocks noChangeArrowheads="1"/>
          </p:cNvSpPr>
          <p:nvPr/>
        </p:nvSpPr>
        <p:spPr bwMode="auto">
          <a:xfrm>
            <a:off x="303213" y="4956175"/>
            <a:ext cx="861853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DDDDDD"/>
                  </a:outerShdw>
                </a:effectLst>
              </a:rPr>
              <a:t>因为</a:t>
            </a:r>
            <a:r>
              <a:rPr lang="en-US" altLang="zh-CN" i="1">
                <a:effectLst>
                  <a:outerShdw blurRad="38100" dist="38100" dir="2700000" algn="tl">
                    <a:srgbClr val="DDDDDD"/>
                  </a:outerShdw>
                </a:effectLst>
              </a:rPr>
              <a:t>a</a:t>
            </a:r>
            <a:r>
              <a:rPr lang="en-US" altLang="zh-CN" baseline="-25000">
                <a:effectLst>
                  <a:outerShdw blurRad="38100" dist="38100" dir="2700000" algn="tl">
                    <a:srgbClr val="DDDDDD"/>
                  </a:outerShdw>
                </a:effectLst>
              </a:rPr>
              <a:t>2</a:t>
            </a:r>
            <a:r>
              <a:rPr lang="en-US" altLang="zh-CN">
                <a:effectLst>
                  <a:outerShdw blurRad="38100" dist="38100" dir="2700000" algn="tl">
                    <a:srgbClr val="DDDDDD"/>
                  </a:outerShdw>
                </a:effectLst>
                <a:cs typeface="Times New Roman" charset="0"/>
              </a:rPr>
              <a:t>≠0</a:t>
            </a:r>
            <a:r>
              <a:rPr lang="zh-CN" altLang="en-US">
                <a:effectLst>
                  <a:outerShdw blurRad="38100" dist="38100" dir="2700000" algn="tl">
                    <a:srgbClr val="DDDDDD"/>
                  </a:outerShdw>
                </a:effectLst>
                <a:cs typeface="Times New Roman" charset="0"/>
              </a:rPr>
              <a:t>，故</a:t>
            </a:r>
            <a:r>
              <a:rPr lang="en-US" altLang="zh-CN" i="1">
                <a:effectLst>
                  <a:outerShdw blurRad="38100" dist="38100" dir="2700000" algn="tl">
                    <a:srgbClr val="DDDDDD"/>
                  </a:outerShdw>
                </a:effectLst>
                <a:cs typeface="Times New Roman" charset="0"/>
              </a:rPr>
              <a:t>q</a:t>
            </a:r>
            <a:r>
              <a:rPr lang="en-US" altLang="zh-CN">
                <a:effectLst>
                  <a:outerShdw blurRad="38100" dist="38100" dir="2700000" algn="tl">
                    <a:srgbClr val="DDDDDD"/>
                  </a:outerShdw>
                </a:effectLst>
                <a:cs typeface="Times New Roman" charset="0"/>
              </a:rPr>
              <a:t>≠0, </a:t>
            </a:r>
            <a:r>
              <a:rPr lang="zh-CN" altLang="en-US">
                <a:effectLst>
                  <a:outerShdw blurRad="38100" dist="38100" dir="2700000" algn="tl">
                    <a:srgbClr val="DDDDDD"/>
                  </a:outerShdw>
                </a:effectLst>
                <a:cs typeface="Times New Roman" charset="0"/>
              </a:rPr>
              <a:t>记</a:t>
            </a:r>
            <a:r>
              <a:rPr lang="en-US" altLang="zh-CN" i="1">
                <a:effectLst>
                  <a:outerShdw blurRad="38100" dist="38100" dir="2700000" algn="tl">
                    <a:srgbClr val="DDDDDD"/>
                  </a:outerShdw>
                </a:effectLst>
                <a:cs typeface="Times New Roman" charset="0"/>
              </a:rPr>
              <a:t>c</a:t>
            </a:r>
            <a:r>
              <a:rPr lang="en-US" altLang="zh-CN" baseline="-25000">
                <a:effectLst>
                  <a:outerShdw blurRad="38100" dist="38100" dir="2700000" algn="tl">
                    <a:srgbClr val="DDDDDD"/>
                  </a:outerShdw>
                </a:effectLst>
                <a:cs typeface="Times New Roman" charset="0"/>
              </a:rPr>
              <a:t>1</a:t>
            </a:r>
            <a:r>
              <a:rPr lang="en-US" altLang="zh-CN">
                <a:effectLst>
                  <a:outerShdw blurRad="38100" dist="38100" dir="2700000" algn="tl">
                    <a:srgbClr val="DDDDDD"/>
                  </a:outerShdw>
                </a:effectLst>
                <a:cs typeface="Times New Roman" charset="0"/>
              </a:rPr>
              <a:t>=</a:t>
            </a:r>
            <a:r>
              <a:rPr lang="en-US" altLang="zh-CN" i="1">
                <a:effectLst>
                  <a:outerShdw blurRad="38100" dist="38100" dir="2700000" algn="tl">
                    <a:srgbClr val="DDDDDD"/>
                  </a:outerShdw>
                </a:effectLst>
                <a:cs typeface="Times New Roman" charset="0"/>
              </a:rPr>
              <a:t>H</a:t>
            </a:r>
            <a:r>
              <a:rPr lang="en-US" altLang="zh-CN" baseline="-25000">
                <a:effectLst>
                  <a:outerShdw blurRad="38100" dist="38100" dir="2700000" algn="tl">
                    <a:srgbClr val="DDDDDD"/>
                  </a:outerShdw>
                </a:effectLst>
                <a:cs typeface="Times New Roman" charset="0"/>
              </a:rPr>
              <a:t>0</a:t>
            </a:r>
            <a:r>
              <a:rPr lang="en-US" altLang="zh-CN">
                <a:effectLst>
                  <a:outerShdw blurRad="38100" dist="38100" dir="2700000" algn="tl">
                    <a:srgbClr val="DDDDDD"/>
                  </a:outerShdw>
                </a:effectLst>
                <a:cs typeface="Times New Roman" charset="0"/>
              </a:rPr>
              <a:t>, </a:t>
            </a:r>
            <a:r>
              <a:rPr lang="en-US" altLang="zh-CN" i="1">
                <a:effectLst>
                  <a:outerShdw blurRad="38100" dist="38100" dir="2700000" algn="tl">
                    <a:srgbClr val="DDDDDD"/>
                  </a:outerShdw>
                </a:effectLst>
                <a:cs typeface="Times New Roman" charset="0"/>
              </a:rPr>
              <a:t>c</a:t>
            </a:r>
            <a:r>
              <a:rPr lang="en-US" altLang="zh-CN" baseline="-25000">
                <a:effectLst>
                  <a:outerShdw blurRad="38100" dist="38100" dir="2700000" algn="tl">
                    <a:srgbClr val="DDDDDD"/>
                  </a:outerShdw>
                </a:effectLst>
                <a:cs typeface="Times New Roman" charset="0"/>
              </a:rPr>
              <a:t>2</a:t>
            </a:r>
            <a:r>
              <a:rPr lang="en-US" altLang="zh-CN">
                <a:effectLst>
                  <a:outerShdw blurRad="38100" dist="38100" dir="2700000" algn="tl">
                    <a:srgbClr val="DDDDDD"/>
                  </a:outerShdw>
                </a:effectLst>
                <a:cs typeface="Times New Roman" charset="0"/>
              </a:rPr>
              <a:t>=</a:t>
            </a:r>
            <a:r>
              <a:rPr lang="en-US" altLang="zh-CN" i="1">
                <a:effectLst>
                  <a:outerShdw blurRad="38100" dist="38100" dir="2700000" algn="tl">
                    <a:srgbClr val="DDDDDD"/>
                  </a:outerShdw>
                </a:effectLst>
                <a:cs typeface="Times New Roman" charset="0"/>
              </a:rPr>
              <a:t>F</a:t>
            </a:r>
            <a:r>
              <a:rPr lang="en-US" altLang="zh-CN" baseline="-25000">
                <a:effectLst>
                  <a:outerShdw blurRad="38100" dist="38100" dir="2700000" algn="tl">
                    <a:srgbClr val="DDDDDD"/>
                  </a:outerShdw>
                </a:effectLst>
                <a:cs typeface="Times New Roman" charset="0"/>
              </a:rPr>
              <a:t>1</a:t>
            </a:r>
            <a:r>
              <a:rPr lang="en-US" altLang="zh-CN">
                <a:effectLst>
                  <a:outerShdw blurRad="38100" dist="38100" dir="2700000" algn="tl">
                    <a:srgbClr val="DDDDDD"/>
                  </a:outerShdw>
                </a:effectLst>
                <a:cs typeface="Times New Roman" charset="0"/>
              </a:rPr>
              <a:t>/</a:t>
            </a:r>
            <a:r>
              <a:rPr lang="en-US" altLang="zh-CN" i="1">
                <a:effectLst>
                  <a:outerShdw blurRad="38100" dist="38100" dir="2700000" algn="tl">
                    <a:srgbClr val="DDDDDD"/>
                  </a:outerShdw>
                </a:effectLst>
                <a:cs typeface="Times New Roman" charset="0"/>
              </a:rPr>
              <a:t>q</a:t>
            </a:r>
            <a:r>
              <a:rPr lang="en-US" altLang="zh-CN">
                <a:effectLst>
                  <a:outerShdw blurRad="38100" dist="38100" dir="2700000" algn="tl">
                    <a:srgbClr val="DDDDDD"/>
                  </a:outerShdw>
                </a:effectLst>
                <a:cs typeface="Times New Roman" charset="0"/>
              </a:rPr>
              <a:t>, </a:t>
            </a:r>
            <a:r>
              <a:rPr lang="zh-CN" altLang="en-US">
                <a:effectLst>
                  <a:outerShdw blurRad="38100" dist="38100" dir="2700000" algn="tl">
                    <a:srgbClr val="DDDDDD"/>
                  </a:outerShdw>
                </a:effectLst>
                <a:cs typeface="Times New Roman" charset="0"/>
              </a:rPr>
              <a:t>则有</a:t>
            </a:r>
          </a:p>
        </p:txBody>
      </p:sp>
      <p:graphicFrame>
        <p:nvGraphicFramePr>
          <p:cNvPr id="262155" name="Object 11"/>
          <p:cNvGraphicFramePr>
            <a:graphicFrameLocks noChangeAspect="1"/>
          </p:cNvGraphicFramePr>
          <p:nvPr/>
        </p:nvGraphicFramePr>
        <p:xfrm>
          <a:off x="1835150" y="5749925"/>
          <a:ext cx="3633788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873" name="公式" r:id="rId7" imgW="1130040" imgH="241200" progId="Equation.3">
                  <p:embed/>
                </p:oleObj>
              </mc:Choice>
              <mc:Fallback>
                <p:oleObj name="公式" r:id="rId7" imgW="113004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5749925"/>
                        <a:ext cx="3633788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803971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2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62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62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62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62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62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2146" grpId="0"/>
      <p:bldP spid="262152" grpId="0"/>
      <p:bldP spid="26215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FCCCF-F1A3-C243-ADA2-37A2B377E325}" type="slidenum">
              <a:rPr lang="en-US" altLang="zh-CN"/>
              <a:pPr/>
              <a:t>12</a:t>
            </a:fld>
            <a:endParaRPr lang="en-US" altLang="zh-CN"/>
          </a:p>
        </p:txBody>
      </p:sp>
      <p:sp>
        <p:nvSpPr>
          <p:cNvPr id="2539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8313" y="404813"/>
            <a:ext cx="8229600" cy="892175"/>
          </a:xfrm>
        </p:spPr>
        <p:txBody>
          <a:bodyPr/>
          <a:lstStyle/>
          <a:p>
            <a:pPr>
              <a:buClr>
                <a:srgbClr val="FF0000"/>
              </a:buClr>
              <a:buFont typeface="Wingdings" charset="0"/>
              <a:buChar char="l"/>
            </a:pPr>
            <a:r>
              <a:rPr lang="en-US" altLang="zh-CN" sz="36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 </a:t>
            </a:r>
            <a:r>
              <a:rPr lang="zh-CN" altLang="en-US" sz="36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对于</a:t>
            </a:r>
            <a:r>
              <a:rPr lang="en-US" altLang="zh-CN" sz="3600" b="1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(4.1)</a:t>
            </a:r>
            <a:r>
              <a:rPr lang="zh-CN" altLang="en-US" sz="36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中的</a:t>
            </a:r>
            <a:r>
              <a:rPr lang="en-US" altLang="zh-CN" sz="3600" b="1" i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r</a:t>
            </a:r>
            <a:r>
              <a:rPr lang="zh-CN" altLang="en-US" sz="36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阶齐次递归关系</a:t>
            </a:r>
            <a:r>
              <a:rPr lang="en-US" altLang="zh-CN" sz="36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:</a:t>
            </a:r>
          </a:p>
        </p:txBody>
      </p:sp>
      <p:sp>
        <p:nvSpPr>
          <p:cNvPr id="253955" name="Rectangle 3"/>
          <p:cNvSpPr>
            <a:spLocks noChangeArrowheads="1"/>
          </p:cNvSpPr>
          <p:nvPr/>
        </p:nvSpPr>
        <p:spPr bwMode="auto">
          <a:xfrm>
            <a:off x="395288" y="1844675"/>
            <a:ext cx="8229600" cy="86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FF0000"/>
              </a:buClr>
              <a:buFont typeface="Wingdings" charset="0"/>
              <a:buChar char="l"/>
            </a:pPr>
            <a:r>
              <a:rPr lang="en-US" altLang="zh-CN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 </a:t>
            </a:r>
            <a:r>
              <a:rPr lang="zh-CN" altLang="en-US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我们定义如下的一元</a:t>
            </a:r>
            <a:r>
              <a:rPr lang="en-US" altLang="zh-CN" i="1">
                <a:effectLst>
                  <a:outerShdw blurRad="38100" dist="38100" dir="2700000" algn="tl">
                    <a:srgbClr val="DDDDDD"/>
                  </a:outerShdw>
                </a:effectLst>
              </a:rPr>
              <a:t> </a:t>
            </a:r>
            <a:r>
              <a:rPr lang="en-US" altLang="zh-CN" i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r</a:t>
            </a:r>
            <a:r>
              <a:rPr lang="en-US" altLang="zh-CN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 </a:t>
            </a:r>
            <a:r>
              <a:rPr lang="zh-CN" altLang="en-US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次方程</a:t>
            </a:r>
            <a:r>
              <a:rPr lang="en-US" altLang="zh-CN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:</a:t>
            </a:r>
          </a:p>
        </p:txBody>
      </p:sp>
      <p:sp>
        <p:nvSpPr>
          <p:cNvPr id="253956" name="Rectangle 4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53957" name="Object 5"/>
          <p:cNvGraphicFramePr>
            <a:graphicFrameLocks noChangeAspect="1"/>
          </p:cNvGraphicFramePr>
          <p:nvPr/>
        </p:nvGraphicFramePr>
        <p:xfrm>
          <a:off x="539750" y="1085850"/>
          <a:ext cx="7777163" cy="71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862" name="公式" r:id="rId3" imgW="2476500" imgH="228600" progId="Equation.3">
                  <p:embed/>
                </p:oleObj>
              </mc:Choice>
              <mc:Fallback>
                <p:oleObj name="公式" r:id="rId3" imgW="24765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1085850"/>
                        <a:ext cx="7777163" cy="717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3958" name="Rectangle 6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53959" name="Object 7"/>
          <p:cNvGraphicFramePr>
            <a:graphicFrameLocks noChangeAspect="1"/>
          </p:cNvGraphicFramePr>
          <p:nvPr/>
        </p:nvGraphicFramePr>
        <p:xfrm>
          <a:off x="539750" y="2522538"/>
          <a:ext cx="8353425" cy="75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863" name="公式" r:id="rId5" imgW="2806560" imgH="228600" progId="Equation.3">
                  <p:embed/>
                </p:oleObj>
              </mc:Choice>
              <mc:Fallback>
                <p:oleObj name="公式" r:id="rId5" imgW="28065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2522538"/>
                        <a:ext cx="8353425" cy="758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3960" name="Rectangle 8"/>
          <p:cNvSpPr>
            <a:spLocks noChangeArrowheads="1"/>
          </p:cNvSpPr>
          <p:nvPr/>
        </p:nvSpPr>
        <p:spPr bwMode="auto">
          <a:xfrm>
            <a:off x="446088" y="3429000"/>
            <a:ext cx="8229600" cy="1179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FF0000"/>
              </a:buClr>
              <a:buFont typeface="Wingdings" charset="0"/>
              <a:buChar char="l"/>
            </a:pPr>
            <a:r>
              <a:rPr lang="zh-CN" altLang="en-US">
                <a:effectLst>
                  <a:outerShdw blurRad="38100" dist="38100" dir="2700000" algn="tl">
                    <a:srgbClr val="DDDDDD"/>
                  </a:outerShdw>
                </a:effectLst>
              </a:rPr>
              <a:t>称</a:t>
            </a: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(4.2)</a:t>
            </a:r>
            <a:r>
              <a:rPr lang="zh-CN" altLang="en-US">
                <a:effectLst>
                  <a:outerShdw blurRad="38100" dist="38100" dir="2700000" algn="tl">
                    <a:srgbClr val="DDDDDD"/>
                  </a:outerShdw>
                </a:effectLst>
              </a:rPr>
              <a:t>为</a:t>
            </a: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(4.1)</a:t>
            </a:r>
            <a:r>
              <a:rPr lang="zh-CN" altLang="en-US">
                <a:effectLst>
                  <a:outerShdw blurRad="38100" dist="38100" dir="2700000" algn="tl">
                    <a:srgbClr val="DDDDDD"/>
                  </a:outerShdw>
                </a:effectLst>
              </a:rPr>
              <a:t>的</a:t>
            </a:r>
            <a:r>
              <a:rPr lang="zh-CN" altLang="en-US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特征方程</a:t>
            </a:r>
            <a:r>
              <a:rPr lang="en-US" altLang="zh-CN">
                <a:effectLst>
                  <a:outerShdw blurRad="38100" dist="38100" dir="2700000" algn="tl">
                    <a:srgbClr val="DDDDDD"/>
                  </a:outerShdw>
                </a:effectLst>
              </a:rPr>
              <a:t>. </a:t>
            </a:r>
            <a:r>
              <a:rPr lang="zh-CN" altLang="en-US">
                <a:effectLst>
                  <a:outerShdw blurRad="38100" dist="38100" dir="2700000" algn="tl">
                    <a:srgbClr val="DDDDDD"/>
                  </a:outerShdw>
                </a:effectLst>
              </a:rPr>
              <a:t>特征方程的根叫原递归关系的</a:t>
            </a:r>
            <a:r>
              <a:rPr lang="zh-CN" altLang="en-US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特征根</a:t>
            </a: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(</a:t>
            </a:r>
            <a:r>
              <a:rPr lang="zh-CN" altLang="en-US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值</a:t>
            </a: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).   </a:t>
            </a:r>
          </a:p>
        </p:txBody>
      </p:sp>
      <p:sp>
        <p:nvSpPr>
          <p:cNvPr id="253961" name="Rectangle 9"/>
          <p:cNvSpPr>
            <a:spLocks noChangeArrowheads="1"/>
          </p:cNvSpPr>
          <p:nvPr/>
        </p:nvSpPr>
        <p:spPr bwMode="auto">
          <a:xfrm>
            <a:off x="468313" y="4868863"/>
            <a:ext cx="8229600" cy="1512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FF0000"/>
              </a:buClr>
              <a:buFont typeface="Wingdings" charset="0"/>
              <a:buChar char="l"/>
            </a:pPr>
            <a:r>
              <a:rPr lang="zh-CN" altLang="en-US">
                <a:effectLst>
                  <a:outerShdw blurRad="38100" dist="38100" dir="2700000" algn="tl">
                    <a:srgbClr val="DDDDDD"/>
                  </a:outerShdw>
                </a:effectLst>
              </a:rPr>
              <a:t>下面我们根据特征根的情况来给出相应的解法</a:t>
            </a:r>
            <a:r>
              <a:rPr lang="en-US" altLang="zh-CN">
                <a:effectLst>
                  <a:outerShdw blurRad="38100" dist="38100" dir="2700000" algn="tl">
                    <a:srgbClr val="DDDDDD"/>
                  </a:outerShdw>
                </a:effectLst>
              </a:rPr>
              <a:t>.</a:t>
            </a:r>
            <a:r>
              <a:rPr lang="en-US" altLang="zh-CN" b="0">
                <a:effectLst>
                  <a:outerShdw blurRad="38100" dist="38100" dir="2700000" algn="tl">
                    <a:srgbClr val="DDDDDD"/>
                  </a:outerShdw>
                </a:effectLst>
              </a:rPr>
              <a:t> </a:t>
            </a:r>
          </a:p>
        </p:txBody>
      </p:sp>
      <p:sp>
        <p:nvSpPr>
          <p:cNvPr id="253962" name="Rectangle 10"/>
          <p:cNvSpPr>
            <a:spLocks noChangeArrowheads="1"/>
          </p:cNvSpPr>
          <p:nvPr/>
        </p:nvSpPr>
        <p:spPr bwMode="auto">
          <a:xfrm>
            <a:off x="611188" y="1052513"/>
            <a:ext cx="7705725" cy="720725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3963" name="Rectangle 11"/>
          <p:cNvSpPr>
            <a:spLocks noChangeArrowheads="1"/>
          </p:cNvSpPr>
          <p:nvPr/>
        </p:nvSpPr>
        <p:spPr bwMode="auto">
          <a:xfrm>
            <a:off x="539750" y="2493963"/>
            <a:ext cx="7416800" cy="790575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61678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539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253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539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539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3" dur="500"/>
                                        <p:tgtEl>
                                          <p:spTgt spid="253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8" dur="500"/>
                                        <p:tgtEl>
                                          <p:spTgt spid="253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539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539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9" dur="500"/>
                                        <p:tgtEl>
                                          <p:spTgt spid="253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4" dur="500"/>
                                        <p:tgtEl>
                                          <p:spTgt spid="253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3954" grpId="0" build="p"/>
      <p:bldP spid="253955" grpId="0"/>
      <p:bldP spid="253960" grpId="0"/>
      <p:bldP spid="253961" grpId="0"/>
      <p:bldP spid="253962" grpId="0" animBg="1"/>
      <p:bldP spid="25396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88ED9-51C5-B440-935D-1291B7C18C45}" type="slidenum">
              <a:rPr lang="en-US" altLang="zh-CN"/>
              <a:pPr/>
              <a:t>13</a:t>
            </a:fld>
            <a:endParaRPr lang="en-US" altLang="zh-CN"/>
          </a:p>
        </p:txBody>
      </p:sp>
      <p:sp>
        <p:nvSpPr>
          <p:cNvPr id="197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549275"/>
            <a:ext cx="8229600" cy="2519363"/>
          </a:xfrm>
        </p:spPr>
        <p:txBody>
          <a:bodyPr/>
          <a:lstStyle/>
          <a:p>
            <a:pPr marL="812800" indent="-812800">
              <a:buFontTx/>
              <a:buNone/>
            </a:pPr>
            <a:r>
              <a:rPr lang="en-US" altLang="zh-CN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1. </a:t>
            </a:r>
            <a:r>
              <a:rPr lang="zh-CN" alt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有</a:t>
            </a:r>
            <a:r>
              <a:rPr lang="en-US" altLang="zh-CN" sz="36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r</a:t>
            </a:r>
            <a:r>
              <a:rPr lang="zh-CN" alt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个不同的实特征根</a:t>
            </a:r>
            <a:endParaRPr lang="en-US" altLang="zh-CN" sz="3600" b="1" dirty="0">
              <a:solidFill>
                <a:srgbClr val="FF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Times New Roman" charset="0"/>
            </a:endParaRPr>
          </a:p>
          <a:p>
            <a:pPr marL="812800" indent="-812800">
              <a:buFontTx/>
              <a:buNone/>
            </a:pPr>
            <a:r>
              <a:rPr lang="zh-CN" alt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定理</a:t>
            </a:r>
            <a:r>
              <a:rPr lang="en-US" altLang="zh-CN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4.1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  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设</a:t>
            </a:r>
            <a:r>
              <a:rPr lang="en-US" altLang="zh-CN" sz="36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q</a:t>
            </a:r>
            <a:r>
              <a:rPr lang="en-US" altLang="zh-CN" sz="3600" b="1" baseline="-25000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1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,</a:t>
            </a:r>
            <a:r>
              <a:rPr lang="en-US" altLang="zh-CN" sz="36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q</a:t>
            </a:r>
            <a:r>
              <a:rPr lang="en-US" altLang="zh-CN" sz="3600" b="1" baseline="-25000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2</a:t>
            </a:r>
            <a:r>
              <a:rPr lang="en-US" altLang="zh-CN" sz="36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,</a:t>
            </a:r>
            <a:r>
              <a:rPr lang="en-US" altLang="zh-CN" sz="36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  <a:sym typeface="Symbol" charset="0"/>
              </a:rPr>
              <a:t>…</a:t>
            </a:r>
            <a:r>
              <a:rPr lang="en-US" altLang="zh-CN" sz="36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,</a:t>
            </a:r>
            <a:r>
              <a:rPr lang="en-US" altLang="zh-CN" sz="36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q</a:t>
            </a:r>
            <a:r>
              <a:rPr lang="en-US" altLang="zh-CN" sz="3600" b="1" i="1" baseline="-25000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r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是递归关系</a:t>
            </a:r>
            <a:r>
              <a:rPr lang="en-US" altLang="zh-CN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(4.1)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 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的</a:t>
            </a:r>
            <a:r>
              <a:rPr lang="en-US" altLang="zh-CN" sz="36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r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个互不相同的实特征根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, 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则其一般解为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:</a:t>
            </a:r>
            <a:r>
              <a:rPr lang="en-US" altLang="zh-CN" sz="3600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 </a:t>
            </a:r>
          </a:p>
        </p:txBody>
      </p:sp>
      <p:sp>
        <p:nvSpPr>
          <p:cNvPr id="197637" name="Rectangle 5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97636" name="Object 4"/>
          <p:cNvGraphicFramePr>
            <a:graphicFrameLocks noChangeAspect="1"/>
          </p:cNvGraphicFramePr>
          <p:nvPr/>
        </p:nvGraphicFramePr>
        <p:xfrm>
          <a:off x="1471613" y="2832100"/>
          <a:ext cx="6924675" cy="833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854" name="公式" r:id="rId3" imgW="2323800" imgH="253800" progId="Equation.3">
                  <p:embed/>
                </p:oleObj>
              </mc:Choice>
              <mc:Fallback>
                <p:oleObj name="公式" r:id="rId3" imgW="232380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1613" y="2832100"/>
                        <a:ext cx="6924675" cy="833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7638" name="Text Box 6"/>
          <p:cNvSpPr txBox="1">
            <a:spLocks noChangeArrowheads="1"/>
          </p:cNvSpPr>
          <p:nvPr/>
        </p:nvSpPr>
        <p:spPr bwMode="auto">
          <a:xfrm>
            <a:off x="684213" y="3860800"/>
            <a:ext cx="7880350" cy="228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证</a:t>
            </a: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  (1)</a:t>
            </a:r>
            <a:r>
              <a:rPr lang="en-US" altLang="zh-CN">
                <a:effectLst>
                  <a:outerShdw blurRad="38100" dist="38100" dir="2700000" algn="tl">
                    <a:srgbClr val="DDDDDD"/>
                  </a:outerShdw>
                </a:effectLst>
              </a:rPr>
              <a:t> </a:t>
            </a:r>
            <a:r>
              <a:rPr lang="zh-CN" altLang="en-US">
                <a:effectLst>
                  <a:outerShdw blurRad="38100" dist="38100" dir="2700000" algn="tl">
                    <a:srgbClr val="DDDDDD"/>
                  </a:outerShdw>
                </a:effectLst>
              </a:rPr>
              <a:t>先证</a:t>
            </a: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(4.3)</a:t>
            </a:r>
            <a:r>
              <a:rPr lang="zh-CN" altLang="en-US">
                <a:effectLst>
                  <a:outerShdw blurRad="38100" dist="38100" dir="2700000" algn="tl">
                    <a:srgbClr val="DDDDDD"/>
                  </a:outerShdw>
                </a:effectLst>
              </a:rPr>
              <a:t>一定是原来的递归关系</a:t>
            </a:r>
            <a:endParaRPr lang="en-US" altLang="zh-CN">
              <a:effectLst>
                <a:outerShdw blurRad="38100" dist="38100" dir="2700000" algn="tl">
                  <a:srgbClr val="DDDDDD"/>
                </a:outerShdw>
              </a:effectLst>
            </a:endParaRPr>
          </a:p>
          <a:p>
            <a:r>
              <a:rPr lang="zh-CN" altLang="en-US">
                <a:effectLst>
                  <a:outerShdw blurRad="38100" dist="38100" dir="2700000" algn="tl">
                    <a:srgbClr val="DDDDDD"/>
                  </a:outerShdw>
                </a:effectLst>
              </a:rPr>
              <a:t>的解</a:t>
            </a:r>
            <a:r>
              <a:rPr lang="en-US" altLang="zh-CN">
                <a:effectLst>
                  <a:outerShdw blurRad="38100" dist="38100" dir="2700000" algn="tl">
                    <a:srgbClr val="DDDDDD"/>
                  </a:outerShdw>
                </a:effectLst>
              </a:rPr>
              <a:t>.  </a:t>
            </a:r>
          </a:p>
          <a:p>
            <a:r>
              <a:rPr lang="en-US" altLang="zh-CN">
                <a:effectLst>
                  <a:outerShdw blurRad="38100" dist="38100" dir="2700000" algn="tl">
                    <a:srgbClr val="DDDDDD"/>
                  </a:outerShdw>
                </a:effectLst>
              </a:rPr>
              <a:t>    </a:t>
            </a:r>
            <a:r>
              <a:rPr lang="zh-CN" altLang="en-US">
                <a:effectLst>
                  <a:outerShdw blurRad="38100" dist="38100" dir="2700000" algn="tl">
                    <a:srgbClr val="DDDDDD"/>
                  </a:outerShdw>
                </a:effectLst>
              </a:rPr>
              <a:t>在</a:t>
            </a: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(4.3)</a:t>
            </a:r>
            <a:r>
              <a:rPr lang="zh-CN" altLang="en-US">
                <a:effectLst>
                  <a:outerShdw blurRad="38100" dist="38100" dir="2700000" algn="tl">
                    <a:srgbClr val="DDDDDD"/>
                  </a:outerShdw>
                </a:effectLst>
              </a:rPr>
              <a:t>式当中</a:t>
            </a:r>
            <a:r>
              <a:rPr lang="en-US" altLang="zh-CN">
                <a:effectLst>
                  <a:outerShdw blurRad="38100" dist="38100" dir="2700000" algn="tl">
                    <a:srgbClr val="DDDDDD"/>
                  </a:outerShdw>
                </a:effectLst>
              </a:rPr>
              <a:t>, </a:t>
            </a:r>
            <a:r>
              <a:rPr lang="zh-CN" altLang="en-US">
                <a:effectLst>
                  <a:outerShdw blurRad="38100" dist="38100" dir="2700000" algn="tl">
                    <a:srgbClr val="DDDDDD"/>
                  </a:outerShdw>
                </a:effectLst>
              </a:rPr>
              <a:t>令</a:t>
            </a:r>
            <a:r>
              <a:rPr lang="en-US" altLang="zh-CN" i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n</a:t>
            </a:r>
            <a:r>
              <a:rPr lang="en-US" altLang="zh-CN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 </a:t>
            </a:r>
            <a:r>
              <a:rPr lang="zh-CN" altLang="en-US">
                <a:effectLst>
                  <a:outerShdw blurRad="38100" dist="38100" dir="2700000" algn="tl">
                    <a:srgbClr val="DDDDDD"/>
                  </a:outerShdw>
                </a:effectLst>
              </a:rPr>
              <a:t>取</a:t>
            </a:r>
            <a:r>
              <a:rPr lang="en-US" altLang="zh-CN" i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n</a:t>
            </a:r>
            <a:r>
              <a:rPr lang="en-US" altLang="zh-CN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-1, </a:t>
            </a:r>
            <a:r>
              <a:rPr lang="en-US" altLang="zh-CN" i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n</a:t>
            </a:r>
            <a:r>
              <a:rPr lang="en-US" altLang="zh-CN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-2,…,</a:t>
            </a:r>
            <a:r>
              <a:rPr lang="en-US" altLang="zh-CN" i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n</a:t>
            </a:r>
            <a:r>
              <a:rPr lang="en-US" altLang="zh-CN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-</a:t>
            </a:r>
            <a:r>
              <a:rPr lang="en-US" altLang="zh-CN" i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r</a:t>
            </a:r>
            <a:r>
              <a:rPr lang="en-US" altLang="zh-CN">
                <a:effectLst>
                  <a:outerShdw blurRad="38100" dist="38100" dir="2700000" algn="tl">
                    <a:srgbClr val="DDDDDD"/>
                  </a:outerShdw>
                </a:effectLst>
              </a:rPr>
              <a:t>, </a:t>
            </a:r>
          </a:p>
          <a:p>
            <a:r>
              <a:rPr lang="zh-CN" altLang="en-US">
                <a:effectLst>
                  <a:outerShdw blurRad="38100" dist="38100" dir="2700000" algn="tl">
                    <a:srgbClr val="DDDDDD"/>
                  </a:outerShdw>
                </a:effectLst>
              </a:rPr>
              <a:t>得到</a:t>
            </a:r>
            <a:r>
              <a:rPr lang="en-US" altLang="zh-CN" i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r</a:t>
            </a:r>
            <a:r>
              <a:rPr lang="zh-CN" altLang="en-US">
                <a:effectLst>
                  <a:outerShdw blurRad="38100" dist="38100" dir="2700000" algn="tl">
                    <a:srgbClr val="DDDDDD"/>
                  </a:outerShdw>
                </a:effectLst>
              </a:rPr>
              <a:t>个等式</a:t>
            </a:r>
            <a:r>
              <a:rPr lang="en-US" altLang="zh-CN">
                <a:effectLst>
                  <a:outerShdw blurRad="38100" dist="38100" dir="2700000" algn="tl">
                    <a:srgbClr val="DDDDDD"/>
                  </a:outerShdw>
                </a:effectLst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4928174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97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97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97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197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7635" grpId="0" build="p"/>
      <p:bldP spid="19763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2D3C7-E2F9-1E49-9872-697A9CACA2DA}" type="slidenum">
              <a:rPr lang="en-US" altLang="zh-CN"/>
              <a:pPr/>
              <a:t>14</a:t>
            </a:fld>
            <a:endParaRPr lang="en-US" altLang="zh-CN"/>
          </a:p>
        </p:txBody>
      </p:sp>
      <p:sp>
        <p:nvSpPr>
          <p:cNvPr id="19866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98660" name="Object 4"/>
          <p:cNvGraphicFramePr>
            <a:graphicFrameLocks noChangeAspect="1"/>
          </p:cNvGraphicFramePr>
          <p:nvPr/>
        </p:nvGraphicFramePr>
        <p:xfrm>
          <a:off x="652463" y="404813"/>
          <a:ext cx="6900862" cy="2770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1910" name="公式" r:id="rId3" imgW="2400120" imgH="965160" progId="Equation.3">
                  <p:embed/>
                </p:oleObj>
              </mc:Choice>
              <mc:Fallback>
                <p:oleObj name="公式" r:id="rId3" imgW="2400120" imgH="965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2463" y="404813"/>
                        <a:ext cx="6900862" cy="27701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8663" name="Rectangle 7"/>
          <p:cNvSpPr>
            <a:spLocks noChangeArrowheads="1"/>
          </p:cNvSpPr>
          <p:nvPr/>
        </p:nvSpPr>
        <p:spPr bwMode="auto">
          <a:xfrm>
            <a:off x="0" y="2947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98662" name="Object 6"/>
          <p:cNvGraphicFramePr>
            <a:graphicFrameLocks noChangeAspect="1"/>
          </p:cNvGraphicFramePr>
          <p:nvPr/>
        </p:nvGraphicFramePr>
        <p:xfrm>
          <a:off x="552450" y="3213100"/>
          <a:ext cx="8147050" cy="2808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1911" name="公式" r:id="rId5" imgW="2920680" imgH="965160" progId="Equation.3">
                  <p:embed/>
                </p:oleObj>
              </mc:Choice>
              <mc:Fallback>
                <p:oleObj name="公式" r:id="rId5" imgW="2920680" imgH="965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2450" y="3213100"/>
                        <a:ext cx="8147050" cy="2808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922357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86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86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986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986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CE877-5BD9-3247-8793-C1E2DDC3F128}" type="slidenum">
              <a:rPr lang="en-US" altLang="zh-CN"/>
              <a:pPr/>
              <a:t>15</a:t>
            </a:fld>
            <a:endParaRPr lang="en-US" altLang="zh-CN"/>
          </a:p>
        </p:txBody>
      </p:sp>
      <p:sp>
        <p:nvSpPr>
          <p:cNvPr id="1996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50825" y="476250"/>
            <a:ext cx="8353425" cy="1368425"/>
          </a:xfrm>
        </p:spPr>
        <p:txBody>
          <a:bodyPr/>
          <a:lstStyle/>
          <a:p>
            <a:pPr>
              <a:buClr>
                <a:srgbClr val="FF0000"/>
              </a:buClr>
              <a:buFont typeface="Wingdings" charset="0"/>
              <a:buChar char="l"/>
            </a:pPr>
            <a:r>
              <a:rPr lang="zh-CN" altLang="en-US" sz="36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把这</a:t>
            </a:r>
            <a:r>
              <a:rPr lang="en-US" altLang="zh-CN" sz="3600" b="1" i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r</a:t>
            </a:r>
            <a:r>
              <a:rPr lang="zh-CN" altLang="en-US" sz="36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个等式相加并整理</a:t>
            </a:r>
            <a:r>
              <a:rPr lang="en-US" altLang="zh-CN" sz="36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, </a:t>
            </a:r>
            <a:r>
              <a:rPr lang="zh-CN" altLang="en-US" sz="36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右边正好是</a:t>
            </a:r>
            <a:r>
              <a:rPr lang="en-US" altLang="zh-CN" sz="3600" b="1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(4.3)</a:t>
            </a:r>
            <a:r>
              <a:rPr lang="zh-CN" altLang="en-US" sz="36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的右边</a:t>
            </a:r>
            <a:r>
              <a:rPr lang="en-US" altLang="zh-CN" sz="36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, </a:t>
            </a:r>
            <a:r>
              <a:rPr lang="zh-CN" altLang="en-US" sz="36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即得到</a:t>
            </a:r>
          </a:p>
        </p:txBody>
      </p:sp>
      <p:sp>
        <p:nvSpPr>
          <p:cNvPr id="199684" name="Rectangle 4"/>
          <p:cNvSpPr>
            <a:spLocks noChangeArrowheads="1"/>
          </p:cNvSpPr>
          <p:nvPr/>
        </p:nvSpPr>
        <p:spPr bwMode="auto">
          <a:xfrm>
            <a:off x="323850" y="3573463"/>
            <a:ext cx="8229600" cy="280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10000"/>
              </a:lnSpc>
              <a:spcBef>
                <a:spcPct val="20000"/>
              </a:spcBef>
              <a:buClr>
                <a:srgbClr val="FF0000"/>
              </a:buClr>
              <a:buFont typeface="Wingdings" charset="0"/>
              <a:buChar char="l"/>
            </a:pPr>
            <a:r>
              <a:rPr lang="zh-CN" altLang="en-US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这说明</a:t>
            </a:r>
            <a:r>
              <a:rPr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(4.3)</a:t>
            </a:r>
            <a:r>
              <a:rPr lang="zh-CN" altLang="en-US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中定义的数列满足定理</a:t>
            </a:r>
            <a:r>
              <a:rPr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4.1</a:t>
            </a:r>
            <a:r>
              <a:rPr lang="zh-CN" altLang="en-US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中的递归关系</a:t>
            </a:r>
            <a:r>
              <a:rPr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(4.1).</a:t>
            </a:r>
            <a:r>
              <a:rPr lang="en-US" altLang="zh-CN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  </a:t>
            </a: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buClr>
                <a:srgbClr val="FF0000"/>
              </a:buClr>
              <a:buFont typeface="Wingdings" charset="0"/>
              <a:buChar char="l"/>
            </a:pPr>
            <a:r>
              <a:rPr lang="zh-CN" altLang="en-US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从而证明了对任意参数</a:t>
            </a:r>
            <a:r>
              <a:rPr lang="en-US" altLang="zh-CN" i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c</a:t>
            </a:r>
            <a:r>
              <a:rPr lang="en-US" altLang="zh-CN" baseline="-25000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1</a:t>
            </a:r>
            <a:r>
              <a:rPr lang="en-US" altLang="zh-CN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,</a:t>
            </a:r>
            <a:r>
              <a:rPr lang="en-US" altLang="zh-CN" i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c</a:t>
            </a:r>
            <a:r>
              <a:rPr lang="en-US" altLang="zh-CN" baseline="-25000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2</a:t>
            </a:r>
            <a:r>
              <a:rPr lang="en-US" altLang="zh-CN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,</a:t>
            </a:r>
            <a:r>
              <a:rPr lang="en-US" altLang="zh-CN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sym typeface="Symbol" charset="0"/>
              </a:rPr>
              <a:t>…</a:t>
            </a:r>
            <a:r>
              <a:rPr lang="en-US" altLang="zh-CN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,</a:t>
            </a:r>
            <a:r>
              <a:rPr lang="en-US" altLang="zh-CN" i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c</a:t>
            </a:r>
            <a:r>
              <a:rPr lang="en-US" altLang="zh-CN" i="1" baseline="-25000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r</a:t>
            </a:r>
            <a:r>
              <a:rPr lang="zh-CN" altLang="en-US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而言</a:t>
            </a:r>
            <a:r>
              <a:rPr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(4.3)</a:t>
            </a:r>
            <a:r>
              <a:rPr lang="zh-CN" altLang="en-US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都是定理中递归关系的一个解</a:t>
            </a:r>
            <a:r>
              <a:rPr lang="en-US" altLang="zh-CN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.</a:t>
            </a:r>
          </a:p>
        </p:txBody>
      </p:sp>
      <p:sp>
        <p:nvSpPr>
          <p:cNvPr id="199686" name="Rectangle 6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99685" name="Object 5"/>
          <p:cNvGraphicFramePr>
            <a:graphicFrameLocks noChangeAspect="1"/>
          </p:cNvGraphicFramePr>
          <p:nvPr/>
        </p:nvGraphicFramePr>
        <p:xfrm>
          <a:off x="893763" y="1754188"/>
          <a:ext cx="5986462" cy="79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2936" name="公式" r:id="rId3" imgW="1879560" imgH="253800" progId="Equation.3">
                  <p:embed/>
                </p:oleObj>
              </mc:Choice>
              <mc:Fallback>
                <p:oleObj name="公式" r:id="rId3" imgW="187956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3763" y="1754188"/>
                        <a:ext cx="5986462" cy="7985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9687" name="Object 7"/>
          <p:cNvGraphicFramePr>
            <a:graphicFrameLocks noGrp="1" noChangeAspect="1"/>
          </p:cNvGraphicFramePr>
          <p:nvPr>
            <p:ph sz="half" idx="2"/>
          </p:nvPr>
        </p:nvGraphicFramePr>
        <p:xfrm>
          <a:off x="1835150" y="2708275"/>
          <a:ext cx="6335713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2937" name="公式" r:id="rId5" imgW="2006280" imgH="228600" progId="Equation.3">
                  <p:embed/>
                </p:oleObj>
              </mc:Choice>
              <mc:Fallback>
                <p:oleObj name="公式" r:id="rId5" imgW="20062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2708275"/>
                        <a:ext cx="6335713" cy="72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80808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767264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99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996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996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99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996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996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99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6" dur="500"/>
                                        <p:tgtEl>
                                          <p:spTgt spid="1996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1" dur="500"/>
                                        <p:tgtEl>
                                          <p:spTgt spid="1996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9683" grpId="0" build="p"/>
      <p:bldP spid="199684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E280E-DC88-8446-87E5-EB2F2398FA8D}" type="slidenum">
              <a:rPr lang="en-US" altLang="zh-CN"/>
              <a:pPr/>
              <a:t>16</a:t>
            </a:fld>
            <a:endParaRPr lang="en-US" altLang="zh-CN"/>
          </a:p>
        </p:txBody>
      </p:sp>
      <p:sp>
        <p:nvSpPr>
          <p:cNvPr id="200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620713"/>
            <a:ext cx="8229600" cy="5832475"/>
          </a:xfrm>
        </p:spPr>
        <p:txBody>
          <a:bodyPr/>
          <a:lstStyle/>
          <a:p>
            <a:pPr marL="609600" indent="-609600">
              <a:lnSpc>
                <a:spcPct val="115000"/>
              </a:lnSpc>
              <a:buClr>
                <a:srgbClr val="FF0000"/>
              </a:buClr>
              <a:buFont typeface="Wingdings" charset="0"/>
              <a:buNone/>
            </a:pPr>
            <a:r>
              <a:rPr lang="en-US" altLang="zh-CN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(2)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下面证明任何一个解都可以表示成</a:t>
            </a:r>
            <a:r>
              <a:rPr lang="en-US" altLang="zh-CN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(4.3)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的形式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. 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对任意一个解</a:t>
            </a:r>
            <a:r>
              <a:rPr lang="en-US" altLang="zh-CN" sz="3600" b="1" i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h</a:t>
            </a:r>
            <a:r>
              <a:rPr lang="en-US" altLang="zh-CN" sz="3600" b="1" i="1" baseline="-25000" dirty="0" err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n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来说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, 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它由边界条件</a:t>
            </a:r>
            <a:r>
              <a:rPr lang="en-US" altLang="zh-CN" sz="36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h</a:t>
            </a:r>
            <a:r>
              <a:rPr lang="en-US" altLang="zh-CN" sz="3600" b="1" baseline="-25000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0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=</a:t>
            </a:r>
            <a:r>
              <a:rPr lang="en-US" altLang="zh-CN" sz="36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b</a:t>
            </a:r>
            <a:r>
              <a:rPr lang="en-US" altLang="zh-CN" sz="3600" b="1" baseline="-25000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0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, </a:t>
            </a:r>
            <a:r>
              <a:rPr lang="en-US" altLang="zh-CN" sz="36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h</a:t>
            </a:r>
            <a:r>
              <a:rPr lang="en-US" altLang="zh-CN" sz="3600" b="1" baseline="-25000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1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=</a:t>
            </a:r>
            <a:r>
              <a:rPr lang="en-US" altLang="zh-CN" sz="36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b</a:t>
            </a:r>
            <a:r>
              <a:rPr lang="en-US" altLang="zh-CN" sz="3600" b="1" baseline="-25000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1</a:t>
            </a:r>
            <a:r>
              <a:rPr lang="en-US" altLang="zh-CN" sz="36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,</a:t>
            </a:r>
            <a:r>
              <a:rPr lang="en-US" altLang="zh-CN" sz="36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  <a:sym typeface="Symbol" charset="0"/>
              </a:rPr>
              <a:t>…</a:t>
            </a:r>
            <a:r>
              <a:rPr lang="en-US" altLang="zh-CN" sz="36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,</a:t>
            </a:r>
            <a:r>
              <a:rPr lang="en-US" altLang="zh-CN" sz="3600" b="1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 </a:t>
            </a:r>
            <a:r>
              <a:rPr lang="en-US" altLang="zh-CN" sz="36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h</a:t>
            </a:r>
            <a:r>
              <a:rPr lang="en-US" altLang="zh-CN" sz="3600" b="1" i="1" baseline="-25000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r</a:t>
            </a:r>
            <a:r>
              <a:rPr lang="en-US" altLang="zh-CN" sz="3600" b="1" baseline="-25000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-1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=</a:t>
            </a:r>
            <a:r>
              <a:rPr lang="en-US" altLang="zh-CN" sz="36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b</a:t>
            </a:r>
            <a:r>
              <a:rPr lang="en-US" altLang="zh-CN" sz="3600" b="1" i="1" baseline="-25000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r</a:t>
            </a:r>
            <a:r>
              <a:rPr lang="en-US" altLang="zh-CN" sz="3600" b="1" baseline="-25000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-1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完全确定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. </a:t>
            </a:r>
          </a:p>
          <a:p>
            <a:pPr marL="609600" indent="-609600">
              <a:lnSpc>
                <a:spcPct val="115000"/>
              </a:lnSpc>
              <a:buClr>
                <a:srgbClr val="FF0000"/>
              </a:buClr>
              <a:buFont typeface="Wingdings" charset="0"/>
              <a:buChar char="l"/>
            </a:pP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由</a:t>
            </a:r>
            <a:r>
              <a:rPr lang="en-US" altLang="zh-CN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(1)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我们知道</a:t>
            </a:r>
            <a:r>
              <a:rPr lang="en-US" altLang="zh-CN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(4.3)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定义的数列都满足定理中的递归关系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. </a:t>
            </a:r>
          </a:p>
          <a:p>
            <a:pPr marL="609600" indent="-609600">
              <a:lnSpc>
                <a:spcPct val="115000"/>
              </a:lnSpc>
              <a:buClr>
                <a:srgbClr val="FF0000"/>
              </a:buClr>
              <a:buFont typeface="Wingdings" charset="0"/>
              <a:buChar char="l"/>
            </a:pP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我们需要证明由这些边界条件可以完全决定一般解</a:t>
            </a:r>
            <a:r>
              <a:rPr lang="en-US" altLang="zh-CN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(4.3)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中的参数</a:t>
            </a:r>
            <a:r>
              <a:rPr lang="en-US" altLang="zh-CN" sz="36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c</a:t>
            </a:r>
            <a:r>
              <a:rPr lang="en-US" altLang="zh-CN" sz="3600" b="1" baseline="-25000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1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,</a:t>
            </a:r>
            <a:r>
              <a:rPr lang="en-US" altLang="zh-CN" sz="36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c</a:t>
            </a:r>
            <a:r>
              <a:rPr lang="en-US" altLang="zh-CN" sz="3600" b="1" baseline="-25000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2</a:t>
            </a:r>
            <a:r>
              <a:rPr lang="en-US" altLang="zh-CN" sz="36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,</a:t>
            </a:r>
            <a:r>
              <a:rPr lang="en-US" altLang="zh-CN" sz="36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  <a:sym typeface="Symbol" charset="0"/>
              </a:rPr>
              <a:t>…</a:t>
            </a:r>
            <a:r>
              <a:rPr lang="en-US" altLang="zh-CN" sz="36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,</a:t>
            </a:r>
            <a:r>
              <a:rPr lang="en-US" altLang="zh-CN" sz="36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c</a:t>
            </a:r>
            <a:r>
              <a:rPr lang="en-US" altLang="zh-CN" sz="3600" b="1" i="1" baseline="-25000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r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980776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1000"/>
                                        <p:tgtEl>
                                          <p:spTgt spid="200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1000"/>
                                        <p:tgtEl>
                                          <p:spTgt spid="200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1000"/>
                                        <p:tgtEl>
                                          <p:spTgt spid="200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0707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A8D4A-C25B-AC4F-9654-1DDB2896D36E}" type="slidenum">
              <a:rPr lang="en-US" altLang="zh-CN"/>
              <a:pPr/>
              <a:t>17</a:t>
            </a:fld>
            <a:endParaRPr lang="en-US" altLang="zh-CN"/>
          </a:p>
        </p:txBody>
      </p:sp>
      <p:sp>
        <p:nvSpPr>
          <p:cNvPr id="201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620713"/>
            <a:ext cx="8229600" cy="1871662"/>
          </a:xfrm>
        </p:spPr>
        <p:txBody>
          <a:bodyPr/>
          <a:lstStyle/>
          <a:p>
            <a:pPr>
              <a:lnSpc>
                <a:spcPct val="120000"/>
              </a:lnSpc>
              <a:buClr>
                <a:srgbClr val="FF0000"/>
              </a:buClr>
              <a:buFont typeface="Wingdings" charset="0"/>
              <a:buChar char="l"/>
            </a:pPr>
            <a:r>
              <a:rPr lang="zh-CN" altLang="en-US" b="1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我们使用待定系数法来证明</a:t>
            </a:r>
            <a:r>
              <a:rPr lang="en-US" altLang="zh-CN" sz="36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c</a:t>
            </a:r>
            <a:r>
              <a:rPr lang="en-US" altLang="zh-CN" sz="3600" b="1" baseline="-25000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1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,</a:t>
            </a:r>
            <a:r>
              <a:rPr lang="en-US" altLang="zh-CN" sz="36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c</a:t>
            </a:r>
            <a:r>
              <a:rPr lang="en-US" altLang="zh-CN" sz="3600" b="1" baseline="-25000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2</a:t>
            </a:r>
            <a:r>
              <a:rPr lang="en-US" altLang="zh-CN" sz="36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,</a:t>
            </a:r>
            <a:r>
              <a:rPr lang="en-US" altLang="zh-CN" sz="36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  <a:sym typeface="Symbol" charset="0"/>
              </a:rPr>
              <a:t>…</a:t>
            </a:r>
            <a:r>
              <a:rPr lang="en-US" altLang="zh-CN" sz="36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,</a:t>
            </a:r>
            <a:r>
              <a:rPr lang="en-US" altLang="zh-CN" sz="36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c</a:t>
            </a:r>
            <a:r>
              <a:rPr lang="en-US" altLang="zh-CN" sz="3600" b="1" i="1" baseline="-25000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r</a:t>
            </a:r>
            <a:r>
              <a:rPr lang="zh-CN" altLang="en-US" b="1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存在性</a:t>
            </a:r>
            <a:r>
              <a:rPr lang="en-US" altLang="zh-CN" b="1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. </a:t>
            </a:r>
            <a:r>
              <a:rPr lang="zh-CN" altLang="en-US" b="1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根据需要可以得到联立方程组</a:t>
            </a:r>
          </a:p>
        </p:txBody>
      </p:sp>
      <p:sp>
        <p:nvSpPr>
          <p:cNvPr id="201734" name="Rectangle 6"/>
          <p:cNvSpPr>
            <a:spLocks noChangeArrowheads="1"/>
          </p:cNvSpPr>
          <p:nvPr/>
        </p:nvSpPr>
        <p:spPr bwMode="auto">
          <a:xfrm>
            <a:off x="0" y="29670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01733" name="Object 5"/>
          <p:cNvGraphicFramePr>
            <a:graphicFrameLocks noChangeAspect="1"/>
          </p:cNvGraphicFramePr>
          <p:nvPr/>
        </p:nvGraphicFramePr>
        <p:xfrm>
          <a:off x="684213" y="1989138"/>
          <a:ext cx="7394575" cy="298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4950" name="公式" r:id="rId3" imgW="2286000" imgH="927000" progId="Equation.3">
                  <p:embed/>
                </p:oleObj>
              </mc:Choice>
              <mc:Fallback>
                <p:oleObj name="公式" r:id="rId3" imgW="2286000" imgH="927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1989138"/>
                        <a:ext cx="7394575" cy="29892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1735" name="Rectangle 7"/>
          <p:cNvSpPr>
            <a:spLocks noChangeArrowheads="1"/>
          </p:cNvSpPr>
          <p:nvPr/>
        </p:nvSpPr>
        <p:spPr bwMode="auto">
          <a:xfrm>
            <a:off x="468313" y="5084763"/>
            <a:ext cx="8229600" cy="1223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FF0000"/>
              </a:buClr>
              <a:buFont typeface="Wingdings" charset="0"/>
              <a:buChar char="l"/>
            </a:pPr>
            <a:r>
              <a:rPr lang="zh-CN" altLang="en-US" sz="3200">
                <a:effectLst>
                  <a:outerShdw blurRad="38100" dist="38100" dir="2700000" algn="tl">
                    <a:srgbClr val="DDDDDD"/>
                  </a:outerShdw>
                </a:effectLst>
              </a:rPr>
              <a:t>这个方程组的系数矩阵的行列式在著名的</a:t>
            </a:r>
            <a:r>
              <a:rPr lang="en-US" altLang="zh-CN" sz="320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Vandermonde</a:t>
            </a:r>
            <a:r>
              <a:rPr lang="zh-CN" altLang="en-US" sz="3200">
                <a:effectLst>
                  <a:outerShdw blurRad="38100" dist="38100" dir="2700000" algn="tl">
                    <a:srgbClr val="DDDDDD"/>
                  </a:outerShdw>
                </a:effectLst>
              </a:rPr>
              <a:t>行列式</a:t>
            </a:r>
            <a:r>
              <a:rPr lang="en-US" altLang="zh-CN" sz="3200">
                <a:effectLst>
                  <a:outerShdw blurRad="38100" dist="38100" dir="2700000" algn="tl">
                    <a:srgbClr val="DDDDDD"/>
                  </a:outerShdw>
                </a:effectLst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982261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01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017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17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01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017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017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01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1731" grpId="0" build="p"/>
      <p:bldP spid="20173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09FDD-39FB-774C-B432-D0940FCD5E24}" type="slidenum">
              <a:rPr lang="en-US" altLang="zh-CN"/>
              <a:pPr/>
              <a:t>18</a:t>
            </a:fld>
            <a:endParaRPr lang="en-US" altLang="zh-CN"/>
          </a:p>
        </p:txBody>
      </p:sp>
      <p:sp>
        <p:nvSpPr>
          <p:cNvPr id="202756" name="Rectangle 4"/>
          <p:cNvSpPr>
            <a:spLocks noChangeArrowheads="1"/>
          </p:cNvSpPr>
          <p:nvPr/>
        </p:nvSpPr>
        <p:spPr bwMode="auto">
          <a:xfrm>
            <a:off x="468313" y="3068638"/>
            <a:ext cx="8229600" cy="316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FF0000"/>
              </a:buClr>
              <a:buFont typeface="Wingdings" charset="0"/>
              <a:buChar char="l"/>
            </a:pPr>
            <a:r>
              <a:rPr lang="zh-CN" altLang="en-US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因为所有的特征值</a:t>
            </a:r>
            <a:r>
              <a:rPr lang="en-US" altLang="zh-CN" i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q</a:t>
            </a:r>
            <a:r>
              <a:rPr lang="en-US" altLang="zh-CN" i="1" baseline="-25000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1</a:t>
            </a:r>
            <a:r>
              <a:rPr lang="en-US" altLang="zh-CN" i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,q</a:t>
            </a:r>
            <a:r>
              <a:rPr lang="en-US" altLang="zh-CN" i="1" baseline="-25000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2</a:t>
            </a:r>
            <a:r>
              <a:rPr lang="en-US" altLang="zh-CN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,</a:t>
            </a:r>
            <a:r>
              <a:rPr lang="en-US" altLang="zh-CN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sym typeface="Symbol" charset="0"/>
              </a:rPr>
              <a:t>…</a:t>
            </a:r>
            <a:r>
              <a:rPr lang="en-US" altLang="zh-CN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,</a:t>
            </a:r>
            <a:r>
              <a:rPr lang="en-US" altLang="zh-CN" i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q</a:t>
            </a:r>
            <a:r>
              <a:rPr lang="en-US" altLang="zh-CN" i="1" baseline="-25000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r</a:t>
            </a:r>
            <a:r>
              <a:rPr lang="zh-CN" altLang="en-US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都不相同</a:t>
            </a:r>
            <a:r>
              <a:rPr lang="en-US" altLang="zh-CN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, </a:t>
            </a:r>
            <a:r>
              <a:rPr lang="zh-CN" altLang="en-US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所以这个行列式不为零</a:t>
            </a:r>
            <a:r>
              <a:rPr lang="en-US" altLang="zh-CN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. </a:t>
            </a:r>
          </a:p>
          <a:p>
            <a:pPr marL="342900" indent="-342900">
              <a:spcBef>
                <a:spcPct val="20000"/>
              </a:spcBef>
              <a:buClr>
                <a:srgbClr val="FF0000"/>
              </a:buClr>
              <a:buFont typeface="Wingdings" charset="0"/>
              <a:buChar char="l"/>
            </a:pPr>
            <a:r>
              <a:rPr lang="zh-CN" altLang="en-US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于是原方程组关于</a:t>
            </a:r>
            <a:r>
              <a:rPr lang="en-US" altLang="zh-CN" i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c</a:t>
            </a:r>
            <a:r>
              <a:rPr lang="en-US" altLang="zh-CN" i="1" baseline="-25000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1</a:t>
            </a:r>
            <a:r>
              <a:rPr lang="en-US" altLang="zh-CN" i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,c</a:t>
            </a:r>
            <a:r>
              <a:rPr lang="en-US" altLang="zh-CN" i="1" baseline="-25000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2</a:t>
            </a:r>
            <a:r>
              <a:rPr lang="en-US" altLang="zh-CN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,</a:t>
            </a:r>
            <a:r>
              <a:rPr lang="en-US" altLang="zh-CN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sym typeface="Symbol" charset="0"/>
              </a:rPr>
              <a:t>…</a:t>
            </a:r>
            <a:r>
              <a:rPr lang="en-US" altLang="zh-CN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,</a:t>
            </a:r>
            <a:r>
              <a:rPr lang="en-US" altLang="zh-CN" i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c</a:t>
            </a:r>
            <a:r>
              <a:rPr lang="en-US" altLang="zh-CN" i="1" baseline="-25000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r</a:t>
            </a:r>
            <a:r>
              <a:rPr lang="zh-CN" altLang="en-US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有唯一解</a:t>
            </a:r>
            <a:r>
              <a:rPr lang="en-US" altLang="zh-CN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.   </a:t>
            </a:r>
          </a:p>
          <a:p>
            <a:pPr marL="342900" indent="-342900">
              <a:spcBef>
                <a:spcPct val="20000"/>
              </a:spcBef>
              <a:buClr>
                <a:srgbClr val="FF0000"/>
              </a:buClr>
              <a:buFont typeface="Wingdings" charset="0"/>
              <a:buChar char="l"/>
            </a:pPr>
            <a:r>
              <a:rPr lang="zh-CN" altLang="en-US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说明在这种条件下</a:t>
            </a:r>
            <a:r>
              <a:rPr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(4.1)</a:t>
            </a:r>
            <a:r>
              <a:rPr lang="zh-CN" altLang="en-US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的解是唯一确定的</a:t>
            </a:r>
            <a:r>
              <a:rPr lang="en-US" altLang="zh-CN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.</a:t>
            </a:r>
            <a:r>
              <a:rPr lang="en-US" altLang="zh-CN" b="0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 </a:t>
            </a:r>
          </a:p>
        </p:txBody>
      </p:sp>
      <p:sp>
        <p:nvSpPr>
          <p:cNvPr id="202758" name="Rectangle 6"/>
          <p:cNvSpPr>
            <a:spLocks noChangeArrowheads="1"/>
          </p:cNvSpPr>
          <p:nvPr/>
        </p:nvSpPr>
        <p:spPr bwMode="auto">
          <a:xfrm>
            <a:off x="0" y="29670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02757" name="Object 5"/>
          <p:cNvGraphicFramePr>
            <a:graphicFrameLocks noChangeAspect="1"/>
          </p:cNvGraphicFramePr>
          <p:nvPr/>
        </p:nvGraphicFramePr>
        <p:xfrm>
          <a:off x="1835150" y="247650"/>
          <a:ext cx="4537075" cy="2820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5974" name="公式" r:id="rId3" imgW="1485900" imgH="927100" progId="Equation.3">
                  <p:embed/>
                </p:oleObj>
              </mc:Choice>
              <mc:Fallback>
                <p:oleObj name="公式" r:id="rId3" imgW="1485900" imgH="927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247650"/>
                        <a:ext cx="4537075" cy="2820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400829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27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27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3" dur="500"/>
                                        <p:tgtEl>
                                          <p:spTgt spid="2027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8" dur="500"/>
                                        <p:tgtEl>
                                          <p:spTgt spid="2027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3" dur="500"/>
                                        <p:tgtEl>
                                          <p:spTgt spid="2027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2756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9F7D7-270C-FB45-9CBD-4BD5688CD8CA}" type="slidenum">
              <a:rPr lang="en-US" altLang="zh-CN"/>
              <a:pPr/>
              <a:t>19</a:t>
            </a:fld>
            <a:endParaRPr lang="en-US" altLang="zh-CN"/>
          </a:p>
        </p:txBody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731838"/>
            <a:ext cx="8229600" cy="5434012"/>
          </a:xfrm>
        </p:spPr>
        <p:txBody>
          <a:bodyPr/>
          <a:lstStyle/>
          <a:p>
            <a:pPr>
              <a:buClr>
                <a:srgbClr val="FF0000"/>
              </a:buClr>
              <a:buFont typeface="Wingdings" charset="0"/>
              <a:buNone/>
            </a:pPr>
            <a:endParaRPr lang="en-US" altLang="zh-CN" sz="3600" b="1">
              <a:effectLst>
                <a:outerShdw blurRad="38100" dist="38100" dir="2700000" algn="tl">
                  <a:srgbClr val="DDDDDD"/>
                </a:outerShdw>
              </a:effectLst>
              <a:latin typeface="Times New Roman" charset="0"/>
            </a:endParaRPr>
          </a:p>
          <a:p>
            <a:pPr>
              <a:buClr>
                <a:srgbClr val="FF0000"/>
              </a:buClr>
              <a:buFont typeface="Wingdings" charset="0"/>
              <a:buNone/>
            </a:pPr>
            <a:r>
              <a:rPr lang="zh-CN" altLang="en-US" sz="3600" b="1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例</a:t>
            </a:r>
            <a:r>
              <a:rPr lang="en-US" altLang="zh-CN" sz="3600" b="1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4.1</a:t>
            </a:r>
            <a:r>
              <a:rPr lang="en-US" altLang="zh-CN" sz="36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 </a:t>
            </a: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Fibonacci</a:t>
            </a:r>
            <a:r>
              <a:rPr lang="zh-CN" altLang="en-US" sz="36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数列的递归关系</a:t>
            </a:r>
            <a:r>
              <a:rPr lang="en-US" altLang="zh-CN" sz="36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:</a:t>
            </a:r>
            <a:r>
              <a:rPr lang="en-US" altLang="zh-CN" sz="360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 </a:t>
            </a:r>
          </a:p>
          <a:p>
            <a:pPr>
              <a:buClr>
                <a:srgbClr val="FF0000"/>
              </a:buClr>
              <a:buFont typeface="Wingdings" charset="0"/>
              <a:buNone/>
            </a:pPr>
            <a:r>
              <a:rPr lang="en-US" altLang="zh-CN" sz="36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    </a:t>
            </a: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F</a:t>
            </a:r>
            <a:r>
              <a:rPr lang="en-US" altLang="zh-CN" sz="3600" b="1" baseline="-2500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n</a:t>
            </a: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= F</a:t>
            </a:r>
            <a:r>
              <a:rPr lang="en-US" altLang="zh-CN" sz="3600" b="1" baseline="-2500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n-1</a:t>
            </a: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+ F</a:t>
            </a:r>
            <a:r>
              <a:rPr lang="en-US" altLang="zh-CN" sz="3600" b="1" baseline="-2500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n-2</a:t>
            </a: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,  F</a:t>
            </a:r>
            <a:r>
              <a:rPr lang="en-US" altLang="zh-CN" sz="3600" b="1" baseline="-2500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0 </a:t>
            </a: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=F</a:t>
            </a:r>
            <a:r>
              <a:rPr lang="en-US" altLang="zh-CN" sz="3600" b="1" baseline="-2500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1</a:t>
            </a: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=1   </a:t>
            </a:r>
            <a:r>
              <a:rPr lang="en-US" altLang="zh-CN" sz="3600" b="1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(4.4)</a:t>
            </a:r>
          </a:p>
          <a:p>
            <a:pPr>
              <a:buClr>
                <a:srgbClr val="FF0000"/>
              </a:buClr>
              <a:buFont typeface="Wingdings" charset="0"/>
              <a:buChar char="l"/>
            </a:pPr>
            <a:r>
              <a:rPr lang="zh-CN" altLang="en-US" sz="36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可以利用特征值的方式来求解这个递归关系</a:t>
            </a:r>
            <a:r>
              <a:rPr lang="en-US" altLang="zh-CN" sz="36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.</a:t>
            </a:r>
          </a:p>
        </p:txBody>
      </p:sp>
      <p:sp>
        <p:nvSpPr>
          <p:cNvPr id="203780" name="Rectangle 4"/>
          <p:cNvSpPr>
            <a:spLocks noChangeArrowheads="1"/>
          </p:cNvSpPr>
          <p:nvPr/>
        </p:nvSpPr>
        <p:spPr bwMode="auto">
          <a:xfrm>
            <a:off x="395288" y="4724400"/>
            <a:ext cx="8229600" cy="1468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FF0000"/>
              </a:buClr>
              <a:buFont typeface="Wingdings" charset="0"/>
              <a:buNone/>
            </a:pPr>
            <a:r>
              <a:rPr lang="zh-CN" altLang="en-US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解</a:t>
            </a:r>
            <a:r>
              <a:rPr lang="en-US" altLang="zh-CN">
                <a:effectLst>
                  <a:outerShdw blurRad="38100" dist="38100" dir="2700000" algn="tl">
                    <a:srgbClr val="DDDDDD"/>
                  </a:outerShdw>
                </a:effectLst>
              </a:rPr>
              <a:t> </a:t>
            </a:r>
            <a:r>
              <a:rPr lang="zh-CN" altLang="en-US">
                <a:effectLst>
                  <a:outerShdw blurRad="38100" dist="38100" dir="2700000" algn="tl">
                    <a:srgbClr val="DDDDDD"/>
                  </a:outerShdw>
                </a:effectLst>
              </a:rPr>
              <a:t>该递归关系的特征方程为</a:t>
            </a:r>
            <a:r>
              <a:rPr lang="en-US" altLang="zh-CN" i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x</a:t>
            </a:r>
            <a:r>
              <a:rPr lang="en-US" altLang="zh-CN" i="1" baseline="3000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2</a:t>
            </a:r>
            <a:r>
              <a:rPr lang="en-US" altLang="zh-CN" i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-x</a:t>
            </a:r>
            <a:r>
              <a:rPr lang="en-US" altLang="zh-CN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-1=0</a:t>
            </a:r>
            <a:r>
              <a:rPr lang="en-US" altLang="zh-CN">
                <a:effectLst>
                  <a:outerShdw blurRad="38100" dist="38100" dir="2700000" algn="tl">
                    <a:srgbClr val="DDDDDD"/>
                  </a:outerShdw>
                </a:effectLst>
              </a:rPr>
              <a:t>, </a:t>
            </a:r>
            <a:r>
              <a:rPr lang="zh-CN" altLang="en-US">
                <a:effectLst>
                  <a:outerShdw blurRad="38100" dist="38100" dir="2700000" algn="tl">
                    <a:srgbClr val="DDDDDD"/>
                  </a:outerShdw>
                </a:effectLst>
              </a:rPr>
              <a:t>其特征根为</a:t>
            </a:r>
          </a:p>
        </p:txBody>
      </p:sp>
    </p:spTree>
    <p:extLst>
      <p:ext uri="{BB962C8B-B14F-4D97-AF65-F5344CB8AC3E}">
        <p14:creationId xmlns:p14="http://schemas.microsoft.com/office/powerpoint/2010/main" val="6778149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03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203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203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203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3779" grpId="0" build="p"/>
      <p:bldP spid="20378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B88D5-0B9F-DC44-AB94-05F9BCE7153C}" type="slidenum">
              <a:rPr lang="en-US" altLang="zh-CN"/>
              <a:pPr/>
              <a:t>2</a:t>
            </a:fld>
            <a:endParaRPr lang="en-US" altLang="zh-CN"/>
          </a:p>
        </p:txBody>
      </p:sp>
      <p:sp>
        <p:nvSpPr>
          <p:cNvPr id="119813" name="Text Box 5"/>
          <p:cNvSpPr txBox="1">
            <a:spLocks noGrp="1" noChangeArrowheads="1"/>
          </p:cNvSpPr>
          <p:nvPr>
            <p:ph type="title"/>
          </p:nvPr>
        </p:nvSpPr>
        <p:spPr>
          <a:xfrm>
            <a:off x="250825" y="260350"/>
            <a:ext cx="8229600" cy="1143000"/>
          </a:xfrm>
          <a:noFill/>
          <a:ln/>
        </p:spPr>
        <p:txBody>
          <a:bodyPr/>
          <a:lstStyle/>
          <a:p>
            <a:r>
              <a:rPr lang="zh-CN" altLang="en-US" b="1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隶书" charset="0"/>
                <a:ea typeface="隶书" charset="0"/>
                <a:cs typeface="隶书" charset="0"/>
              </a:rPr>
              <a:t>第四讲</a:t>
            </a:r>
            <a:r>
              <a:rPr lang="en-US" altLang="zh-CN" b="1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隶书" charset="0"/>
                <a:ea typeface="隶书" charset="0"/>
                <a:cs typeface="隶书" charset="0"/>
              </a:rPr>
              <a:t>:</a:t>
            </a:r>
            <a:r>
              <a:rPr lang="en-US" altLang="zh-CN" b="1">
                <a:effectLst>
                  <a:outerShdw blurRad="38100" dist="38100" dir="2700000" algn="tl">
                    <a:srgbClr val="DDDDDD"/>
                  </a:outerShdw>
                </a:effectLst>
                <a:latin typeface="隶书" charset="0"/>
                <a:ea typeface="隶书" charset="0"/>
                <a:cs typeface="隶书" charset="0"/>
              </a:rPr>
              <a:t> </a:t>
            </a:r>
            <a:r>
              <a:rPr lang="zh-CN" altLang="en-US" b="1">
                <a:effectLst>
                  <a:outerShdw blurRad="38100" dist="38100" dir="2700000" algn="tl">
                    <a:srgbClr val="DDDDDD"/>
                  </a:outerShdw>
                </a:effectLst>
                <a:latin typeface="隶书" charset="0"/>
                <a:ea typeface="隶书" charset="0"/>
                <a:cs typeface="隶书" charset="0"/>
              </a:rPr>
              <a:t>常系数递归关系</a:t>
            </a:r>
            <a:endParaRPr lang="zh-CN" altLang="en-US" b="1">
              <a:solidFill>
                <a:srgbClr val="0000FF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隶书" charset="0"/>
              <a:ea typeface="隶书" charset="0"/>
              <a:cs typeface="隶书" charset="0"/>
            </a:endParaRPr>
          </a:p>
        </p:txBody>
      </p:sp>
      <p:sp>
        <p:nvSpPr>
          <p:cNvPr id="119819" name="Rectangle 11"/>
          <p:cNvSpPr>
            <a:spLocks noGrp="1" noChangeArrowheads="1"/>
          </p:cNvSpPr>
          <p:nvPr>
            <p:ph type="body" idx="1"/>
          </p:nvPr>
        </p:nvSpPr>
        <p:spPr>
          <a:xfrm>
            <a:off x="395288" y="1628179"/>
            <a:ext cx="8229600" cy="2663825"/>
          </a:xfrm>
          <a:noFill/>
          <a:ln/>
        </p:spPr>
        <p:txBody>
          <a:bodyPr/>
          <a:lstStyle/>
          <a:p>
            <a:pPr marL="609600" indent="-609600">
              <a:buFontTx/>
              <a:buNone/>
            </a:pPr>
            <a:r>
              <a:rPr lang="en-US" altLang="zh-CN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I</a:t>
            </a:r>
            <a:r>
              <a:rPr lang="en-US" altLang="zh-CN" sz="3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 </a:t>
            </a:r>
            <a:r>
              <a:rPr lang="en-US" altLang="zh-CN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. </a:t>
            </a:r>
            <a:r>
              <a:rPr lang="zh-CN" altLang="en-US" sz="3600" b="1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  <a:ea typeface="楷体_GB2312" charset="0"/>
                <a:cs typeface="楷体_GB2312" charset="0"/>
              </a:rPr>
              <a:t>常系数</a:t>
            </a:r>
            <a:r>
              <a:rPr lang="zh-CN" altLang="en-US" sz="36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  <a:ea typeface="楷体_GB2312" charset="0"/>
                <a:cs typeface="楷体_GB2312" charset="0"/>
              </a:rPr>
              <a:t>齐次</a:t>
            </a:r>
            <a:r>
              <a:rPr lang="zh-CN" altLang="en-US" sz="3600" b="1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  <a:ea typeface="楷体_GB2312" charset="0"/>
                <a:cs typeface="楷体_GB2312" charset="0"/>
              </a:rPr>
              <a:t>递归关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  <a:ea typeface="楷体_GB2312" charset="0"/>
                <a:cs typeface="楷体_GB2312" charset="0"/>
              </a:rPr>
              <a:t>系</a:t>
            </a:r>
            <a:endParaRPr lang="en-US" altLang="zh-CN" sz="3600" b="1" dirty="0">
              <a:effectLst>
                <a:outerShdw blurRad="38100" dist="38100" dir="2700000" algn="tl">
                  <a:srgbClr val="DDDDDD"/>
                </a:outerShdw>
              </a:effectLst>
              <a:latin typeface="Times New Roman" charset="0"/>
              <a:ea typeface="楷体_GB2312" charset="0"/>
              <a:cs typeface="楷体_GB2312" charset="0"/>
            </a:endParaRPr>
          </a:p>
          <a:p>
            <a:pPr marL="609600" indent="-609600">
              <a:buFontTx/>
              <a:buNone/>
            </a:pP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  <a:ea typeface="楷体_GB2312" charset="0"/>
                <a:cs typeface="楷体_GB2312" charset="0"/>
              </a:rPr>
              <a:t>     </a:t>
            </a:r>
            <a:r>
              <a:rPr lang="en-US" altLang="zh-CN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  <a:ea typeface="楷体_GB2312" charset="0"/>
                <a:cs typeface="楷体_GB2312" charset="0"/>
              </a:rPr>
              <a:t>(1)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  <a:ea typeface="楷体_GB2312" charset="0"/>
                <a:cs typeface="楷体_GB2312" charset="0"/>
              </a:rPr>
              <a:t> 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  <a:ea typeface="楷体_GB2312" charset="0"/>
                <a:cs typeface="楷体_GB2312" charset="0"/>
              </a:rPr>
              <a:t>特征值为不同的实数</a:t>
            </a:r>
            <a:endParaRPr lang="en-US" altLang="zh-CN" sz="3600" b="1" dirty="0">
              <a:effectLst>
                <a:outerShdw blurRad="38100" dist="38100" dir="2700000" algn="tl">
                  <a:srgbClr val="DDDDDD"/>
                </a:outerShdw>
              </a:effectLst>
              <a:latin typeface="Times New Roman" charset="0"/>
              <a:ea typeface="楷体_GB2312" charset="0"/>
              <a:cs typeface="楷体_GB2312" charset="0"/>
            </a:endParaRPr>
          </a:p>
          <a:p>
            <a:pPr marL="609600" indent="-609600">
              <a:buFontTx/>
              <a:buNone/>
            </a:pP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  <a:ea typeface="楷体_GB2312" charset="0"/>
                <a:cs typeface="楷体_GB2312" charset="0"/>
              </a:rPr>
              <a:t>     </a:t>
            </a:r>
            <a:r>
              <a:rPr lang="en-US" altLang="zh-CN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  <a:ea typeface="楷体_GB2312" charset="0"/>
                <a:cs typeface="楷体_GB2312" charset="0"/>
              </a:rPr>
              <a:t>(2)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  <a:ea typeface="楷体_GB2312" charset="0"/>
                <a:cs typeface="楷体_GB2312" charset="0"/>
              </a:rPr>
              <a:t> 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  <a:ea typeface="楷体_GB2312" charset="0"/>
                <a:cs typeface="楷体_GB2312" charset="0"/>
              </a:rPr>
              <a:t>特征值均为实数但是有重根</a:t>
            </a:r>
            <a:endParaRPr lang="en-US" altLang="zh-CN" sz="3600" b="1" dirty="0">
              <a:effectLst>
                <a:outerShdw blurRad="38100" dist="38100" dir="2700000" algn="tl">
                  <a:srgbClr val="DDDDDD"/>
                </a:outerShdw>
              </a:effectLst>
              <a:latin typeface="Times New Roman" charset="0"/>
              <a:ea typeface="楷体_GB2312" charset="0"/>
              <a:cs typeface="楷体_GB2312" charset="0"/>
            </a:endParaRPr>
          </a:p>
          <a:p>
            <a:pPr marL="609600" indent="-609600">
              <a:buFontTx/>
              <a:buNone/>
            </a:pPr>
            <a:r>
              <a:rPr lang="en-US" altLang="zh-CN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  <a:ea typeface="楷体_GB2312" charset="0"/>
                <a:cs typeface="楷体_GB2312" charset="0"/>
              </a:rPr>
              <a:t>     (3)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  <a:ea typeface="楷体_GB2312" charset="0"/>
                <a:cs typeface="楷体_GB2312" charset="0"/>
              </a:rPr>
              <a:t> 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  <a:ea typeface="楷体_GB2312" charset="0"/>
                <a:cs typeface="楷体_GB2312" charset="0"/>
              </a:rPr>
              <a:t>特征值有复根</a:t>
            </a:r>
            <a:r>
              <a:rPr lang="en-US" altLang="zh-CN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  <a:ea typeface="楷体_GB2312" charset="0"/>
                <a:cs typeface="楷体_GB2312" charset="0"/>
              </a:rPr>
              <a:t>*</a:t>
            </a:r>
            <a:r>
              <a:rPr lang="en-US" altLang="zh-CN" sz="3600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  <a:ea typeface="楷体_GB2312" charset="0"/>
                <a:cs typeface="楷体_GB2312" charset="0"/>
              </a:rPr>
              <a:t>   </a:t>
            </a:r>
          </a:p>
        </p:txBody>
      </p:sp>
      <p:sp>
        <p:nvSpPr>
          <p:cNvPr id="119820" name="Rectangle 12"/>
          <p:cNvSpPr>
            <a:spLocks noChangeArrowheads="1"/>
          </p:cNvSpPr>
          <p:nvPr/>
        </p:nvSpPr>
        <p:spPr bwMode="auto">
          <a:xfrm>
            <a:off x="468313" y="4365029"/>
            <a:ext cx="8229600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SzPct val="80000"/>
              <a:buFont typeface="Wingdings" charset="0"/>
              <a:buNone/>
            </a:pPr>
            <a:r>
              <a:rPr lang="en-US" altLang="zh-CN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II</a:t>
            </a:r>
            <a:r>
              <a:rPr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. </a:t>
            </a:r>
            <a:r>
              <a:rPr lang="zh-CN" altLang="en-US" dirty="0">
                <a:effectLst>
                  <a:outerShdw blurRad="38100" dist="38100" dir="2700000" algn="tl">
                    <a:srgbClr val="DDDDDD"/>
                  </a:outerShdw>
                </a:effectLst>
                <a:ea typeface="楷体_GB2312" charset="0"/>
                <a:cs typeface="楷体_GB2312" charset="0"/>
              </a:rPr>
              <a:t>常系数</a:t>
            </a:r>
            <a:r>
              <a:rPr lang="zh-CN" altLang="en-US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ea typeface="楷体_GB2312" charset="0"/>
                <a:cs typeface="楷体_GB2312" charset="0"/>
              </a:rPr>
              <a:t>非齐次</a:t>
            </a:r>
            <a:r>
              <a:rPr lang="zh-CN" altLang="en-US" dirty="0">
                <a:effectLst>
                  <a:outerShdw blurRad="38100" dist="38100" dir="2700000" algn="tl">
                    <a:srgbClr val="DDDDDD"/>
                  </a:outerShdw>
                </a:effectLst>
                <a:ea typeface="楷体_GB2312" charset="0"/>
                <a:cs typeface="楷体_GB2312" charset="0"/>
              </a:rPr>
              <a:t>递归关系</a:t>
            </a:r>
            <a:r>
              <a:rPr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ea typeface="楷体_GB2312" charset="0"/>
                <a:cs typeface="楷体_GB2312" charset="0"/>
              </a:rPr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30076754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19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19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19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119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119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119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813" grpId="0"/>
      <p:bldP spid="119819" grpId="0" build="p"/>
      <p:bldP spid="11982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EEBFD-931F-9C43-941D-9EEEACB909E3}" type="slidenum">
              <a:rPr lang="en-US" altLang="zh-CN"/>
              <a:pPr/>
              <a:t>20</a:t>
            </a:fld>
            <a:endParaRPr lang="en-US" altLang="zh-CN"/>
          </a:p>
        </p:txBody>
      </p:sp>
      <p:sp>
        <p:nvSpPr>
          <p:cNvPr id="204804" name="Rectangle 4"/>
          <p:cNvSpPr>
            <a:spLocks noChangeArrowheads="1"/>
          </p:cNvSpPr>
          <p:nvPr/>
        </p:nvSpPr>
        <p:spPr bwMode="auto">
          <a:xfrm>
            <a:off x="611188" y="1484313"/>
            <a:ext cx="7993062" cy="893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just">
              <a:spcBef>
                <a:spcPct val="20000"/>
              </a:spcBef>
              <a:buClr>
                <a:srgbClr val="FF0000"/>
              </a:buClr>
              <a:buFont typeface="Wingdings" charset="0"/>
              <a:buChar char="l"/>
            </a:pPr>
            <a:r>
              <a:rPr lang="zh-CN" altLang="en-US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可设该数列的解为</a:t>
            </a:r>
            <a:r>
              <a:rPr lang="en-US" altLang="zh-CN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:</a:t>
            </a:r>
          </a:p>
        </p:txBody>
      </p:sp>
      <p:sp>
        <p:nvSpPr>
          <p:cNvPr id="204806" name="Rectangle 6"/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04805" name="Object 5"/>
          <p:cNvGraphicFramePr>
            <a:graphicFrameLocks noChangeAspect="1"/>
          </p:cNvGraphicFramePr>
          <p:nvPr/>
        </p:nvGraphicFramePr>
        <p:xfrm>
          <a:off x="1619250" y="254000"/>
          <a:ext cx="4608513" cy="1158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087" name="公式" r:id="rId3" imgW="1701800" imgH="431800" progId="Equation.3">
                  <p:embed/>
                </p:oleObj>
              </mc:Choice>
              <mc:Fallback>
                <p:oleObj name="公式" r:id="rId3" imgW="17018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254000"/>
                        <a:ext cx="4608513" cy="1158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07" name="Object 7"/>
          <p:cNvGraphicFramePr>
            <a:graphicFrameLocks noChangeAspect="1"/>
          </p:cNvGraphicFramePr>
          <p:nvPr/>
        </p:nvGraphicFramePr>
        <p:xfrm>
          <a:off x="1476375" y="2276475"/>
          <a:ext cx="5473700" cy="1425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088" name="公式" r:id="rId5" imgW="2044700" imgH="533400" progId="Equation.3">
                  <p:embed/>
                </p:oleObj>
              </mc:Choice>
              <mc:Fallback>
                <p:oleObj name="公式" r:id="rId5" imgW="2044700" imgH="533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2276475"/>
                        <a:ext cx="5473700" cy="1425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10" name="Rectangle 10"/>
          <p:cNvSpPr>
            <a:spLocks noGrp="1" noChangeArrowheads="1"/>
          </p:cNvSpPr>
          <p:nvPr>
            <p:ph type="body" sz="half" idx="1"/>
          </p:nvPr>
        </p:nvSpPr>
        <p:spPr>
          <a:xfrm>
            <a:off x="827088" y="3716338"/>
            <a:ext cx="8147050" cy="820737"/>
          </a:xfrm>
          <a:noFill/>
          <a:ln/>
        </p:spPr>
        <p:txBody>
          <a:bodyPr/>
          <a:lstStyle/>
          <a:p>
            <a:pPr>
              <a:buClr>
                <a:srgbClr val="FF0000"/>
              </a:buClr>
              <a:buFont typeface="Wingdings" charset="0"/>
              <a:buChar char="l"/>
            </a:pPr>
            <a:r>
              <a:rPr lang="en-US" altLang="zh-CN" sz="3600" b="1">
                <a:effectLst>
                  <a:outerShdw blurRad="38100" dist="38100" dir="2700000" algn="tl">
                    <a:srgbClr val="DDDDDD"/>
                  </a:outerShdw>
                </a:effectLst>
              </a:rPr>
              <a:t> </a:t>
            </a:r>
            <a:r>
              <a:rPr lang="zh-CN" altLang="en-US" sz="3600" b="1">
                <a:effectLst>
                  <a:outerShdw blurRad="38100" dist="38100" dir="2700000" algn="tl">
                    <a:srgbClr val="DDDDDD"/>
                  </a:outerShdw>
                </a:effectLst>
              </a:rPr>
              <a:t>由边界条件得到方程组</a:t>
            </a:r>
          </a:p>
        </p:txBody>
      </p:sp>
      <p:graphicFrame>
        <p:nvGraphicFramePr>
          <p:cNvPr id="204811" name="Object 11"/>
          <p:cNvGraphicFramePr>
            <a:graphicFrameLocks noGrp="1" noChangeAspect="1"/>
          </p:cNvGraphicFramePr>
          <p:nvPr>
            <p:ph sz="half" idx="2"/>
          </p:nvPr>
        </p:nvGraphicFramePr>
        <p:xfrm>
          <a:off x="1835150" y="4365625"/>
          <a:ext cx="5472113" cy="202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089" name="公式" r:id="rId7" imgW="1917700" imgH="711200" progId="Equation.3">
                  <p:embed/>
                </p:oleObj>
              </mc:Choice>
              <mc:Fallback>
                <p:oleObj name="公式" r:id="rId7" imgW="1917700" imgH="71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4365625"/>
                        <a:ext cx="5472113" cy="2028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80808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576556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048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48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04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4" dur="500"/>
                                        <p:tgtEl>
                                          <p:spTgt spid="204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048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048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04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6" dur="500"/>
                                        <p:tgtEl>
                                          <p:spTgt spid="2048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048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048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04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04" grpId="0"/>
      <p:bldP spid="204810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幻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6EB35-DB22-384F-853D-AF2EE813B30C}" type="slidenum">
              <a:rPr lang="en-US" altLang="zh-CN"/>
              <a:pPr/>
              <a:t>21</a:t>
            </a:fld>
            <a:endParaRPr lang="en-US" altLang="zh-CN"/>
          </a:p>
        </p:txBody>
      </p:sp>
      <p:sp>
        <p:nvSpPr>
          <p:cNvPr id="205828" name="Rectangle 4"/>
          <p:cNvSpPr>
            <a:spLocks noChangeArrowheads="1"/>
          </p:cNvSpPr>
          <p:nvPr/>
        </p:nvSpPr>
        <p:spPr bwMode="auto">
          <a:xfrm>
            <a:off x="519113" y="476250"/>
            <a:ext cx="8229600" cy="892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FF0000"/>
              </a:buClr>
              <a:buFont typeface="Wingdings" charset="0"/>
              <a:buChar char="l"/>
            </a:pPr>
            <a:r>
              <a:rPr lang="zh-CN" altLang="en-US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解这个方程组得到</a:t>
            </a:r>
            <a:r>
              <a:rPr lang="en-US" altLang="zh-CN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:</a:t>
            </a:r>
            <a:r>
              <a:rPr lang="en-US" altLang="zh-CN" b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 </a:t>
            </a:r>
          </a:p>
        </p:txBody>
      </p:sp>
      <p:sp>
        <p:nvSpPr>
          <p:cNvPr id="205830" name="Rectangle 6"/>
          <p:cNvSpPr>
            <a:spLocks noChangeArrowheads="1"/>
          </p:cNvSpPr>
          <p:nvPr/>
        </p:nvSpPr>
        <p:spPr bwMode="auto">
          <a:xfrm>
            <a:off x="0" y="30718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5832" name="Rectangle 8"/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05831" name="Object 7"/>
          <p:cNvGraphicFramePr>
            <a:graphicFrameLocks noChangeAspect="1"/>
          </p:cNvGraphicFramePr>
          <p:nvPr/>
        </p:nvGraphicFramePr>
        <p:xfrm>
          <a:off x="900113" y="1125538"/>
          <a:ext cx="5903912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144" name="公式" r:id="rId3" imgW="2362200" imgH="457200" progId="Equation.3">
                  <p:embed/>
                </p:oleObj>
              </mc:Choice>
              <mc:Fallback>
                <p:oleObj name="公式" r:id="rId3" imgW="23622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1125538"/>
                        <a:ext cx="5903912" cy="1143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834" name="Rectangle 10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2320925"/>
            <a:ext cx="8291513" cy="820738"/>
          </a:xfrm>
          <a:noFill/>
          <a:ln/>
        </p:spPr>
        <p:txBody>
          <a:bodyPr/>
          <a:lstStyle/>
          <a:p>
            <a:pPr>
              <a:buClr>
                <a:srgbClr val="FF0000"/>
              </a:buClr>
              <a:buFont typeface="Wingdings" charset="0"/>
              <a:buChar char="l"/>
            </a:pPr>
            <a:r>
              <a:rPr lang="zh-CN" altLang="en-US" sz="3600" b="1">
                <a:effectLst>
                  <a:outerShdw blurRad="38100" dist="38100" dir="2700000" algn="tl">
                    <a:srgbClr val="DDDDDD"/>
                  </a:outerShdw>
                </a:effectLst>
              </a:rPr>
              <a:t>所以</a:t>
            </a:r>
            <a:r>
              <a:rPr lang="en-US" altLang="zh-CN" sz="3600" b="1">
                <a:effectLst>
                  <a:outerShdw blurRad="38100" dist="38100" dir="2700000" algn="tl">
                    <a:srgbClr val="DDDDDD"/>
                  </a:outerShdw>
                </a:effectLst>
              </a:rPr>
              <a:t>, </a:t>
            </a:r>
            <a:r>
              <a:rPr lang="zh-CN" altLang="en-US" sz="3600" b="1">
                <a:effectLst>
                  <a:outerShdw blurRad="38100" dist="38100" dir="2700000" algn="tl">
                    <a:srgbClr val="DDDDDD"/>
                  </a:outerShdw>
                </a:effectLst>
              </a:rPr>
              <a:t>该递归数列的解为</a:t>
            </a:r>
          </a:p>
        </p:txBody>
      </p:sp>
      <p:graphicFrame>
        <p:nvGraphicFramePr>
          <p:cNvPr id="205835" name="Object 11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1042988" y="2924175"/>
          <a:ext cx="6553200" cy="1382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145" name="公式" r:id="rId5" imgW="2527300" imgH="533400" progId="Equation.3">
                  <p:embed/>
                </p:oleObj>
              </mc:Choice>
              <mc:Fallback>
                <p:oleObj name="公式" r:id="rId5" imgW="2527300" imgH="533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2924175"/>
                        <a:ext cx="6553200" cy="1382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80808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838" name="Rectangle 14"/>
          <p:cNvSpPr>
            <a:spLocks noChangeArrowheads="1"/>
          </p:cNvSpPr>
          <p:nvPr/>
        </p:nvSpPr>
        <p:spPr bwMode="auto">
          <a:xfrm>
            <a:off x="539750" y="4437063"/>
            <a:ext cx="8229600" cy="72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zh-CN" altLang="en-US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例</a:t>
            </a: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4.2</a:t>
            </a:r>
            <a:r>
              <a:rPr lang="en-US" altLang="zh-CN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 </a:t>
            </a:r>
            <a:r>
              <a:rPr lang="zh-CN" altLang="en-US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求解递归关系</a:t>
            </a:r>
          </a:p>
        </p:txBody>
      </p:sp>
      <p:graphicFrame>
        <p:nvGraphicFramePr>
          <p:cNvPr id="205839" name="Object 15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971550" y="5194300"/>
          <a:ext cx="5543550" cy="682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146" name="公式" r:id="rId7" imgW="1854200" imgH="228600" progId="Equation.3">
                  <p:embed/>
                </p:oleObj>
              </mc:Choice>
              <mc:Fallback>
                <p:oleObj name="公式" r:id="rId7" imgW="18542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5194300"/>
                        <a:ext cx="5543550" cy="682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80808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842" name="Object 18"/>
          <p:cNvGraphicFramePr>
            <a:graphicFrameLocks noChangeAspect="1"/>
          </p:cNvGraphicFramePr>
          <p:nvPr/>
        </p:nvGraphicFramePr>
        <p:xfrm>
          <a:off x="971550" y="5876925"/>
          <a:ext cx="6408738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147" name="公式" r:id="rId9" imgW="2247900" imgH="228600" progId="Equation.3">
                  <p:embed/>
                </p:oleObj>
              </mc:Choice>
              <mc:Fallback>
                <p:oleObj name="公式" r:id="rId9" imgW="22479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5876925"/>
                        <a:ext cx="6408738" cy="650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033152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05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058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58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05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9" dur="1000"/>
                                        <p:tgtEl>
                                          <p:spTgt spid="2058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058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058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05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058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058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05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058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058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05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058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058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05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828" grpId="0"/>
      <p:bldP spid="205834" grpId="0" build="p"/>
      <p:bldP spid="20583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2C740-672A-6446-AEFE-69B86942FFF3}" type="slidenum">
              <a:rPr lang="en-US" altLang="zh-CN"/>
              <a:pPr/>
              <a:t>22</a:t>
            </a:fld>
            <a:endParaRPr lang="en-US" altLang="zh-CN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23850" y="519113"/>
            <a:ext cx="8362950" cy="749300"/>
          </a:xfrm>
        </p:spPr>
        <p:txBody>
          <a:bodyPr/>
          <a:lstStyle/>
          <a:p>
            <a:pPr>
              <a:buFontTx/>
              <a:buNone/>
            </a:pPr>
            <a:r>
              <a:rPr lang="zh-CN" altLang="en-US" sz="3600" b="1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解</a:t>
            </a:r>
            <a:r>
              <a:rPr lang="en-US" altLang="zh-CN" sz="36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 </a:t>
            </a:r>
            <a:r>
              <a:rPr lang="zh-CN" altLang="en-US" sz="36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该递归关系所对应的特征方程</a:t>
            </a:r>
            <a:r>
              <a:rPr lang="en-US" altLang="zh-CN" sz="36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:</a:t>
            </a:r>
          </a:p>
        </p:txBody>
      </p:sp>
      <p:sp>
        <p:nvSpPr>
          <p:cNvPr id="207877" name="Rectangle 5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07876" name="Object 4"/>
          <p:cNvGraphicFramePr>
            <a:graphicFrameLocks noChangeAspect="1"/>
          </p:cNvGraphicFramePr>
          <p:nvPr/>
        </p:nvGraphicFramePr>
        <p:xfrm>
          <a:off x="1692275" y="1052513"/>
          <a:ext cx="4176713" cy="649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0168" name="公式" r:id="rId3" imgW="1282700" imgH="203200" progId="Equation.3">
                  <p:embed/>
                </p:oleObj>
              </mc:Choice>
              <mc:Fallback>
                <p:oleObj name="公式" r:id="rId3" imgW="12827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1052513"/>
                        <a:ext cx="4176713" cy="6492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7878" name="Rectangle 6"/>
          <p:cNvSpPr>
            <a:spLocks noChangeArrowheads="1"/>
          </p:cNvSpPr>
          <p:nvPr/>
        </p:nvSpPr>
        <p:spPr bwMode="auto">
          <a:xfrm>
            <a:off x="5795963" y="1700213"/>
            <a:ext cx="2879725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zh-CN" altLang="en-US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设递归关系</a:t>
            </a:r>
            <a:r>
              <a:rPr lang="en-US" altLang="zh-CN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:</a:t>
            </a:r>
            <a:endParaRPr lang="en-US" altLang="zh-CN" b="0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</a:endParaRPr>
          </a:p>
        </p:txBody>
      </p:sp>
      <p:sp>
        <p:nvSpPr>
          <p:cNvPr id="207879" name="Rectangle 7"/>
          <p:cNvSpPr>
            <a:spLocks noChangeArrowheads="1"/>
          </p:cNvSpPr>
          <p:nvPr/>
        </p:nvSpPr>
        <p:spPr bwMode="auto">
          <a:xfrm>
            <a:off x="323850" y="1744663"/>
            <a:ext cx="1871663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zh-CN" altLang="en-US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特征根</a:t>
            </a:r>
            <a:r>
              <a:rPr lang="en-US" altLang="zh-CN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:</a:t>
            </a:r>
            <a:endParaRPr lang="en-US" altLang="zh-CN" b="0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</a:endParaRPr>
          </a:p>
        </p:txBody>
      </p:sp>
      <p:sp>
        <p:nvSpPr>
          <p:cNvPr id="207881" name="Rectangle 9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07880" name="Object 8"/>
          <p:cNvGraphicFramePr>
            <a:graphicFrameLocks noChangeAspect="1"/>
          </p:cNvGraphicFramePr>
          <p:nvPr/>
        </p:nvGraphicFramePr>
        <p:xfrm>
          <a:off x="2051050" y="1793875"/>
          <a:ext cx="3889375" cy="627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0169" name="公式" r:id="rId5" imgW="1422400" imgH="228600" progId="Equation.3">
                  <p:embed/>
                </p:oleObj>
              </mc:Choice>
              <mc:Fallback>
                <p:oleObj name="公式" r:id="rId5" imgW="14224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1793875"/>
                        <a:ext cx="3889375" cy="627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7883" name="Rectangle 11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07882" name="Object 10"/>
          <p:cNvGraphicFramePr>
            <a:graphicFrameLocks noChangeAspect="1"/>
          </p:cNvGraphicFramePr>
          <p:nvPr/>
        </p:nvGraphicFramePr>
        <p:xfrm>
          <a:off x="1908175" y="2492375"/>
          <a:ext cx="4789488" cy="674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0170" name="公式" r:id="rId7" imgW="1688760" imgH="241200" progId="Equation.3">
                  <p:embed/>
                </p:oleObj>
              </mc:Choice>
              <mc:Fallback>
                <p:oleObj name="公式" r:id="rId7" imgW="168876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2492375"/>
                        <a:ext cx="4789488" cy="674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7884" name="Rectangle 12"/>
          <p:cNvSpPr>
            <a:spLocks noChangeArrowheads="1"/>
          </p:cNvSpPr>
          <p:nvPr/>
        </p:nvSpPr>
        <p:spPr bwMode="auto">
          <a:xfrm>
            <a:off x="323850" y="3213100"/>
            <a:ext cx="8496300" cy="151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zh-CN" altLang="en-US">
                <a:effectLst>
                  <a:outerShdw blurRad="38100" dist="38100" dir="2700000" algn="tl">
                    <a:srgbClr val="DDDDDD"/>
                  </a:outerShdw>
                </a:effectLst>
              </a:rPr>
              <a:t>由边界条件确定常数</a:t>
            </a:r>
            <a:r>
              <a:rPr lang="en-US" altLang="zh-CN" i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c</a:t>
            </a:r>
            <a:r>
              <a:rPr lang="en-US" altLang="zh-CN" baseline="-2500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1</a:t>
            </a:r>
            <a:r>
              <a:rPr lang="en-US" altLang="zh-CN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,</a:t>
            </a:r>
            <a:r>
              <a:rPr lang="en-US" altLang="zh-CN" i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c</a:t>
            </a:r>
            <a:r>
              <a:rPr lang="en-US" altLang="zh-CN" baseline="-2500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2</a:t>
            </a:r>
            <a:r>
              <a:rPr lang="en-US" altLang="zh-CN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,</a:t>
            </a:r>
            <a:r>
              <a:rPr lang="en-US" altLang="zh-CN" i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c</a:t>
            </a:r>
            <a:r>
              <a:rPr lang="en-US" altLang="zh-CN" baseline="-2500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3</a:t>
            </a:r>
            <a:r>
              <a:rPr lang="en-US" altLang="zh-CN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.</a:t>
            </a:r>
            <a:r>
              <a:rPr lang="en-US" altLang="zh-CN">
                <a:effectLst>
                  <a:outerShdw blurRad="38100" dist="38100" dir="2700000" algn="tl">
                    <a:srgbClr val="DDDDDD"/>
                  </a:outerShdw>
                </a:effectLst>
              </a:rPr>
              <a:t> </a:t>
            </a:r>
            <a:r>
              <a:rPr lang="zh-CN" altLang="en-US">
                <a:effectLst>
                  <a:outerShdw blurRad="38100" dist="38100" dir="2700000" algn="tl">
                    <a:srgbClr val="DDDDDD"/>
                  </a:outerShdw>
                </a:effectLst>
              </a:rPr>
              <a:t>需要解下列</a:t>
            </a:r>
            <a:endParaRPr lang="en-US" altLang="zh-CN">
              <a:effectLst>
                <a:outerShdw blurRad="38100" dist="38100" dir="2700000" algn="tl">
                  <a:srgbClr val="DDDDDD"/>
                </a:outerShdw>
              </a:effectLst>
            </a:endParaRPr>
          </a:p>
          <a:p>
            <a:pPr marL="342900" indent="-342900">
              <a:spcBef>
                <a:spcPct val="20000"/>
              </a:spcBef>
            </a:pPr>
            <a:r>
              <a:rPr lang="zh-CN" altLang="en-US">
                <a:effectLst>
                  <a:outerShdw blurRad="38100" dist="38100" dir="2700000" algn="tl">
                    <a:srgbClr val="DDDDDD"/>
                  </a:outerShdw>
                </a:effectLst>
              </a:rPr>
              <a:t>线性方程组</a:t>
            </a:r>
            <a:r>
              <a:rPr lang="en-US" altLang="zh-CN">
                <a:effectLst>
                  <a:outerShdw blurRad="38100" dist="38100" dir="2700000" algn="tl">
                    <a:srgbClr val="DDDDDD"/>
                  </a:outerShdw>
                </a:effectLst>
              </a:rPr>
              <a:t>:</a:t>
            </a:r>
          </a:p>
        </p:txBody>
      </p:sp>
      <p:graphicFrame>
        <p:nvGraphicFramePr>
          <p:cNvPr id="207885" name="Object 13"/>
          <p:cNvGraphicFramePr>
            <a:graphicFrameLocks noGrp="1" noChangeAspect="1"/>
          </p:cNvGraphicFramePr>
          <p:nvPr>
            <p:ph sz="half" idx="2"/>
          </p:nvPr>
        </p:nvGraphicFramePr>
        <p:xfrm>
          <a:off x="2987675" y="4076700"/>
          <a:ext cx="3600450" cy="2319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0171" name="公式" r:id="rId9" imgW="1104840" imgH="711000" progId="Equation.3">
                  <p:embed/>
                </p:oleObj>
              </mc:Choice>
              <mc:Fallback>
                <p:oleObj name="公式" r:id="rId9" imgW="110484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675" y="4076700"/>
                        <a:ext cx="3600450" cy="2319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80808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720321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07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078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78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07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9" dur="500"/>
                                        <p:tgtEl>
                                          <p:spTgt spid="207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078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078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0" dur="500"/>
                                        <p:tgtEl>
                                          <p:spTgt spid="207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078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078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07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2" dur="500"/>
                                        <p:tgtEl>
                                          <p:spTgt spid="207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078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078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07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7875" grpId="0" build="p"/>
      <p:bldP spid="207878" grpId="0"/>
      <p:bldP spid="207879" grpId="0"/>
      <p:bldP spid="20788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56903-9761-CA42-833F-D5B06A0C8A9A}" type="slidenum">
              <a:rPr lang="en-US" altLang="zh-CN"/>
              <a:pPr/>
              <a:t>23</a:t>
            </a:fld>
            <a:endParaRPr lang="en-US" altLang="zh-CN"/>
          </a:p>
        </p:txBody>
      </p:sp>
      <p:sp>
        <p:nvSpPr>
          <p:cNvPr id="20890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8903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08902" name="Object 6"/>
          <p:cNvGraphicFramePr>
            <a:graphicFrameLocks noChangeAspect="1"/>
          </p:cNvGraphicFramePr>
          <p:nvPr/>
        </p:nvGraphicFramePr>
        <p:xfrm>
          <a:off x="2700338" y="223838"/>
          <a:ext cx="4895850" cy="1260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1128" name="公式" r:id="rId3" imgW="1586811" imgH="406224" progId="Equation.3">
                  <p:embed/>
                </p:oleObj>
              </mc:Choice>
              <mc:Fallback>
                <p:oleObj name="公式" r:id="rId3" imgW="1586811" imgH="4062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223838"/>
                        <a:ext cx="4895850" cy="1260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8905" name="Rectangle 9"/>
          <p:cNvSpPr>
            <a:spLocks noChangeArrowheads="1"/>
          </p:cNvSpPr>
          <p:nvPr/>
        </p:nvSpPr>
        <p:spPr bwMode="auto">
          <a:xfrm>
            <a:off x="900113" y="3860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08904" name="Object 8"/>
          <p:cNvGraphicFramePr>
            <a:graphicFrameLocks noChangeAspect="1"/>
          </p:cNvGraphicFramePr>
          <p:nvPr/>
        </p:nvGraphicFramePr>
        <p:xfrm>
          <a:off x="2700338" y="1317625"/>
          <a:ext cx="4103687" cy="1103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1129" name="公式" r:id="rId5" imgW="1523339" imgH="406224" progId="Equation.3">
                  <p:embed/>
                </p:oleObj>
              </mc:Choice>
              <mc:Fallback>
                <p:oleObj name="公式" r:id="rId5" imgW="1523339" imgH="4062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1317625"/>
                        <a:ext cx="4103687" cy="1103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8906" name="Rectangle 10"/>
          <p:cNvSpPr>
            <a:spLocks noGrp="1" noChangeArrowheads="1"/>
          </p:cNvSpPr>
          <p:nvPr>
            <p:ph type="body" sz="half" idx="1"/>
          </p:nvPr>
        </p:nvSpPr>
        <p:spPr>
          <a:xfrm>
            <a:off x="323850" y="549275"/>
            <a:ext cx="2376488" cy="749300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zh-CN" altLang="en-US" sz="3600" b="1">
                <a:effectLst>
                  <a:outerShdw blurRad="38100" dist="38100" dir="2700000" algn="tl">
                    <a:srgbClr val="DDDDDD"/>
                  </a:outerShdw>
                </a:effectLst>
              </a:rPr>
              <a:t>解之可得</a:t>
            </a:r>
            <a:r>
              <a:rPr lang="en-US" altLang="zh-CN" sz="3600" b="1">
                <a:effectLst>
                  <a:outerShdw blurRad="38100" dist="38100" dir="2700000" algn="tl">
                    <a:srgbClr val="DDDDDD"/>
                  </a:outerShdw>
                </a:effectLst>
              </a:rPr>
              <a:t>:</a:t>
            </a:r>
          </a:p>
        </p:txBody>
      </p:sp>
      <p:sp>
        <p:nvSpPr>
          <p:cNvPr id="208907" name="Rectangle 11"/>
          <p:cNvSpPr>
            <a:spLocks noChangeArrowheads="1"/>
          </p:cNvSpPr>
          <p:nvPr/>
        </p:nvSpPr>
        <p:spPr bwMode="auto">
          <a:xfrm>
            <a:off x="323850" y="1484313"/>
            <a:ext cx="2376488" cy="749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zh-CN" altLang="en-US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通解为</a:t>
            </a:r>
            <a:r>
              <a:rPr lang="en-US" altLang="zh-CN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:</a:t>
            </a:r>
          </a:p>
        </p:txBody>
      </p:sp>
      <p:sp>
        <p:nvSpPr>
          <p:cNvPr id="208908" name="Rectangle 12"/>
          <p:cNvSpPr>
            <a:spLocks noChangeArrowheads="1"/>
          </p:cNvSpPr>
          <p:nvPr/>
        </p:nvSpPr>
        <p:spPr bwMode="auto">
          <a:xfrm>
            <a:off x="374650" y="2492375"/>
            <a:ext cx="8229600" cy="410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例</a:t>
            </a:r>
            <a:r>
              <a:rPr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4.3</a:t>
            </a:r>
            <a:r>
              <a:rPr lang="en-US" altLang="zh-CN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 </a:t>
            </a:r>
            <a:r>
              <a:rPr lang="zh-CN" altLang="en-US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在信道上传输仅用</a:t>
            </a:r>
            <a:r>
              <a:rPr lang="en-US" altLang="zh-CN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3</a:t>
            </a:r>
            <a:r>
              <a:rPr lang="zh-CN" altLang="en-US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个字母</a:t>
            </a:r>
            <a:r>
              <a:rPr lang="en-US" altLang="zh-CN" i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a</a:t>
            </a:r>
            <a:r>
              <a:rPr lang="en-US" altLang="zh-CN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, </a:t>
            </a:r>
            <a:r>
              <a:rPr lang="en-US" altLang="zh-CN" i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b</a:t>
            </a:r>
            <a:r>
              <a:rPr lang="en-US" altLang="zh-CN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, </a:t>
            </a:r>
            <a:r>
              <a:rPr lang="en-US" altLang="zh-CN" i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c</a:t>
            </a:r>
            <a:r>
              <a:rPr lang="zh-CN" altLang="en-US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组成并且长度为</a:t>
            </a:r>
            <a:r>
              <a:rPr lang="en-US" altLang="zh-CN" i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n</a:t>
            </a:r>
            <a:r>
              <a:rPr lang="zh-CN" altLang="en-US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的词</a:t>
            </a:r>
            <a:r>
              <a:rPr lang="en-US" altLang="zh-CN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. </a:t>
            </a:r>
            <a:r>
              <a:rPr lang="zh-CN" altLang="en-US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规定连续出现两个</a:t>
            </a:r>
            <a:r>
              <a:rPr lang="en-US" altLang="zh-CN" i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a</a:t>
            </a:r>
            <a:r>
              <a:rPr lang="zh-CN" altLang="en-US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的词不能传输</a:t>
            </a:r>
            <a:r>
              <a:rPr lang="en-US" altLang="zh-CN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. </a:t>
            </a:r>
            <a:r>
              <a:rPr lang="zh-CN" altLang="en-US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试确定这个信道允许传输的词的个数</a:t>
            </a:r>
            <a:r>
              <a:rPr lang="en-US" altLang="zh-CN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. </a:t>
            </a:r>
          </a:p>
          <a:p>
            <a:pPr marL="342900" indent="-342900">
              <a:spcBef>
                <a:spcPct val="20000"/>
              </a:spcBef>
            </a:pPr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解</a:t>
            </a:r>
            <a:r>
              <a:rPr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 </a:t>
            </a:r>
            <a:r>
              <a:rPr lang="zh-CN" altLang="en-US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令</a:t>
            </a:r>
            <a:r>
              <a:rPr lang="en-US" altLang="zh-CN" i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h</a:t>
            </a:r>
            <a:r>
              <a:rPr lang="en-US" altLang="zh-CN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(</a:t>
            </a:r>
            <a:r>
              <a:rPr lang="en-US" altLang="zh-CN" i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n</a:t>
            </a:r>
            <a:r>
              <a:rPr lang="en-US" altLang="zh-CN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)</a:t>
            </a:r>
            <a:r>
              <a:rPr lang="zh-CN" altLang="en-US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为允许传输长度为</a:t>
            </a:r>
            <a:r>
              <a:rPr lang="en-US" altLang="zh-CN" i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n</a:t>
            </a:r>
            <a:r>
              <a:rPr lang="zh-CN" altLang="en-US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的词总数</a:t>
            </a:r>
            <a:r>
              <a:rPr lang="en-US" altLang="zh-CN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, </a:t>
            </a:r>
            <a:r>
              <a:rPr lang="en-US" altLang="zh-CN" i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n</a:t>
            </a:r>
            <a:r>
              <a:rPr lang="en-US" altLang="zh-CN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=1,2</a:t>
            </a:r>
            <a:r>
              <a:rPr lang="en-US" altLang="zh-CN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,</a:t>
            </a:r>
            <a:r>
              <a:rPr lang="en-US" altLang="zh-CN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sym typeface="Symbol" charset="0"/>
              </a:rPr>
              <a:t>…</a:t>
            </a:r>
            <a:r>
              <a:rPr lang="en-US" altLang="zh-CN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.</a:t>
            </a:r>
            <a:r>
              <a:rPr lang="en-US" altLang="zh-CN" dirty="0" smtClean="0">
                <a:effectLst>
                  <a:outerShdw blurRad="38100" dist="38100" dir="2700000" algn="tl">
                    <a:srgbClr val="DDDDDD"/>
                  </a:outerShdw>
                </a:effectLst>
              </a:rPr>
              <a:t> </a:t>
            </a:r>
            <a:r>
              <a:rPr lang="zh-CN" altLang="en-US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直接计算知</a:t>
            </a:r>
            <a:r>
              <a:rPr lang="en-US" altLang="zh-CN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, </a:t>
            </a:r>
            <a:r>
              <a:rPr lang="en-US" altLang="zh-CN" i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h</a:t>
            </a:r>
            <a:r>
              <a:rPr lang="en-US" altLang="zh-CN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(1)=3, </a:t>
            </a:r>
            <a:r>
              <a:rPr lang="en-US" altLang="zh-CN" i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h</a:t>
            </a:r>
            <a:r>
              <a:rPr lang="en-US" altLang="zh-CN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(2)=8.</a:t>
            </a:r>
          </a:p>
        </p:txBody>
      </p:sp>
    </p:spTree>
    <p:extLst>
      <p:ext uri="{BB962C8B-B14F-4D97-AF65-F5344CB8AC3E}">
        <p14:creationId xmlns:p14="http://schemas.microsoft.com/office/powerpoint/2010/main" val="3290945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089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089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89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08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089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089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08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089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089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08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3" dur="500"/>
                                        <p:tgtEl>
                                          <p:spTgt spid="2089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8" dur="500"/>
                                        <p:tgtEl>
                                          <p:spTgt spid="2089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8906" grpId="0" build="p"/>
      <p:bldP spid="208907" grpId="0"/>
      <p:bldP spid="208908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幻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983C3-EC9A-1544-BD5F-086DCB0B0E17}" type="slidenum">
              <a:rPr lang="en-US" altLang="zh-CN"/>
              <a:pPr/>
              <a:t>24</a:t>
            </a:fld>
            <a:endParaRPr lang="en-US" altLang="zh-CN"/>
          </a:p>
        </p:txBody>
      </p:sp>
      <p:sp>
        <p:nvSpPr>
          <p:cNvPr id="2099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68313" y="476250"/>
            <a:ext cx="8218487" cy="2376488"/>
          </a:xfrm>
        </p:spPr>
        <p:txBody>
          <a:bodyPr/>
          <a:lstStyle/>
          <a:p>
            <a:pPr>
              <a:buClr>
                <a:srgbClr val="FF0000"/>
              </a:buClr>
              <a:buFont typeface="Wingdings" charset="0"/>
              <a:buChar char="l"/>
            </a:pP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设</a:t>
            </a:r>
            <a:r>
              <a:rPr lang="en-US" altLang="zh-CN" sz="3600" b="1" i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n</a:t>
            </a:r>
            <a:r>
              <a:rPr lang="en-US" altLang="zh-CN" sz="3600" dirty="0">
                <a:solidFill>
                  <a:srgbClr val="333399"/>
                </a:solidFill>
              </a:rPr>
              <a:t>≥</a:t>
            </a:r>
            <a:r>
              <a:rPr lang="en-US" altLang="zh-CN" sz="36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3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, 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第一个字母是</a:t>
            </a:r>
            <a:r>
              <a:rPr lang="en-US" altLang="zh-CN" sz="36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b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或</a:t>
            </a:r>
            <a:r>
              <a:rPr lang="en-US" altLang="zh-CN" sz="36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c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的词数均为</a:t>
            </a:r>
            <a:r>
              <a:rPr lang="en-US" altLang="zh-CN" sz="36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h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(</a:t>
            </a:r>
            <a:r>
              <a:rPr lang="en-US" altLang="zh-CN" sz="36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n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-1);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 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第一个字母是</a:t>
            </a:r>
            <a:r>
              <a:rPr lang="en-US" altLang="zh-CN" sz="36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a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的词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, 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第二个字母必须是</a:t>
            </a:r>
            <a:r>
              <a:rPr lang="en-US" altLang="zh-CN" sz="36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b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或</a:t>
            </a:r>
            <a:r>
              <a:rPr lang="en-US" altLang="zh-CN" sz="36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c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, 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这种词的数目为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2</a:t>
            </a:r>
            <a:r>
              <a:rPr lang="en-US" altLang="zh-CN" sz="36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h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(</a:t>
            </a:r>
            <a:r>
              <a:rPr lang="en-US" altLang="zh-CN" sz="36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n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-2).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故有以下递归关系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:</a:t>
            </a:r>
          </a:p>
        </p:txBody>
      </p:sp>
      <p:graphicFrame>
        <p:nvGraphicFramePr>
          <p:cNvPr id="209924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900113" y="2924175"/>
          <a:ext cx="6985000" cy="585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2152" name="公式" r:id="rId3" imgW="2425680" imgH="203040" progId="Equation.3">
                  <p:embed/>
                </p:oleObj>
              </mc:Choice>
              <mc:Fallback>
                <p:oleObj name="公式" r:id="rId3" imgW="24256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2924175"/>
                        <a:ext cx="6985000" cy="585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80808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9927" name="Rectangle 7"/>
          <p:cNvSpPr>
            <a:spLocks noChangeArrowheads="1"/>
          </p:cNvSpPr>
          <p:nvPr/>
        </p:nvSpPr>
        <p:spPr bwMode="auto">
          <a:xfrm>
            <a:off x="323850" y="3644900"/>
            <a:ext cx="8229600" cy="1368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FF0000"/>
              </a:buClr>
              <a:buFont typeface="Wingdings" charset="0"/>
              <a:buNone/>
            </a:pPr>
            <a:r>
              <a:rPr lang="en-US" altLang="zh-CN">
                <a:effectLst>
                  <a:outerShdw blurRad="38100" dist="38100" dir="2700000" algn="tl">
                    <a:srgbClr val="DDDDDD"/>
                  </a:outerShdw>
                </a:effectLst>
              </a:rPr>
              <a:t>    </a:t>
            </a:r>
            <a:r>
              <a:rPr lang="zh-CN" altLang="en-US">
                <a:effectLst>
                  <a:outerShdw blurRad="38100" dist="38100" dir="2700000" algn="tl">
                    <a:srgbClr val="DDDDDD"/>
                  </a:outerShdw>
                </a:effectLst>
              </a:rPr>
              <a:t>且</a:t>
            </a:r>
            <a:r>
              <a:rPr lang="en-US" altLang="zh-CN" i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h</a:t>
            </a:r>
            <a:r>
              <a:rPr lang="en-US" altLang="zh-CN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(1)=3, </a:t>
            </a:r>
            <a:r>
              <a:rPr lang="en-US" altLang="zh-CN" i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h</a:t>
            </a:r>
            <a:r>
              <a:rPr lang="en-US" altLang="zh-CN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(2)=8.</a:t>
            </a:r>
          </a:p>
          <a:p>
            <a:pPr marL="342900" indent="-342900">
              <a:spcBef>
                <a:spcPct val="20000"/>
              </a:spcBef>
              <a:buClr>
                <a:srgbClr val="FF0000"/>
              </a:buClr>
              <a:buFont typeface="Wingdings" charset="0"/>
              <a:buChar char="l"/>
            </a:pPr>
            <a:r>
              <a:rPr lang="en-US" altLang="zh-CN">
                <a:effectLst>
                  <a:outerShdw blurRad="38100" dist="38100" dir="2700000" algn="tl">
                    <a:srgbClr val="DDDDDD"/>
                  </a:outerShdw>
                </a:effectLst>
              </a:rPr>
              <a:t> </a:t>
            </a:r>
            <a:r>
              <a:rPr lang="zh-CN" altLang="en-US">
                <a:effectLst>
                  <a:outerShdw blurRad="38100" dist="38100" dir="2700000" algn="tl">
                    <a:srgbClr val="DDDDDD"/>
                  </a:outerShdw>
                </a:effectLst>
              </a:rPr>
              <a:t>该递归关系的特征方程为</a:t>
            </a:r>
          </a:p>
        </p:txBody>
      </p:sp>
      <p:graphicFrame>
        <p:nvGraphicFramePr>
          <p:cNvPr id="209928" name="Object 8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2700338" y="5013325"/>
          <a:ext cx="3097212" cy="642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2153" name="公式" r:id="rId5" imgW="977476" imgH="203112" progId="Equation.3">
                  <p:embed/>
                </p:oleObj>
              </mc:Choice>
              <mc:Fallback>
                <p:oleObj name="公式" r:id="rId5" imgW="977476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5013325"/>
                        <a:ext cx="3097212" cy="642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80808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83664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09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9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09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99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099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09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099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099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099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099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099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099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099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099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09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9923" grpId="0" build="p"/>
      <p:bldP spid="209927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幻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4424E-45AA-9C4A-9346-0218F43B9471}" type="slidenum">
              <a:rPr lang="en-US" altLang="zh-CN"/>
              <a:pPr/>
              <a:t>25</a:t>
            </a:fld>
            <a:endParaRPr lang="en-US" altLang="zh-CN"/>
          </a:p>
        </p:txBody>
      </p:sp>
      <p:sp>
        <p:nvSpPr>
          <p:cNvPr id="210949" name="Rectangle 5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10950" name="Rectangle 6"/>
          <p:cNvSpPr>
            <a:spLocks noChangeArrowheads="1"/>
          </p:cNvSpPr>
          <p:nvPr/>
        </p:nvSpPr>
        <p:spPr bwMode="auto">
          <a:xfrm>
            <a:off x="468313" y="333375"/>
            <a:ext cx="8229600" cy="749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FF0000"/>
              </a:buClr>
              <a:buFont typeface="Wingdings" charset="0"/>
              <a:buChar char="l"/>
            </a:pPr>
            <a:r>
              <a:rPr lang="en-US" altLang="zh-CN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 </a:t>
            </a:r>
            <a:r>
              <a:rPr lang="zh-CN" altLang="en-US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其特征根为：</a:t>
            </a:r>
          </a:p>
        </p:txBody>
      </p:sp>
      <p:sp>
        <p:nvSpPr>
          <p:cNvPr id="210951" name="Rectangle 7"/>
          <p:cNvSpPr>
            <a:spLocks noChangeArrowheads="1"/>
          </p:cNvSpPr>
          <p:nvPr/>
        </p:nvSpPr>
        <p:spPr bwMode="auto">
          <a:xfrm>
            <a:off x="519113" y="1052513"/>
            <a:ext cx="8229600" cy="792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FF0000"/>
              </a:buClr>
              <a:buFont typeface="Wingdings" charset="0"/>
              <a:buChar char="l"/>
            </a:pPr>
            <a:r>
              <a:rPr lang="en-US" altLang="zh-CN">
                <a:effectLst>
                  <a:outerShdw blurRad="38100" dist="38100" dir="2700000" algn="tl">
                    <a:srgbClr val="DDDDDD"/>
                  </a:outerShdw>
                </a:effectLst>
              </a:rPr>
              <a:t> </a:t>
            </a:r>
            <a:r>
              <a:rPr lang="zh-CN" altLang="en-US">
                <a:effectLst>
                  <a:outerShdw blurRad="38100" dist="38100" dir="2700000" algn="tl">
                    <a:srgbClr val="DDDDDD"/>
                  </a:outerShdw>
                </a:effectLst>
              </a:rPr>
              <a:t>故一般解为</a:t>
            </a:r>
            <a:r>
              <a:rPr lang="en-US" altLang="zh-CN">
                <a:effectLst>
                  <a:outerShdw blurRad="38100" dist="38100" dir="2700000" algn="tl">
                    <a:srgbClr val="DDDDDD"/>
                  </a:outerShdw>
                </a:effectLst>
              </a:rPr>
              <a:t>:</a:t>
            </a:r>
          </a:p>
        </p:txBody>
      </p:sp>
      <p:sp>
        <p:nvSpPr>
          <p:cNvPr id="210953" name="Rectangle 9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10955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10954" name="Object 10"/>
          <p:cNvGraphicFramePr>
            <a:graphicFrameLocks noChangeAspect="1"/>
          </p:cNvGraphicFramePr>
          <p:nvPr/>
        </p:nvGraphicFramePr>
        <p:xfrm>
          <a:off x="3708400" y="230188"/>
          <a:ext cx="4679950" cy="750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3273" name="公式" r:id="rId3" imgW="1485900" imgH="241300" progId="Equation.3">
                  <p:embed/>
                </p:oleObj>
              </mc:Choice>
              <mc:Fallback>
                <p:oleObj name="公式" r:id="rId3" imgW="14859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8400" y="230188"/>
                        <a:ext cx="4679950" cy="7508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0957" name="Rectangle 13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10956" name="Object 12"/>
          <p:cNvGraphicFramePr>
            <a:graphicFrameLocks noChangeAspect="1"/>
          </p:cNvGraphicFramePr>
          <p:nvPr/>
        </p:nvGraphicFramePr>
        <p:xfrm>
          <a:off x="900113" y="1628775"/>
          <a:ext cx="7993062" cy="703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3274" name="公式" r:id="rId5" imgW="2705100" imgH="241300" progId="Equation.3">
                  <p:embed/>
                </p:oleObj>
              </mc:Choice>
              <mc:Fallback>
                <p:oleObj name="公式" r:id="rId5" imgW="27051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1628775"/>
                        <a:ext cx="7993062" cy="703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0959" name="Rectangle 15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2420938"/>
            <a:ext cx="8147050" cy="892175"/>
          </a:xfrm>
          <a:noFill/>
          <a:ln/>
        </p:spPr>
        <p:txBody>
          <a:bodyPr/>
          <a:lstStyle/>
          <a:p>
            <a:pPr>
              <a:buClr>
                <a:srgbClr val="FF0000"/>
              </a:buClr>
              <a:buFont typeface="Wingdings" charset="0"/>
              <a:buChar char="l"/>
            </a:pPr>
            <a:r>
              <a:rPr lang="zh-CN" altLang="en-US" sz="36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由边界条件</a:t>
            </a:r>
            <a:r>
              <a:rPr lang="en-US" altLang="zh-CN" sz="3600" b="1" i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h</a:t>
            </a: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(1)=3, </a:t>
            </a:r>
            <a:r>
              <a:rPr lang="en-US" altLang="zh-CN" sz="3600" b="1" i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h</a:t>
            </a: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(2)=8</a:t>
            </a:r>
            <a:r>
              <a:rPr lang="en-US" altLang="zh-CN" sz="36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 </a:t>
            </a:r>
            <a:r>
              <a:rPr lang="zh-CN" altLang="en-US" sz="36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解方程组：</a:t>
            </a:r>
          </a:p>
        </p:txBody>
      </p:sp>
      <p:graphicFrame>
        <p:nvGraphicFramePr>
          <p:cNvPr id="210960" name="Object 16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1112838" y="3016250"/>
          <a:ext cx="4754562" cy="1276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3275" name="公式" r:id="rId7" imgW="1892160" imgH="507960" progId="Equation.3">
                  <p:embed/>
                </p:oleObj>
              </mc:Choice>
              <mc:Fallback>
                <p:oleObj name="公式" r:id="rId7" imgW="1892160" imgH="507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2838" y="3016250"/>
                        <a:ext cx="4754562" cy="1276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80808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0963" name="Object 19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1116013" y="4221163"/>
          <a:ext cx="4319587" cy="1135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3276" name="公式" r:id="rId9" imgW="1739900" imgH="457200" progId="Equation.3">
                  <p:embed/>
                </p:oleObj>
              </mc:Choice>
              <mc:Fallback>
                <p:oleObj name="公式" r:id="rId9" imgW="17399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4221163"/>
                        <a:ext cx="4319587" cy="1135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80808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0966" name="Object 22"/>
          <p:cNvGraphicFramePr>
            <a:graphicFrameLocks noChangeAspect="1"/>
          </p:cNvGraphicFramePr>
          <p:nvPr/>
        </p:nvGraphicFramePr>
        <p:xfrm>
          <a:off x="539750" y="5319713"/>
          <a:ext cx="8064500" cy="1277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3277" name="公式" r:id="rId11" imgW="2882900" imgH="457200" progId="Equation.3">
                  <p:embed/>
                </p:oleObj>
              </mc:Choice>
              <mc:Fallback>
                <p:oleObj name="公式" r:id="rId11" imgW="28829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5319713"/>
                        <a:ext cx="8064500" cy="12779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333350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1000"/>
                                        <p:tgtEl>
                                          <p:spTgt spid="210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109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109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10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9" dur="500"/>
                                        <p:tgtEl>
                                          <p:spTgt spid="210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109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109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10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1" dur="500"/>
                                        <p:tgtEl>
                                          <p:spTgt spid="2109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109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109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10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109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109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10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109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109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10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0950" grpId="0"/>
      <p:bldP spid="210951" grpId="0"/>
      <p:bldP spid="210959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E0354-F5F0-5448-B0FC-574971F5BD75}" type="slidenum">
              <a:rPr lang="en-US" altLang="zh-CN"/>
              <a:pPr/>
              <a:t>26</a:t>
            </a:fld>
            <a:endParaRPr lang="en-US" altLang="zh-CN"/>
          </a:p>
        </p:txBody>
      </p:sp>
      <p:sp>
        <p:nvSpPr>
          <p:cNvPr id="212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549275"/>
            <a:ext cx="8229600" cy="2879725"/>
          </a:xfrm>
        </p:spPr>
        <p:txBody>
          <a:bodyPr/>
          <a:lstStyle/>
          <a:p>
            <a:pPr marL="812800" indent="-812800">
              <a:buFontTx/>
              <a:buNone/>
            </a:pPr>
            <a:r>
              <a:rPr lang="en-US" altLang="zh-CN" sz="3600" b="1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2. </a:t>
            </a:r>
            <a:r>
              <a:rPr lang="zh-CN" altLang="en-US" sz="3600" b="1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特征根有重根的情况</a:t>
            </a:r>
            <a:endParaRPr lang="en-US" altLang="zh-CN" sz="3600" b="1">
              <a:solidFill>
                <a:srgbClr val="FF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Times New Roman" charset="0"/>
            </a:endParaRPr>
          </a:p>
          <a:p>
            <a:pPr marL="812800" indent="-812800">
              <a:buFontTx/>
              <a:buNone/>
            </a:pPr>
            <a:r>
              <a:rPr lang="en-US" altLang="zh-CN" sz="36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    </a:t>
            </a:r>
            <a:r>
              <a:rPr lang="zh-CN" altLang="en-US" sz="36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对于这种情况</a:t>
            </a:r>
            <a:r>
              <a:rPr lang="en-US" altLang="zh-CN" sz="36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, </a:t>
            </a:r>
            <a:r>
              <a:rPr lang="zh-CN" altLang="en-US" sz="36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我们只通过例题说明求</a:t>
            </a:r>
            <a:endParaRPr lang="en-US" altLang="zh-CN" sz="3600" b="1">
              <a:effectLst>
                <a:outerShdw blurRad="38100" dist="38100" dir="2700000" algn="tl">
                  <a:srgbClr val="DDDDDD"/>
                </a:outerShdw>
              </a:effectLst>
              <a:latin typeface="Times New Roman" charset="0"/>
            </a:endParaRPr>
          </a:p>
          <a:p>
            <a:pPr marL="812800" indent="-812800">
              <a:buFontTx/>
              <a:buNone/>
            </a:pPr>
            <a:r>
              <a:rPr lang="zh-CN" altLang="en-US" sz="36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解方法</a:t>
            </a:r>
            <a:r>
              <a:rPr lang="en-US" altLang="zh-CN" sz="36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, </a:t>
            </a:r>
            <a:r>
              <a:rPr lang="zh-CN" altLang="en-US" sz="36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最后给出一般结论</a:t>
            </a:r>
            <a:r>
              <a:rPr lang="en-US" altLang="zh-CN" sz="36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,</a:t>
            </a:r>
            <a:r>
              <a:rPr lang="zh-CN" altLang="en-US" sz="36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不详细推导</a:t>
            </a:r>
            <a:r>
              <a:rPr lang="en-US" altLang="zh-CN" sz="36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. </a:t>
            </a:r>
          </a:p>
          <a:p>
            <a:pPr marL="812800" indent="-812800">
              <a:buFontTx/>
              <a:buNone/>
            </a:pPr>
            <a:r>
              <a:rPr lang="zh-CN" altLang="en-US" sz="3600" b="1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例</a:t>
            </a:r>
            <a:r>
              <a:rPr lang="en-US" altLang="zh-CN" sz="3600" b="1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4.4</a:t>
            </a:r>
            <a:r>
              <a:rPr lang="en-US" altLang="zh-CN" sz="36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  </a:t>
            </a:r>
            <a:r>
              <a:rPr lang="zh-CN" altLang="en-US" sz="36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求解递归关系</a:t>
            </a:r>
            <a:r>
              <a:rPr lang="en-US" altLang="zh-CN" sz="36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:</a:t>
            </a:r>
          </a:p>
        </p:txBody>
      </p:sp>
      <p:sp>
        <p:nvSpPr>
          <p:cNvPr id="212996" name="Rectangle 4"/>
          <p:cNvSpPr>
            <a:spLocks noChangeArrowheads="1"/>
          </p:cNvSpPr>
          <p:nvPr/>
        </p:nvSpPr>
        <p:spPr bwMode="auto">
          <a:xfrm>
            <a:off x="323850" y="3933825"/>
            <a:ext cx="8229600" cy="72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812800" indent="-812800">
              <a:spcBef>
                <a:spcPct val="20000"/>
              </a:spcBef>
            </a:pPr>
            <a:r>
              <a:rPr lang="zh-CN" altLang="en-US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解</a:t>
            </a:r>
            <a:r>
              <a:rPr lang="en-US" altLang="zh-CN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 </a:t>
            </a:r>
            <a:r>
              <a:rPr lang="zh-CN" altLang="en-US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特征方程</a:t>
            </a:r>
            <a:r>
              <a:rPr lang="en-US" altLang="zh-CN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:</a:t>
            </a:r>
          </a:p>
        </p:txBody>
      </p:sp>
      <p:sp>
        <p:nvSpPr>
          <p:cNvPr id="21299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12997" name="Object 5"/>
          <p:cNvGraphicFramePr>
            <a:graphicFrameLocks noChangeAspect="1"/>
          </p:cNvGraphicFramePr>
          <p:nvPr/>
        </p:nvGraphicFramePr>
        <p:xfrm>
          <a:off x="1042988" y="3141663"/>
          <a:ext cx="6985000" cy="70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4198" name="公式" r:id="rId3" imgW="2273300" imgH="228600" progId="Equation.3">
                  <p:embed/>
                </p:oleObj>
              </mc:Choice>
              <mc:Fallback>
                <p:oleObj name="公式" r:id="rId3" imgW="22733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3141663"/>
                        <a:ext cx="6985000" cy="701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2999" name="Rectangle 7"/>
          <p:cNvSpPr>
            <a:spLocks noChangeArrowheads="1"/>
          </p:cNvSpPr>
          <p:nvPr/>
        </p:nvSpPr>
        <p:spPr bwMode="auto">
          <a:xfrm>
            <a:off x="468313" y="4770438"/>
            <a:ext cx="8229600" cy="1611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812800" indent="-812800">
              <a:spcBef>
                <a:spcPct val="20000"/>
              </a:spcBef>
            </a:pPr>
            <a:r>
              <a:rPr lang="zh-CN" altLang="en-US">
                <a:effectLst>
                  <a:outerShdw blurRad="38100" dist="38100" dir="2700000" algn="tl">
                    <a:srgbClr val="DDDDDD"/>
                  </a:outerShdw>
                </a:effectLst>
              </a:rPr>
              <a:t>可见</a:t>
            </a:r>
            <a:r>
              <a:rPr lang="en-US" altLang="zh-CN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 3</a:t>
            </a:r>
            <a:r>
              <a:rPr lang="zh-CN" altLang="en-US">
                <a:effectLst>
                  <a:outerShdw blurRad="38100" dist="38100" dir="2700000" algn="tl">
                    <a:srgbClr val="DDDDDD"/>
                  </a:outerShdw>
                </a:effectLst>
              </a:rPr>
              <a:t>是二重特征根</a:t>
            </a:r>
            <a:r>
              <a:rPr lang="en-US" altLang="zh-CN">
                <a:effectLst>
                  <a:outerShdw blurRad="38100" dist="38100" dir="2700000" algn="tl">
                    <a:srgbClr val="DDDDDD"/>
                  </a:outerShdw>
                </a:effectLst>
              </a:rPr>
              <a:t>. </a:t>
            </a:r>
            <a:r>
              <a:rPr lang="zh-CN" altLang="en-US">
                <a:effectLst>
                  <a:outerShdw blurRad="38100" dist="38100" dir="2700000" algn="tl">
                    <a:srgbClr val="DDDDDD"/>
                  </a:outerShdw>
                </a:effectLst>
              </a:rPr>
              <a:t>此时</a:t>
            </a:r>
            <a:r>
              <a:rPr lang="en-US" altLang="zh-CN">
                <a:effectLst>
                  <a:outerShdw blurRad="38100" dist="38100" dir="2700000" algn="tl">
                    <a:srgbClr val="DDDDDD"/>
                  </a:outerShdw>
                </a:effectLst>
              </a:rPr>
              <a:t>, </a:t>
            </a:r>
            <a:r>
              <a:rPr lang="zh-CN" altLang="en-US">
                <a:effectLst>
                  <a:outerShdw blurRad="38100" dist="38100" dir="2700000" algn="tl">
                    <a:srgbClr val="DDDDDD"/>
                  </a:outerShdw>
                </a:effectLst>
              </a:rPr>
              <a:t>除了</a:t>
            </a:r>
            <a:r>
              <a:rPr lang="en-US" altLang="zh-CN" i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H</a:t>
            </a:r>
            <a:r>
              <a:rPr lang="en-US" altLang="zh-CN" i="1" baseline="-2500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n</a:t>
            </a:r>
            <a:r>
              <a:rPr lang="en-US" altLang="zh-CN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=3</a:t>
            </a:r>
            <a:r>
              <a:rPr lang="en-US" altLang="zh-CN" i="1" baseline="3000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n</a:t>
            </a:r>
            <a:r>
              <a:rPr lang="zh-CN" altLang="en-US">
                <a:effectLst>
                  <a:outerShdw blurRad="38100" dist="38100" dir="2700000" algn="tl">
                    <a:srgbClr val="DDDDDD"/>
                  </a:outerShdw>
                </a:effectLst>
              </a:rPr>
              <a:t>这</a:t>
            </a:r>
            <a:endParaRPr lang="en-US" altLang="zh-CN">
              <a:effectLst>
                <a:outerShdw blurRad="38100" dist="38100" dir="2700000" algn="tl">
                  <a:srgbClr val="DDDDDD"/>
                </a:outerShdw>
              </a:effectLst>
            </a:endParaRPr>
          </a:p>
          <a:p>
            <a:pPr marL="812800" indent="-812800">
              <a:spcBef>
                <a:spcPct val="20000"/>
              </a:spcBef>
            </a:pPr>
            <a:r>
              <a:rPr lang="zh-CN" altLang="en-US">
                <a:effectLst>
                  <a:outerShdw blurRad="38100" dist="38100" dir="2700000" algn="tl">
                    <a:srgbClr val="DDDDDD"/>
                  </a:outerShdw>
                </a:effectLst>
              </a:rPr>
              <a:t>个解之外</a:t>
            </a:r>
            <a:r>
              <a:rPr lang="en-US" altLang="zh-CN">
                <a:effectLst>
                  <a:outerShdw blurRad="38100" dist="38100" dir="2700000" algn="tl">
                    <a:srgbClr val="DDDDDD"/>
                  </a:outerShdw>
                </a:effectLst>
              </a:rPr>
              <a:t>, </a:t>
            </a:r>
            <a:r>
              <a:rPr lang="zh-CN" altLang="en-US">
                <a:effectLst>
                  <a:outerShdw blurRad="38100" dist="38100" dir="2700000" algn="tl">
                    <a:srgbClr val="DDDDDD"/>
                  </a:outerShdw>
                </a:effectLst>
              </a:rPr>
              <a:t>还有一个解</a:t>
            </a:r>
            <a:r>
              <a:rPr lang="en-US" altLang="zh-CN">
                <a:effectLst>
                  <a:outerShdw blurRad="38100" dist="38100" dir="2700000" algn="tl">
                    <a:srgbClr val="DDDDDD"/>
                  </a:outerShdw>
                </a:effectLst>
              </a:rPr>
              <a:t>:</a:t>
            </a:r>
            <a:r>
              <a:rPr lang="en-US" altLang="zh-CN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 </a:t>
            </a:r>
            <a:r>
              <a:rPr lang="en-US" altLang="zh-CN" i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H</a:t>
            </a:r>
            <a:r>
              <a:rPr lang="en-US" altLang="zh-CN" i="1" baseline="-2500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n</a:t>
            </a:r>
            <a:r>
              <a:rPr lang="en-US" altLang="zh-CN" i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=n3</a:t>
            </a:r>
            <a:r>
              <a:rPr lang="en-US" altLang="zh-CN" i="1" baseline="3000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n</a:t>
            </a:r>
            <a:r>
              <a:rPr lang="en-US" altLang="zh-CN">
                <a:effectLst>
                  <a:outerShdw blurRad="38100" dist="38100" dir="2700000" algn="tl">
                    <a:srgbClr val="DDDDDD"/>
                  </a:outerShdw>
                </a:effectLst>
              </a:rPr>
              <a:t>.</a:t>
            </a:r>
          </a:p>
        </p:txBody>
      </p:sp>
      <p:sp>
        <p:nvSpPr>
          <p:cNvPr id="213001" name="Rectangle 9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13000" name="Object 8"/>
          <p:cNvGraphicFramePr>
            <a:graphicFrameLocks noChangeAspect="1"/>
          </p:cNvGraphicFramePr>
          <p:nvPr/>
        </p:nvGraphicFramePr>
        <p:xfrm>
          <a:off x="3221038" y="3917950"/>
          <a:ext cx="4645025" cy="66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4199" name="公式" r:id="rId5" imgW="1600200" imgH="228600" progId="Equation.3">
                  <p:embed/>
                </p:oleObj>
              </mc:Choice>
              <mc:Fallback>
                <p:oleObj name="公式" r:id="rId5" imgW="16002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1038" y="3917950"/>
                        <a:ext cx="4645025" cy="663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302659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12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212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212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212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129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129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3" dur="1000"/>
                                        <p:tgtEl>
                                          <p:spTgt spid="212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8" dur="500"/>
                                        <p:tgtEl>
                                          <p:spTgt spid="213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3" dur="500"/>
                                        <p:tgtEl>
                                          <p:spTgt spid="212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2995" grpId="0" build="p"/>
      <p:bldP spid="212996" grpId="0"/>
      <p:bldP spid="21299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CC4D3-95D4-7246-B685-E6146DF3BBFC}" type="slidenum">
              <a:rPr lang="en-US" altLang="zh-CN"/>
              <a:pPr/>
              <a:t>27</a:t>
            </a:fld>
            <a:endParaRPr lang="en-US" altLang="zh-CN"/>
          </a:p>
        </p:txBody>
      </p:sp>
      <p:sp>
        <p:nvSpPr>
          <p:cNvPr id="214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476250"/>
            <a:ext cx="8229600" cy="676275"/>
          </a:xfrm>
        </p:spPr>
        <p:txBody>
          <a:bodyPr/>
          <a:lstStyle/>
          <a:p>
            <a:pPr>
              <a:buClr>
                <a:srgbClr val="FF0000"/>
              </a:buClr>
              <a:buFont typeface="Wingdings" charset="0"/>
              <a:buChar char="l"/>
            </a:pPr>
            <a:r>
              <a:rPr lang="zh-CN" altLang="en-US" sz="3600" b="1">
                <a:effectLst>
                  <a:outerShdw blurRad="38100" dist="38100" dir="2700000" algn="tl">
                    <a:srgbClr val="DDDDDD"/>
                  </a:outerShdw>
                </a:effectLst>
              </a:rPr>
              <a:t>一般解可设为</a:t>
            </a:r>
            <a:r>
              <a:rPr lang="en-US" altLang="zh-CN" sz="3600" b="1">
                <a:effectLst>
                  <a:outerShdw blurRad="38100" dist="38100" dir="2700000" algn="tl">
                    <a:srgbClr val="DDDDDD"/>
                  </a:outerShdw>
                </a:effectLst>
              </a:rPr>
              <a:t>:</a:t>
            </a:r>
          </a:p>
        </p:txBody>
      </p:sp>
      <p:sp>
        <p:nvSpPr>
          <p:cNvPr id="214020" name="Rectangle 4"/>
          <p:cNvSpPr>
            <a:spLocks noChangeArrowheads="1"/>
          </p:cNvSpPr>
          <p:nvPr/>
        </p:nvSpPr>
        <p:spPr bwMode="auto">
          <a:xfrm>
            <a:off x="519113" y="1989138"/>
            <a:ext cx="8229600" cy="792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FF0000"/>
              </a:buClr>
              <a:buFont typeface="Wingdings" charset="0"/>
              <a:buChar char="l"/>
            </a:pPr>
            <a:r>
              <a:rPr lang="en-US" altLang="zh-CN">
                <a:effectLst>
                  <a:outerShdw blurRad="38100" dist="38100" dir="2700000" algn="tl">
                    <a:srgbClr val="DDDDDD"/>
                  </a:outerShdw>
                </a:effectLst>
              </a:rPr>
              <a:t> </a:t>
            </a:r>
            <a:r>
              <a:rPr lang="zh-CN" altLang="en-US">
                <a:effectLst>
                  <a:outerShdw blurRad="38100" dist="38100" dir="2700000" algn="tl">
                    <a:srgbClr val="DDDDDD"/>
                  </a:outerShdw>
                </a:effectLst>
              </a:rPr>
              <a:t>利用边界条件得到线性方程组并求解</a:t>
            </a:r>
            <a:r>
              <a:rPr lang="en-US" altLang="zh-CN">
                <a:effectLst>
                  <a:outerShdw blurRad="38100" dist="38100" dir="2700000" algn="tl">
                    <a:srgbClr val="DDDDDD"/>
                  </a:outerShdw>
                </a:effectLst>
              </a:rPr>
              <a:t>:</a:t>
            </a:r>
          </a:p>
        </p:txBody>
      </p:sp>
      <p:sp>
        <p:nvSpPr>
          <p:cNvPr id="214023" name="Rectangle 7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14022" name="Object 6"/>
          <p:cNvGraphicFramePr>
            <a:graphicFrameLocks noChangeAspect="1"/>
          </p:cNvGraphicFramePr>
          <p:nvPr/>
        </p:nvGraphicFramePr>
        <p:xfrm>
          <a:off x="1979613" y="1125538"/>
          <a:ext cx="3960812" cy="804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5288" name="公式" r:id="rId3" imgW="1168200" imgH="241200" progId="Equation.3">
                  <p:embed/>
                </p:oleObj>
              </mc:Choice>
              <mc:Fallback>
                <p:oleObj name="公式" r:id="rId3" imgW="116820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1125538"/>
                        <a:ext cx="3960812" cy="8048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4025" name="Rectangle 9"/>
          <p:cNvSpPr>
            <a:spLocks noChangeArrowheads="1"/>
          </p:cNvSpPr>
          <p:nvPr/>
        </p:nvSpPr>
        <p:spPr bwMode="auto">
          <a:xfrm>
            <a:off x="0" y="31956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14024" name="Object 8"/>
          <p:cNvGraphicFramePr>
            <a:graphicFrameLocks noChangeAspect="1"/>
          </p:cNvGraphicFramePr>
          <p:nvPr/>
        </p:nvGraphicFramePr>
        <p:xfrm>
          <a:off x="900113" y="2781300"/>
          <a:ext cx="2879725" cy="1470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5289" name="公式" r:id="rId5" imgW="914400" imgH="469900" progId="Equation.3">
                  <p:embed/>
                </p:oleObj>
              </mc:Choice>
              <mc:Fallback>
                <p:oleObj name="公式" r:id="rId5" imgW="9144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2781300"/>
                        <a:ext cx="2879725" cy="1470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4027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14026" name="Object 10"/>
          <p:cNvGraphicFramePr>
            <a:graphicFrameLocks noChangeAspect="1"/>
          </p:cNvGraphicFramePr>
          <p:nvPr/>
        </p:nvGraphicFramePr>
        <p:xfrm>
          <a:off x="4500563" y="2708275"/>
          <a:ext cx="3527425" cy="142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5290" name="公式" r:id="rId7" imgW="1015920" imgH="406080" progId="Equation.3">
                  <p:embed/>
                </p:oleObj>
              </mc:Choice>
              <mc:Fallback>
                <p:oleObj name="公式" r:id="rId7" imgW="101592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0563" y="2708275"/>
                        <a:ext cx="3527425" cy="1422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4029" name="Rectangle 13"/>
          <p:cNvSpPr>
            <a:spLocks noChangeArrowheads="1"/>
          </p:cNvSpPr>
          <p:nvPr/>
        </p:nvSpPr>
        <p:spPr bwMode="auto">
          <a:xfrm>
            <a:off x="0" y="32242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14028" name="Object 12"/>
          <p:cNvGraphicFramePr>
            <a:graphicFrameLocks noChangeAspect="1"/>
          </p:cNvGraphicFramePr>
          <p:nvPr/>
        </p:nvGraphicFramePr>
        <p:xfrm>
          <a:off x="539750" y="4452938"/>
          <a:ext cx="7632700" cy="1352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5291" name="公式" r:id="rId9" imgW="2311200" imgH="406080" progId="Equation.3">
                  <p:embed/>
                </p:oleObj>
              </mc:Choice>
              <mc:Fallback>
                <p:oleObj name="公式" r:id="rId9" imgW="231120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4452938"/>
                        <a:ext cx="7632700" cy="1352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389160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14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214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214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214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214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214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4019" grpId="0" build="p"/>
      <p:bldP spid="21402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FF34A-7019-1148-9249-F3A29C5E4DA5}" type="slidenum">
              <a:rPr lang="en-US" altLang="zh-CN"/>
              <a:pPr/>
              <a:t>28</a:t>
            </a:fld>
            <a:endParaRPr lang="en-US" altLang="zh-CN"/>
          </a:p>
        </p:txBody>
      </p:sp>
      <p:sp>
        <p:nvSpPr>
          <p:cNvPr id="215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404813"/>
            <a:ext cx="8229600" cy="863600"/>
          </a:xfrm>
        </p:spPr>
        <p:txBody>
          <a:bodyPr/>
          <a:lstStyle/>
          <a:p>
            <a:pPr>
              <a:buFontTx/>
              <a:buNone/>
            </a:pPr>
            <a:r>
              <a:rPr lang="zh-CN" altLang="en-US" sz="3600" b="1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定理</a:t>
            </a:r>
            <a:r>
              <a:rPr lang="en-US" altLang="zh-CN" sz="3600" b="1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4.2</a:t>
            </a:r>
            <a:r>
              <a:rPr lang="en-US" altLang="zh-CN" sz="36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  </a:t>
            </a:r>
            <a:r>
              <a:rPr lang="zh-CN" altLang="en-US" sz="36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设</a:t>
            </a:r>
            <a:r>
              <a:rPr lang="en-US" altLang="zh-CN" sz="3600" b="1" i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q</a:t>
            </a:r>
            <a:r>
              <a:rPr lang="en-US" altLang="zh-CN" sz="3600" b="1" i="1" baseline="-2500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1</a:t>
            </a:r>
            <a:r>
              <a:rPr lang="en-US" altLang="zh-CN" sz="3600" b="1" i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,q</a:t>
            </a:r>
            <a:r>
              <a:rPr lang="en-US" altLang="zh-CN" sz="3600" b="1" i="1" baseline="-2500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2</a:t>
            </a: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,…,</a:t>
            </a:r>
            <a:r>
              <a:rPr lang="en-US" altLang="zh-CN" sz="3600" b="1" i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q</a:t>
            </a:r>
            <a:r>
              <a:rPr lang="en-US" altLang="zh-CN" sz="3600" b="1" i="1" baseline="-2500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t</a:t>
            </a:r>
            <a:r>
              <a:rPr lang="zh-CN" altLang="en-US" sz="36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是递归关系</a:t>
            </a:r>
          </a:p>
        </p:txBody>
      </p:sp>
      <p:sp>
        <p:nvSpPr>
          <p:cNvPr id="215044" name="Rectangle 4"/>
          <p:cNvSpPr>
            <a:spLocks noChangeArrowheads="1"/>
          </p:cNvSpPr>
          <p:nvPr/>
        </p:nvSpPr>
        <p:spPr bwMode="auto">
          <a:xfrm>
            <a:off x="250825" y="2420938"/>
            <a:ext cx="8229600" cy="1225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just">
              <a:spcBef>
                <a:spcPct val="20000"/>
              </a:spcBef>
            </a:pPr>
            <a:r>
              <a:rPr lang="en-US" altLang="zh-CN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  </a:t>
            </a:r>
            <a:r>
              <a:rPr lang="zh-CN" altLang="en-US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全部不同特根</a:t>
            </a:r>
            <a:r>
              <a:rPr lang="en-US" altLang="zh-CN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, </a:t>
            </a:r>
            <a:r>
              <a:rPr lang="en-US" altLang="zh-CN" i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q</a:t>
            </a:r>
            <a:r>
              <a:rPr lang="en-US" altLang="zh-CN" i="1" baseline="-25000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i</a:t>
            </a:r>
            <a:r>
              <a:rPr lang="zh-CN" altLang="en-US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的重数为</a:t>
            </a:r>
            <a:r>
              <a:rPr lang="en-US" altLang="zh-CN" i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e</a:t>
            </a:r>
            <a:r>
              <a:rPr lang="en-US" altLang="zh-CN" i="1" baseline="-25000" dirty="0" err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i</a:t>
            </a:r>
            <a:r>
              <a:rPr lang="en-US" altLang="zh-CN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(</a:t>
            </a:r>
            <a:r>
              <a:rPr lang="en-US" altLang="zh-CN" i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i</a:t>
            </a:r>
            <a:r>
              <a:rPr lang="en-US" altLang="zh-CN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=1,2</a:t>
            </a:r>
            <a:r>
              <a:rPr lang="en-US" altLang="zh-CN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,</a:t>
            </a:r>
            <a:r>
              <a:rPr lang="en-US" altLang="zh-CN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sym typeface="Symbol" charset="0"/>
              </a:rPr>
              <a:t>…</a:t>
            </a:r>
            <a:r>
              <a:rPr lang="en-US" altLang="zh-CN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,</a:t>
            </a:r>
            <a:r>
              <a:rPr lang="en-US" altLang="zh-CN" i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t</a:t>
            </a:r>
            <a:r>
              <a:rPr lang="en-US" altLang="zh-CN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),</a:t>
            </a:r>
            <a:r>
              <a:rPr lang="en-US" altLang="zh-CN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 </a:t>
            </a:r>
            <a:r>
              <a:rPr lang="zh-CN" altLang="en-US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则该递归关系对应于</a:t>
            </a:r>
            <a:r>
              <a:rPr lang="en-US" altLang="zh-CN" i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q</a:t>
            </a:r>
            <a:r>
              <a:rPr lang="en-US" altLang="zh-CN" i="1" baseline="-25000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i</a:t>
            </a:r>
            <a:r>
              <a:rPr lang="zh-CN" altLang="en-US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部分的一般解是</a:t>
            </a:r>
            <a:r>
              <a:rPr lang="en-US" altLang="zh-CN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:</a:t>
            </a:r>
          </a:p>
        </p:txBody>
      </p:sp>
      <p:sp>
        <p:nvSpPr>
          <p:cNvPr id="21504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15045" name="Object 5"/>
          <p:cNvGraphicFramePr>
            <a:graphicFrameLocks noChangeAspect="1"/>
          </p:cNvGraphicFramePr>
          <p:nvPr/>
        </p:nvGraphicFramePr>
        <p:xfrm>
          <a:off x="755650" y="1052513"/>
          <a:ext cx="6985000" cy="1395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6282" name="公式" r:id="rId3" imgW="2323800" imgH="457200" progId="Equation.3">
                  <p:embed/>
                </p:oleObj>
              </mc:Choice>
              <mc:Fallback>
                <p:oleObj name="公式" r:id="rId3" imgW="23238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1052513"/>
                        <a:ext cx="6985000" cy="13954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048" name="Rectangle 8"/>
          <p:cNvSpPr>
            <a:spLocks noChangeArrowheads="1"/>
          </p:cNvSpPr>
          <p:nvPr/>
        </p:nvSpPr>
        <p:spPr bwMode="auto">
          <a:xfrm>
            <a:off x="0" y="31480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1504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8544423"/>
              </p:ext>
            </p:extLst>
          </p:nvPr>
        </p:nvGraphicFramePr>
        <p:xfrm>
          <a:off x="683568" y="3861048"/>
          <a:ext cx="7345362" cy="168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6283" name="公式" r:id="rId5" imgW="2451100" imgH="558800" progId="Equation.3">
                  <p:embed/>
                </p:oleObj>
              </mc:Choice>
              <mc:Fallback>
                <p:oleObj name="公式" r:id="rId5" imgW="2451100" imgH="558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3861048"/>
                        <a:ext cx="7345362" cy="1685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050" name="Rectangle 10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15049" name="Object 9"/>
          <p:cNvGraphicFramePr>
            <a:graphicFrameLocks noChangeAspect="1"/>
          </p:cNvGraphicFramePr>
          <p:nvPr/>
        </p:nvGraphicFramePr>
        <p:xfrm>
          <a:off x="442913" y="5516563"/>
          <a:ext cx="8450262" cy="639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6284" name="公式" r:id="rId7" imgW="3022560" imgH="228600" progId="Equation.3">
                  <p:embed/>
                </p:oleObj>
              </mc:Choice>
              <mc:Fallback>
                <p:oleObj name="公式" r:id="rId7" imgW="30225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913" y="5516563"/>
                        <a:ext cx="8450262" cy="6397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836982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15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215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215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215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215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43" grpId="0" build="p"/>
      <p:bldP spid="21504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2F314-6CC5-8949-9621-1FDC743E125A}" type="slidenum">
              <a:rPr lang="en-US" altLang="zh-CN"/>
              <a:pPr/>
              <a:t>29</a:t>
            </a:fld>
            <a:endParaRPr lang="en-US" altLang="zh-CN"/>
          </a:p>
        </p:txBody>
      </p:sp>
      <p:sp>
        <p:nvSpPr>
          <p:cNvPr id="216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765175"/>
            <a:ext cx="8229600" cy="3240088"/>
          </a:xfrm>
        </p:spPr>
        <p:txBody>
          <a:bodyPr/>
          <a:lstStyle/>
          <a:p>
            <a:pPr marL="812800" indent="-812800">
              <a:buClr>
                <a:srgbClr val="FF0000"/>
              </a:buClr>
              <a:buFont typeface="Wingdings" charset="0"/>
              <a:buNone/>
            </a:pPr>
            <a:r>
              <a:rPr lang="en-US" altLang="zh-CN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3.</a:t>
            </a:r>
            <a:r>
              <a:rPr lang="zh-CN" alt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仅有两个有复特征根</a:t>
            </a:r>
            <a:r>
              <a:rPr lang="en-US" altLang="zh-CN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*</a:t>
            </a:r>
          </a:p>
          <a:p>
            <a:pPr marL="812800" indent="-812800">
              <a:buClr>
                <a:srgbClr val="FF0000"/>
              </a:buClr>
              <a:buFont typeface="Wingdings" charset="0"/>
              <a:buChar char="l"/>
            </a:pP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当特征方程有复数根时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,  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因为复数根总是成对出现的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, 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而且任意复数</a:t>
            </a:r>
            <a:r>
              <a:rPr lang="en-US" altLang="zh-CN" sz="3600" b="1" i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a</a:t>
            </a:r>
            <a:r>
              <a:rPr lang="en-US" altLang="zh-CN" sz="36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+</a:t>
            </a:r>
            <a:r>
              <a:rPr lang="en-US" altLang="zh-CN" sz="3600" b="1" i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bi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都可以写</a:t>
            </a:r>
            <a:r>
              <a:rPr lang="zh-CN" altLang="en-US" sz="3600" b="1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成</a:t>
            </a:r>
            <a:r>
              <a:rPr lang="en-US" altLang="zh-CN" sz="3600" b="1" i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  <a:sym typeface="Symbol" charset="0"/>
              </a:rPr>
              <a:t>c</a:t>
            </a:r>
            <a:r>
              <a:rPr lang="en-US" altLang="zh-CN" sz="3600" b="1" i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e</a:t>
            </a:r>
            <a:r>
              <a:rPr lang="en-US" altLang="zh-CN" sz="3600" b="1" i="1" baseline="30000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i</a:t>
            </a:r>
            <a:r>
              <a:rPr lang="en-US" altLang="zh-CN" sz="3600" b="1" i="1" baseline="30000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  <a:sym typeface="Symbol" charset="0"/>
              </a:rPr>
              <a:t>d</a:t>
            </a:r>
            <a:r>
              <a:rPr lang="zh-CN" altLang="en-US" sz="3600" b="1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的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形式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, 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故可设两个复根分别为</a:t>
            </a:r>
          </a:p>
        </p:txBody>
      </p:sp>
      <p:sp>
        <p:nvSpPr>
          <p:cNvPr id="216070" name="Rectangle 6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16069" name="Object 5"/>
          <p:cNvGraphicFramePr>
            <a:graphicFrameLocks noChangeAspect="1"/>
          </p:cNvGraphicFramePr>
          <p:nvPr/>
        </p:nvGraphicFramePr>
        <p:xfrm>
          <a:off x="1120775" y="3697288"/>
          <a:ext cx="7267575" cy="1517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72" name="Equation" r:id="rId3" imgW="2438280" imgH="507960" progId="Equation.DSMT4">
                  <p:embed/>
                </p:oleObj>
              </mc:Choice>
              <mc:Fallback>
                <p:oleObj name="Equation" r:id="rId3" imgW="2438280" imgH="507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0775" y="3697288"/>
                        <a:ext cx="7267575" cy="1517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6072" name="Rectangle 8"/>
          <p:cNvSpPr>
            <a:spLocks noChangeArrowheads="1"/>
          </p:cNvSpPr>
          <p:nvPr/>
        </p:nvSpPr>
        <p:spPr bwMode="auto">
          <a:xfrm>
            <a:off x="0" y="32051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16071" name="Object 7"/>
          <p:cNvGraphicFramePr>
            <a:graphicFrameLocks noChangeAspect="1"/>
          </p:cNvGraphicFramePr>
          <p:nvPr/>
        </p:nvGraphicFramePr>
        <p:xfrm>
          <a:off x="1263650" y="5080000"/>
          <a:ext cx="6621463" cy="1301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73" name="公式" r:id="rId5" imgW="2273040" imgH="444240" progId="Equation.3">
                  <p:embed/>
                </p:oleObj>
              </mc:Choice>
              <mc:Fallback>
                <p:oleObj name="公式" r:id="rId5" imgW="227304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3650" y="5080000"/>
                        <a:ext cx="6621463" cy="1301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054295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16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216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216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216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6067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11587-2B5C-A247-BC73-426E51E9D973}" type="slidenum">
              <a:rPr lang="en-US" altLang="zh-CN"/>
              <a:pPr/>
              <a:t>3</a:t>
            </a:fld>
            <a:endParaRPr lang="en-US" altLang="zh-CN"/>
          </a:p>
        </p:txBody>
      </p:sp>
      <p:sp>
        <p:nvSpPr>
          <p:cNvPr id="194562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115888"/>
            <a:ext cx="8229600" cy="1143000"/>
          </a:xfrm>
        </p:spPr>
        <p:txBody>
          <a:bodyPr/>
          <a:lstStyle/>
          <a:p>
            <a:r>
              <a:rPr lang="en-US" altLang="zh-C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I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. 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常系数</a:t>
            </a: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齐次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线性递归关系</a:t>
            </a:r>
          </a:p>
        </p:txBody>
      </p:sp>
      <p:sp>
        <p:nvSpPr>
          <p:cNvPr id="1945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125538"/>
            <a:ext cx="8147050" cy="2087562"/>
          </a:xfrm>
        </p:spPr>
        <p:txBody>
          <a:bodyPr/>
          <a:lstStyle/>
          <a:p>
            <a:pPr>
              <a:buClr>
                <a:srgbClr val="FF0000"/>
              </a:buClr>
              <a:buFont typeface="Wingdings" charset="0"/>
              <a:buChar char="l"/>
            </a:pPr>
            <a:r>
              <a:rPr lang="zh-CN" altLang="en-US" sz="3600" b="1">
                <a:effectLst>
                  <a:outerShdw blurRad="38100" dist="38100" dir="2700000" algn="tl">
                    <a:srgbClr val="DDDDDD"/>
                  </a:outerShdw>
                </a:effectLst>
              </a:rPr>
              <a:t>常系数线性递归关系有</a:t>
            </a:r>
            <a:r>
              <a:rPr lang="zh-CN" altLang="en-US" sz="3600" b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齐次</a:t>
            </a:r>
            <a:r>
              <a:rPr lang="zh-CN" altLang="en-US" sz="3600" b="1">
                <a:effectLst>
                  <a:outerShdw blurRad="38100" dist="38100" dir="2700000" algn="tl">
                    <a:srgbClr val="DDDDDD"/>
                  </a:outerShdw>
                </a:effectLst>
              </a:rPr>
              <a:t>和</a:t>
            </a:r>
            <a:r>
              <a:rPr lang="zh-CN" altLang="en-US" sz="3600" b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非齐次</a:t>
            </a:r>
            <a:r>
              <a:rPr lang="zh-CN" altLang="en-US" sz="3600" b="1">
                <a:effectLst>
                  <a:outerShdw blurRad="38100" dist="38100" dir="2700000" algn="tl">
                    <a:srgbClr val="DDDDDD"/>
                  </a:outerShdw>
                </a:effectLst>
              </a:rPr>
              <a:t>两种</a:t>
            </a:r>
            <a:r>
              <a:rPr lang="en-US" altLang="zh-CN" sz="3600" b="1">
                <a:effectLst>
                  <a:outerShdw blurRad="38100" dist="38100" dir="2700000" algn="tl">
                    <a:srgbClr val="DDDDDD"/>
                  </a:outerShdw>
                </a:effectLst>
              </a:rPr>
              <a:t>. </a:t>
            </a:r>
            <a:r>
              <a:rPr lang="zh-CN" altLang="en-US" sz="3600" b="1">
                <a:effectLst>
                  <a:outerShdw blurRad="38100" dist="38100" dir="2700000" algn="tl">
                    <a:srgbClr val="DDDDDD"/>
                  </a:outerShdw>
                </a:effectLst>
              </a:rPr>
              <a:t>设</a:t>
            </a:r>
            <a:r>
              <a:rPr lang="en-US" altLang="zh-CN" sz="3600" b="1" i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H</a:t>
            </a:r>
            <a:r>
              <a:rPr lang="en-US" altLang="zh-CN" sz="3600" b="1" i="1" baseline="-2500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n</a:t>
            </a:r>
            <a:r>
              <a:rPr lang="zh-CN" altLang="en-US" sz="3600" b="1">
                <a:effectLst>
                  <a:outerShdw blurRad="38100" dist="38100" dir="2700000" algn="tl">
                    <a:srgbClr val="DDDDDD"/>
                  </a:outerShdw>
                </a:effectLst>
              </a:rPr>
              <a:t>是一个递归数列</a:t>
            </a:r>
            <a:r>
              <a:rPr lang="en-US" altLang="zh-CN" sz="3600" b="1">
                <a:effectLst>
                  <a:outerShdw blurRad="38100" dist="38100" dir="2700000" algn="tl">
                    <a:srgbClr val="DDDDDD"/>
                  </a:outerShdw>
                </a:effectLst>
              </a:rPr>
              <a:t>.</a:t>
            </a:r>
          </a:p>
          <a:p>
            <a:pPr>
              <a:buClr>
                <a:srgbClr val="FF0000"/>
              </a:buClr>
              <a:buFont typeface="Wingdings" charset="0"/>
              <a:buChar char="l"/>
            </a:pPr>
            <a:r>
              <a:rPr lang="zh-CN" altLang="en-US" sz="3600" b="1">
                <a:effectLst>
                  <a:outerShdw blurRad="38100" dist="38100" dir="2700000" algn="tl">
                    <a:srgbClr val="DDDDDD"/>
                  </a:outerShdw>
                </a:effectLst>
              </a:rPr>
              <a:t>常系数齐次递归关系</a:t>
            </a:r>
            <a:r>
              <a:rPr lang="en-US" altLang="zh-CN" sz="3600" b="1">
                <a:effectLst>
                  <a:outerShdw blurRad="38100" dist="38100" dir="2700000" algn="tl">
                    <a:srgbClr val="DDDDDD"/>
                  </a:outerShdw>
                </a:effectLst>
              </a:rPr>
              <a:t>:</a:t>
            </a:r>
          </a:p>
        </p:txBody>
      </p:sp>
      <p:sp>
        <p:nvSpPr>
          <p:cNvPr id="194565" name="Rectangle 5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94564" name="Object 4"/>
          <p:cNvGraphicFramePr>
            <a:graphicFrameLocks noChangeAspect="1"/>
          </p:cNvGraphicFramePr>
          <p:nvPr/>
        </p:nvGraphicFramePr>
        <p:xfrm>
          <a:off x="468313" y="3141663"/>
          <a:ext cx="8135937" cy="725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0679" name="公式" r:id="rId3" imgW="2946240" imgH="228600" progId="Equation.3">
                  <p:embed/>
                </p:oleObj>
              </mc:Choice>
              <mc:Fallback>
                <p:oleObj name="公式" r:id="rId3" imgW="29462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3141663"/>
                        <a:ext cx="8135937" cy="7254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566" name="Text Box 6"/>
          <p:cNvSpPr txBox="1">
            <a:spLocks noChangeArrowheads="1"/>
          </p:cNvSpPr>
          <p:nvPr/>
        </p:nvSpPr>
        <p:spPr bwMode="auto">
          <a:xfrm>
            <a:off x="755650" y="5445125"/>
            <a:ext cx="12287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其中</a:t>
            </a:r>
            <a:r>
              <a:rPr lang="en-US" altLang="zh-CN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 </a:t>
            </a:r>
          </a:p>
        </p:txBody>
      </p:sp>
      <p:sp>
        <p:nvSpPr>
          <p:cNvPr id="194568" name="Rectangle 8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94567" name="Object 7"/>
          <p:cNvGraphicFramePr>
            <a:graphicFrameLocks noChangeAspect="1"/>
          </p:cNvGraphicFramePr>
          <p:nvPr/>
        </p:nvGraphicFramePr>
        <p:xfrm>
          <a:off x="1835150" y="5445125"/>
          <a:ext cx="2303463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0680" name="公式" r:id="rId5" imgW="774364" imgH="215806" progId="Equation.3">
                  <p:embed/>
                </p:oleObj>
              </mc:Choice>
              <mc:Fallback>
                <p:oleObj name="公式" r:id="rId5" imgW="774364" imgH="21580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5445125"/>
                        <a:ext cx="2303463" cy="654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569" name="Text Box 9"/>
          <p:cNvSpPr txBox="1">
            <a:spLocks noChangeArrowheads="1"/>
          </p:cNvSpPr>
          <p:nvPr/>
        </p:nvSpPr>
        <p:spPr bwMode="auto">
          <a:xfrm>
            <a:off x="4211638" y="5462588"/>
            <a:ext cx="42195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DDDDDD"/>
                  </a:outerShdw>
                </a:effectLst>
              </a:rPr>
              <a:t>是实常数</a:t>
            </a:r>
            <a:r>
              <a:rPr lang="en-US" altLang="zh-CN">
                <a:effectLst>
                  <a:outerShdw blurRad="38100" dist="38100" dir="2700000" algn="tl">
                    <a:srgbClr val="DDDDDD"/>
                  </a:outerShdw>
                </a:effectLst>
              </a:rPr>
              <a:t>,  </a:t>
            </a:r>
            <a:r>
              <a:rPr lang="en-US" altLang="zh-CN" i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f</a:t>
            </a:r>
            <a:r>
              <a:rPr lang="en-US" altLang="zh-CN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(</a:t>
            </a:r>
            <a:r>
              <a:rPr lang="en-US" altLang="zh-CN" i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n</a:t>
            </a:r>
            <a:r>
              <a:rPr lang="en-US" altLang="zh-CN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)</a:t>
            </a:r>
            <a:r>
              <a:rPr lang="zh-CN" altLang="en-US">
                <a:effectLst>
                  <a:outerShdw blurRad="38100" dist="38100" dir="2700000" algn="tl">
                    <a:srgbClr val="DDDDDD"/>
                  </a:outerShdw>
                </a:effectLst>
              </a:rPr>
              <a:t>非零</a:t>
            </a:r>
            <a:r>
              <a:rPr lang="en-US" altLang="zh-CN">
                <a:effectLst>
                  <a:outerShdw blurRad="38100" dist="38100" dir="2700000" algn="tl">
                    <a:srgbClr val="DDDDDD"/>
                  </a:outerShdw>
                </a:effectLst>
              </a:rPr>
              <a:t>.</a:t>
            </a:r>
            <a:r>
              <a:rPr lang="en-US" altLang="zh-CN" b="0">
                <a:effectLst>
                  <a:outerShdw blurRad="38100" dist="38100" dir="2700000" algn="tl">
                    <a:srgbClr val="DDDDDD"/>
                  </a:outerShdw>
                </a:effectLst>
              </a:rPr>
              <a:t> </a:t>
            </a:r>
          </a:p>
        </p:txBody>
      </p:sp>
      <p:sp>
        <p:nvSpPr>
          <p:cNvPr id="194570" name="Rectangle 10"/>
          <p:cNvSpPr>
            <a:spLocks noChangeArrowheads="1"/>
          </p:cNvSpPr>
          <p:nvPr/>
        </p:nvSpPr>
        <p:spPr bwMode="auto">
          <a:xfrm>
            <a:off x="395288" y="3933825"/>
            <a:ext cx="8229600" cy="719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FF0000"/>
              </a:buClr>
              <a:buFont typeface="Wingdings" charset="0"/>
              <a:buChar char="l"/>
            </a:pPr>
            <a:r>
              <a:rPr lang="zh-CN" altLang="en-US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常系数非齐次递归关系</a:t>
            </a:r>
            <a:r>
              <a:rPr lang="en-US" altLang="zh-CN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:</a:t>
            </a:r>
          </a:p>
        </p:txBody>
      </p:sp>
      <p:graphicFrame>
        <p:nvGraphicFramePr>
          <p:cNvPr id="194574" name="Object 14"/>
          <p:cNvGraphicFramePr>
            <a:graphicFrameLocks noGrp="1" noChangeAspect="1"/>
          </p:cNvGraphicFramePr>
          <p:nvPr>
            <p:ph sz="half" idx="2"/>
          </p:nvPr>
        </p:nvGraphicFramePr>
        <p:xfrm>
          <a:off x="395288" y="4581525"/>
          <a:ext cx="7921625" cy="754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0681" name="公式" r:id="rId7" imgW="2705040" imgH="228600" progId="Equation.3">
                  <p:embed/>
                </p:oleObj>
              </mc:Choice>
              <mc:Fallback>
                <p:oleObj name="公式" r:id="rId7" imgW="27050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4581525"/>
                        <a:ext cx="7921625" cy="754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80808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990754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94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1000"/>
                                        <p:tgtEl>
                                          <p:spTgt spid="194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1000"/>
                                        <p:tgtEl>
                                          <p:spTgt spid="194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194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194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194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194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945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945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8" dur="500"/>
                                        <p:tgtEl>
                                          <p:spTgt spid="194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62" grpId="0"/>
      <p:bldP spid="194563" grpId="0" build="p"/>
      <p:bldP spid="194566" grpId="0"/>
      <p:bldP spid="194569" grpId="0"/>
      <p:bldP spid="194570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18B69-7B60-6944-8783-BD6594B828F7}" type="slidenum">
              <a:rPr lang="en-US" altLang="zh-CN"/>
              <a:pPr/>
              <a:t>30</a:t>
            </a:fld>
            <a:endParaRPr lang="en-US" altLang="zh-CN"/>
          </a:p>
        </p:txBody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692150"/>
            <a:ext cx="8229600" cy="865188"/>
          </a:xfrm>
        </p:spPr>
        <p:txBody>
          <a:bodyPr/>
          <a:lstStyle/>
          <a:p>
            <a:pPr>
              <a:buClr>
                <a:srgbClr val="FF0000"/>
              </a:buClr>
              <a:buFont typeface="Wingdings" charset="0"/>
              <a:buChar char="l"/>
            </a:pPr>
            <a:r>
              <a:rPr lang="en-US" altLang="zh-CN" sz="36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 </a:t>
            </a:r>
            <a:r>
              <a:rPr lang="zh-CN" altLang="en-US" sz="36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此时这两个根对应的一般解部分为</a:t>
            </a:r>
            <a:r>
              <a:rPr lang="en-US" altLang="zh-CN" sz="36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:</a:t>
            </a:r>
          </a:p>
        </p:txBody>
      </p:sp>
      <p:sp>
        <p:nvSpPr>
          <p:cNvPr id="217093" name="Rectangle 5"/>
          <p:cNvSpPr>
            <a:spLocks noChangeArrowheads="1"/>
          </p:cNvSpPr>
          <p:nvPr/>
        </p:nvSpPr>
        <p:spPr bwMode="auto">
          <a:xfrm>
            <a:off x="0" y="30527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17092" name="Object 4"/>
          <p:cNvGraphicFramePr>
            <a:graphicFrameLocks noChangeAspect="1"/>
          </p:cNvGraphicFramePr>
          <p:nvPr/>
        </p:nvGraphicFramePr>
        <p:xfrm>
          <a:off x="612775" y="1412875"/>
          <a:ext cx="8280400" cy="215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94" name="公式" r:id="rId3" imgW="3136900" imgH="749300" progId="Equation.3">
                  <p:embed/>
                </p:oleObj>
              </mc:Choice>
              <mc:Fallback>
                <p:oleObj name="公式" r:id="rId3" imgW="3136900" imgH="749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775" y="1412875"/>
                        <a:ext cx="8280400" cy="215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7094" name="Rectangle 6"/>
          <p:cNvSpPr>
            <a:spLocks noChangeArrowheads="1"/>
          </p:cNvSpPr>
          <p:nvPr/>
        </p:nvSpPr>
        <p:spPr bwMode="auto">
          <a:xfrm>
            <a:off x="539750" y="3644900"/>
            <a:ext cx="8229600" cy="865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FF0000"/>
              </a:buClr>
              <a:buFont typeface="Wingdings" charset="0"/>
              <a:buChar char="l"/>
            </a:pPr>
            <a:r>
              <a:rPr lang="en-US" altLang="zh-CN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 </a:t>
            </a:r>
            <a:r>
              <a:rPr lang="zh-CN" altLang="en-US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因此这部分解也可以设为</a:t>
            </a:r>
            <a:r>
              <a:rPr lang="en-US" altLang="zh-CN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:</a:t>
            </a:r>
          </a:p>
        </p:txBody>
      </p:sp>
      <p:sp>
        <p:nvSpPr>
          <p:cNvPr id="217096" name="Rectangle 8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17095" name="Object 7"/>
          <p:cNvGraphicFramePr>
            <a:graphicFrameLocks noChangeAspect="1"/>
          </p:cNvGraphicFramePr>
          <p:nvPr/>
        </p:nvGraphicFramePr>
        <p:xfrm>
          <a:off x="1331913" y="4244975"/>
          <a:ext cx="5400675" cy="76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95" name="公式" r:id="rId5" imgW="1612900" imgH="228600" progId="Equation.3">
                  <p:embed/>
                </p:oleObj>
              </mc:Choice>
              <mc:Fallback>
                <p:oleObj name="公式" r:id="rId5" imgW="16129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4244975"/>
                        <a:ext cx="5400675" cy="768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7097" name="Rectangle 9"/>
          <p:cNvSpPr>
            <a:spLocks noChangeArrowheads="1"/>
          </p:cNvSpPr>
          <p:nvPr/>
        </p:nvSpPr>
        <p:spPr bwMode="auto">
          <a:xfrm>
            <a:off x="446088" y="5084763"/>
            <a:ext cx="8229600" cy="1296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FF0000"/>
              </a:buClr>
              <a:buFont typeface="Wingdings" charset="0"/>
              <a:buChar char="l"/>
            </a:pPr>
            <a:r>
              <a:rPr lang="en-US" altLang="zh-CN">
                <a:effectLst>
                  <a:outerShdw blurRad="38100" dist="38100" dir="2700000" algn="tl">
                    <a:srgbClr val="DDDDDD"/>
                  </a:outerShdw>
                </a:effectLst>
              </a:rPr>
              <a:t> </a:t>
            </a:r>
            <a:r>
              <a:rPr lang="zh-CN" altLang="en-US">
                <a:effectLst>
                  <a:outerShdw blurRad="38100" dist="38100" dir="2700000" algn="tl">
                    <a:srgbClr val="DDDDDD"/>
                  </a:outerShdw>
                </a:effectLst>
              </a:rPr>
              <a:t>其中</a:t>
            </a:r>
            <a:r>
              <a:rPr lang="en-US" altLang="zh-CN" i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A, B</a:t>
            </a:r>
            <a:r>
              <a:rPr lang="zh-CN" altLang="en-US">
                <a:effectLst>
                  <a:outerShdw blurRad="38100" dist="38100" dir="2700000" algn="tl">
                    <a:srgbClr val="DDDDDD"/>
                  </a:outerShdw>
                </a:effectLst>
              </a:rPr>
              <a:t>为待定参数</a:t>
            </a:r>
            <a:r>
              <a:rPr lang="en-US" altLang="zh-CN">
                <a:effectLst>
                  <a:outerShdw blurRad="38100" dist="38100" dir="2700000" algn="tl">
                    <a:srgbClr val="DDDDDD"/>
                  </a:outerShdw>
                </a:effectLst>
              </a:rPr>
              <a:t>, </a:t>
            </a:r>
            <a:r>
              <a:rPr lang="zh-CN" altLang="en-US">
                <a:effectLst>
                  <a:outerShdw blurRad="38100" dist="38100" dir="2700000" algn="tl">
                    <a:srgbClr val="DDDDDD"/>
                  </a:outerShdw>
                </a:effectLst>
              </a:rPr>
              <a:t>可利用边界条</a:t>
            </a:r>
            <a:endParaRPr lang="en-US" altLang="zh-CN">
              <a:effectLst>
                <a:outerShdw blurRad="38100" dist="38100" dir="2700000" algn="tl">
                  <a:srgbClr val="DDDDDD"/>
                </a:outerShdw>
              </a:effectLst>
            </a:endParaRPr>
          </a:p>
          <a:p>
            <a:pPr marL="342900" indent="-342900">
              <a:spcBef>
                <a:spcPct val="20000"/>
              </a:spcBef>
              <a:buClr>
                <a:srgbClr val="FF0000"/>
              </a:buClr>
              <a:buFont typeface="Wingdings" charset="0"/>
              <a:buNone/>
            </a:pPr>
            <a:r>
              <a:rPr lang="en-US" altLang="zh-CN">
                <a:effectLst>
                  <a:outerShdw blurRad="38100" dist="38100" dir="2700000" algn="tl">
                    <a:srgbClr val="DDDDDD"/>
                  </a:outerShdw>
                </a:effectLst>
              </a:rPr>
              <a:t>    </a:t>
            </a:r>
            <a:r>
              <a:rPr lang="zh-CN" altLang="en-US">
                <a:effectLst>
                  <a:outerShdw blurRad="38100" dist="38100" dir="2700000" algn="tl">
                    <a:srgbClr val="DDDDDD"/>
                  </a:outerShdw>
                </a:effectLst>
              </a:rPr>
              <a:t>件得到</a:t>
            </a:r>
            <a:r>
              <a:rPr lang="en-US" altLang="zh-CN">
                <a:effectLst>
                  <a:outerShdw blurRad="38100" dist="38100" dir="2700000" algn="tl">
                    <a:srgbClr val="DDDDDD"/>
                  </a:outerShdw>
                </a:effectLst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597915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17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217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217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217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5" dur="500"/>
                                        <p:tgtEl>
                                          <p:spTgt spid="217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7091" grpId="0" build="p"/>
      <p:bldP spid="217094" grpId="0"/>
      <p:bldP spid="21709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73674-5A95-F44E-A1E7-D01DAB409D7A}" type="slidenum">
              <a:rPr lang="en-US" altLang="zh-CN"/>
              <a:pPr/>
              <a:t>31</a:t>
            </a:fld>
            <a:endParaRPr lang="en-US" altLang="zh-CN"/>
          </a:p>
        </p:txBody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620713"/>
            <a:ext cx="8229600" cy="1252537"/>
          </a:xfrm>
        </p:spPr>
        <p:txBody>
          <a:bodyPr/>
          <a:lstStyle/>
          <a:p>
            <a:pPr>
              <a:buFontTx/>
              <a:buNone/>
            </a:pPr>
            <a:r>
              <a:rPr lang="zh-CN" altLang="en-US" sz="3600" b="1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例</a:t>
            </a:r>
            <a:r>
              <a:rPr lang="en-US" altLang="zh-CN" sz="3600" b="1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4.5</a:t>
            </a:r>
            <a:r>
              <a:rPr lang="en-US" altLang="zh-CN" sz="36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 </a:t>
            </a:r>
            <a:r>
              <a:rPr lang="zh-CN" altLang="en-US" sz="36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给定边界条件</a:t>
            </a:r>
            <a:r>
              <a:rPr lang="en-US" altLang="zh-CN" sz="3600" b="1" i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a</a:t>
            </a:r>
            <a:r>
              <a:rPr lang="en-US" altLang="zh-CN" sz="3600" b="1" i="1" baseline="-2500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1</a:t>
            </a:r>
            <a:r>
              <a:rPr lang="en-US" altLang="zh-CN" sz="3600" b="1" i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=</a:t>
            </a: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1</a:t>
            </a:r>
            <a:r>
              <a:rPr lang="en-US" altLang="zh-CN" sz="3600" b="1" i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,a</a:t>
            </a:r>
            <a:r>
              <a:rPr lang="en-US" altLang="zh-CN" sz="3600" b="1" i="1" baseline="-2500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2</a:t>
            </a:r>
            <a:r>
              <a:rPr lang="en-US" altLang="zh-CN" sz="3600" b="1" i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=</a:t>
            </a: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0</a:t>
            </a:r>
            <a:r>
              <a:rPr lang="en-US" altLang="zh-CN" sz="36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, </a:t>
            </a:r>
            <a:r>
              <a:rPr lang="zh-CN" altLang="en-US" sz="36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求解递归关系</a:t>
            </a:r>
            <a:r>
              <a:rPr lang="en-US" altLang="zh-CN" sz="36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:</a:t>
            </a:r>
          </a:p>
        </p:txBody>
      </p:sp>
      <p:sp>
        <p:nvSpPr>
          <p:cNvPr id="219140" name="Rectangle 4"/>
          <p:cNvSpPr>
            <a:spLocks noChangeArrowheads="1"/>
          </p:cNvSpPr>
          <p:nvPr/>
        </p:nvSpPr>
        <p:spPr bwMode="auto">
          <a:xfrm>
            <a:off x="611188" y="2276475"/>
            <a:ext cx="8229600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zh-CN" altLang="en-US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解</a:t>
            </a: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 </a:t>
            </a:r>
            <a:r>
              <a:rPr lang="zh-CN" altLang="en-US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该递归关系对应的特征方程为</a:t>
            </a:r>
            <a:r>
              <a:rPr lang="en-US" altLang="zh-CN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:</a:t>
            </a:r>
          </a:p>
        </p:txBody>
      </p:sp>
      <p:sp>
        <p:nvSpPr>
          <p:cNvPr id="219142" name="Rectangle 6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19141" name="Object 5"/>
          <p:cNvGraphicFramePr>
            <a:graphicFrameLocks noChangeAspect="1"/>
          </p:cNvGraphicFramePr>
          <p:nvPr/>
        </p:nvGraphicFramePr>
        <p:xfrm>
          <a:off x="2290763" y="1557338"/>
          <a:ext cx="3360737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51" name="公式" r:id="rId3" imgW="1015920" imgH="228600" progId="Equation.3">
                  <p:embed/>
                </p:oleObj>
              </mc:Choice>
              <mc:Fallback>
                <p:oleObj name="公式" r:id="rId3" imgW="101592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0763" y="1557338"/>
                        <a:ext cx="3360737" cy="755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9143" name="Rectangle 7"/>
          <p:cNvSpPr>
            <a:spLocks noChangeArrowheads="1"/>
          </p:cNvSpPr>
          <p:nvPr/>
        </p:nvSpPr>
        <p:spPr bwMode="auto">
          <a:xfrm>
            <a:off x="663575" y="3644900"/>
            <a:ext cx="8229600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zh-CN" altLang="en-US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其特征根为</a:t>
            </a:r>
            <a:r>
              <a:rPr lang="en-US" altLang="zh-CN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:</a:t>
            </a:r>
          </a:p>
        </p:txBody>
      </p:sp>
      <p:sp>
        <p:nvSpPr>
          <p:cNvPr id="219145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19144" name="Object 8"/>
          <p:cNvGraphicFramePr>
            <a:graphicFrameLocks noChangeAspect="1"/>
          </p:cNvGraphicFramePr>
          <p:nvPr/>
        </p:nvGraphicFramePr>
        <p:xfrm>
          <a:off x="2700338" y="2924175"/>
          <a:ext cx="2879725" cy="630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52" name="公式" r:id="rId5" imgW="914400" imgH="203200" progId="Equation.3">
                  <p:embed/>
                </p:oleObj>
              </mc:Choice>
              <mc:Fallback>
                <p:oleObj name="公式" r:id="rId5" imgW="9144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2924175"/>
                        <a:ext cx="2879725" cy="630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9147" name="Rectangle 11"/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19146" name="Object 10"/>
          <p:cNvGraphicFramePr>
            <a:graphicFrameLocks noChangeAspect="1"/>
          </p:cNvGraphicFramePr>
          <p:nvPr/>
        </p:nvGraphicFramePr>
        <p:xfrm>
          <a:off x="3419475" y="3716338"/>
          <a:ext cx="2808288" cy="2570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53" name="公式" r:id="rId7" imgW="939600" imgH="863280" progId="Equation.3">
                  <p:embed/>
                </p:oleObj>
              </mc:Choice>
              <mc:Fallback>
                <p:oleObj name="公式" r:id="rId7" imgW="939600" imgH="863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475" y="3716338"/>
                        <a:ext cx="2808288" cy="25701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840378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19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219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219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219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219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219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9139" grpId="0" build="p"/>
      <p:bldP spid="219140" grpId="0"/>
      <p:bldP spid="219143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166B5-9D5D-BD43-B551-87A2E060F1CF}" type="slidenum">
              <a:rPr lang="en-US" altLang="zh-CN"/>
              <a:pPr/>
              <a:t>32</a:t>
            </a:fld>
            <a:endParaRPr lang="en-US" altLang="zh-CN"/>
          </a:p>
        </p:txBody>
      </p:sp>
      <p:sp>
        <p:nvSpPr>
          <p:cNvPr id="220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3575" y="4652963"/>
            <a:ext cx="8229600" cy="792162"/>
          </a:xfrm>
        </p:spPr>
        <p:txBody>
          <a:bodyPr/>
          <a:lstStyle/>
          <a:p>
            <a:pPr>
              <a:buFontTx/>
              <a:buNone/>
            </a:pPr>
            <a:r>
              <a:rPr lang="zh-CN" altLang="en-US" sz="3600" b="1">
                <a:effectLst>
                  <a:outerShdw blurRad="38100" dist="38100" dir="2700000" algn="tl">
                    <a:srgbClr val="DDDDDD"/>
                  </a:outerShdw>
                </a:effectLst>
              </a:rPr>
              <a:t>所以</a:t>
            </a:r>
          </a:p>
        </p:txBody>
      </p:sp>
      <p:sp>
        <p:nvSpPr>
          <p:cNvPr id="220164" name="Rectangle 4"/>
          <p:cNvSpPr>
            <a:spLocks noChangeArrowheads="1"/>
          </p:cNvSpPr>
          <p:nvPr/>
        </p:nvSpPr>
        <p:spPr bwMode="auto">
          <a:xfrm>
            <a:off x="250825" y="2060575"/>
            <a:ext cx="8229600" cy="72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zh-CN" altLang="en-US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其中</a:t>
            </a:r>
          </a:p>
        </p:txBody>
      </p:sp>
      <p:sp>
        <p:nvSpPr>
          <p:cNvPr id="220165" name="Rectangle 5"/>
          <p:cNvSpPr>
            <a:spLocks noChangeArrowheads="1"/>
          </p:cNvSpPr>
          <p:nvPr/>
        </p:nvSpPr>
        <p:spPr bwMode="auto">
          <a:xfrm>
            <a:off x="250825" y="549275"/>
            <a:ext cx="8229600" cy="1036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zh-CN" altLang="en-US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该递归关系的一般解可设为</a:t>
            </a:r>
            <a:r>
              <a:rPr lang="en-US" altLang="zh-CN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:</a:t>
            </a:r>
          </a:p>
        </p:txBody>
      </p:sp>
      <p:sp>
        <p:nvSpPr>
          <p:cNvPr id="220167" name="Rectangle 7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20166" name="Object 6"/>
          <p:cNvGraphicFramePr>
            <a:graphicFrameLocks noChangeAspect="1"/>
          </p:cNvGraphicFramePr>
          <p:nvPr/>
        </p:nvGraphicFramePr>
        <p:xfrm>
          <a:off x="1187450" y="1341438"/>
          <a:ext cx="5400675" cy="671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375" name="公式" r:id="rId3" imgW="1917700" imgH="241300" progId="Equation.3">
                  <p:embed/>
                </p:oleObj>
              </mc:Choice>
              <mc:Fallback>
                <p:oleObj name="公式" r:id="rId3" imgW="19177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1341438"/>
                        <a:ext cx="5400675" cy="6715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0169" name="Rectangle 9"/>
          <p:cNvSpPr>
            <a:spLocks noChangeArrowheads="1"/>
          </p:cNvSpPr>
          <p:nvPr/>
        </p:nvSpPr>
        <p:spPr bwMode="auto">
          <a:xfrm>
            <a:off x="0" y="30241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20168" name="Object 8"/>
          <p:cNvGraphicFramePr>
            <a:graphicFrameLocks noChangeAspect="1"/>
          </p:cNvGraphicFramePr>
          <p:nvPr/>
        </p:nvGraphicFramePr>
        <p:xfrm>
          <a:off x="395288" y="2662238"/>
          <a:ext cx="8569325" cy="2135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376" name="公式" r:id="rId5" imgW="3251200" imgH="812800" progId="Equation.3">
                  <p:embed/>
                </p:oleObj>
              </mc:Choice>
              <mc:Fallback>
                <p:oleObj name="公式" r:id="rId5" imgW="3251200" imgH="812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2662238"/>
                        <a:ext cx="8569325" cy="21351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0171" name="Rectangle 11"/>
          <p:cNvSpPr>
            <a:spLocks noChangeArrowheads="1"/>
          </p:cNvSpPr>
          <p:nvPr/>
        </p:nvSpPr>
        <p:spPr bwMode="auto">
          <a:xfrm>
            <a:off x="0" y="32242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20170" name="Object 10"/>
          <p:cNvGraphicFramePr>
            <a:graphicFrameLocks noChangeAspect="1"/>
          </p:cNvGraphicFramePr>
          <p:nvPr/>
        </p:nvGraphicFramePr>
        <p:xfrm>
          <a:off x="1908175" y="5300663"/>
          <a:ext cx="4535488" cy="1101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377" name="公式" r:id="rId7" imgW="1688367" imgH="406224" progId="Equation.3">
                  <p:embed/>
                </p:oleObj>
              </mc:Choice>
              <mc:Fallback>
                <p:oleObj name="公式" r:id="rId7" imgW="1688367" imgH="4062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5300663"/>
                        <a:ext cx="4535488" cy="1101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053405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20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220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220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220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220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220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0163" grpId="0" build="p"/>
      <p:bldP spid="220164" grpId="0"/>
      <p:bldP spid="22016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685AF-ED68-C945-87B4-D32B3D3EE92C}" type="slidenum">
              <a:rPr lang="en-US" altLang="zh-CN"/>
              <a:pPr/>
              <a:t>33</a:t>
            </a:fld>
            <a:endParaRPr lang="en-US" altLang="zh-CN"/>
          </a:p>
        </p:txBody>
      </p:sp>
      <p:sp>
        <p:nvSpPr>
          <p:cNvPr id="221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404813"/>
            <a:ext cx="8229600" cy="1468437"/>
          </a:xfrm>
        </p:spPr>
        <p:txBody>
          <a:bodyPr/>
          <a:lstStyle/>
          <a:p>
            <a:pPr>
              <a:buClr>
                <a:srgbClr val="FF0000"/>
              </a:buClr>
              <a:buFont typeface="Wingdings" charset="0"/>
              <a:buChar char="l"/>
            </a:pPr>
            <a:r>
              <a:rPr lang="zh-CN" altLang="en-US" sz="36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由边界条件</a:t>
            </a:r>
            <a:r>
              <a:rPr lang="en-US" altLang="zh-CN" sz="3600" b="1" i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a</a:t>
            </a:r>
            <a:r>
              <a:rPr lang="en-US" altLang="zh-CN" sz="3600" b="1" i="1" baseline="-2500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1</a:t>
            </a:r>
            <a:r>
              <a:rPr lang="en-US" altLang="zh-CN" sz="3600" b="1" i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=1,a</a:t>
            </a:r>
            <a:r>
              <a:rPr lang="en-US" altLang="zh-CN" sz="3600" b="1" i="1" baseline="-2500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2</a:t>
            </a:r>
            <a:r>
              <a:rPr lang="en-US" altLang="zh-CN" sz="3600" b="1" i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=0</a:t>
            </a: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,</a:t>
            </a:r>
            <a:r>
              <a:rPr lang="en-US" altLang="zh-CN" sz="36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 </a:t>
            </a:r>
            <a:r>
              <a:rPr lang="zh-CN" altLang="en-US" sz="36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便可决定</a:t>
            </a:r>
            <a:r>
              <a:rPr lang="en-US" altLang="zh-CN" sz="3600" b="1" i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A</a:t>
            </a:r>
            <a:r>
              <a:rPr lang="zh-CN" altLang="en-US" sz="36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和</a:t>
            </a:r>
            <a:r>
              <a:rPr lang="en-US" altLang="zh-CN" sz="3600" b="1" i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B</a:t>
            </a:r>
            <a:r>
              <a:rPr lang="en-US" altLang="zh-CN" sz="36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, </a:t>
            </a:r>
            <a:r>
              <a:rPr lang="zh-CN" altLang="en-US" sz="36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这只需要解下列方程组</a:t>
            </a:r>
            <a:r>
              <a:rPr lang="en-US" altLang="zh-CN" sz="36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:</a:t>
            </a:r>
          </a:p>
        </p:txBody>
      </p:sp>
      <p:sp>
        <p:nvSpPr>
          <p:cNvPr id="221190" name="Rectangle 6"/>
          <p:cNvSpPr>
            <a:spLocks noChangeArrowheads="1"/>
          </p:cNvSpPr>
          <p:nvPr/>
        </p:nvSpPr>
        <p:spPr bwMode="auto">
          <a:xfrm>
            <a:off x="0" y="30337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21189" name="Object 5"/>
          <p:cNvGraphicFramePr>
            <a:graphicFrameLocks noChangeAspect="1"/>
          </p:cNvGraphicFramePr>
          <p:nvPr/>
        </p:nvGraphicFramePr>
        <p:xfrm>
          <a:off x="1835150" y="1484313"/>
          <a:ext cx="4032250" cy="1979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399" name="公式" r:id="rId3" imgW="1612900" imgH="787400" progId="Equation.3">
                  <p:embed/>
                </p:oleObj>
              </mc:Choice>
              <mc:Fallback>
                <p:oleObj name="公式" r:id="rId3" imgW="1612900" imgH="787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1484313"/>
                        <a:ext cx="4032250" cy="19796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1193" name="Rectangle 9"/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21192" name="Object 8"/>
          <p:cNvGraphicFramePr>
            <a:graphicFrameLocks noChangeAspect="1"/>
          </p:cNvGraphicFramePr>
          <p:nvPr/>
        </p:nvGraphicFramePr>
        <p:xfrm>
          <a:off x="2339975" y="3500438"/>
          <a:ext cx="2879725" cy="1314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400" name="公式" r:id="rId5" imgW="939600" imgH="431640" progId="Equation.3">
                  <p:embed/>
                </p:oleObj>
              </mc:Choice>
              <mc:Fallback>
                <p:oleObj name="公式" r:id="rId5" imgW="93960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3500438"/>
                        <a:ext cx="2879725" cy="1314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1195" name="Rectangle 11"/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21194" name="Object 10"/>
          <p:cNvGraphicFramePr>
            <a:graphicFrameLocks noChangeAspect="1"/>
          </p:cNvGraphicFramePr>
          <p:nvPr/>
        </p:nvGraphicFramePr>
        <p:xfrm>
          <a:off x="1835150" y="4868863"/>
          <a:ext cx="4968875" cy="1292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401" name="公式" r:id="rId7" imgW="1651000" imgH="431800" progId="Equation.3">
                  <p:embed/>
                </p:oleObj>
              </mc:Choice>
              <mc:Fallback>
                <p:oleObj name="公式" r:id="rId7" imgW="16510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4868863"/>
                        <a:ext cx="4968875" cy="1292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107957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21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221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221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221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1187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F54DD-7174-134E-8A3A-477BADA731F1}" type="slidenum">
              <a:rPr lang="en-US" altLang="zh-CN"/>
              <a:pPr/>
              <a:t>34</a:t>
            </a:fld>
            <a:endParaRPr lang="en-US" altLang="zh-CN"/>
          </a:p>
        </p:txBody>
      </p:sp>
      <p:sp>
        <p:nvSpPr>
          <p:cNvPr id="249861" name="Text Box 5"/>
          <p:cNvSpPr txBox="1">
            <a:spLocks noChangeArrowheads="1"/>
          </p:cNvSpPr>
          <p:nvPr/>
        </p:nvSpPr>
        <p:spPr bwMode="auto">
          <a:xfrm>
            <a:off x="519113" y="276225"/>
            <a:ext cx="8413750" cy="173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例</a:t>
            </a:r>
            <a:r>
              <a:rPr lang="en-US" altLang="zh-CN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 </a:t>
            </a:r>
            <a:r>
              <a:rPr lang="zh-CN" altLang="en-US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有</a:t>
            </a:r>
            <a:r>
              <a:rPr lang="en-US" altLang="zh-CN" i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n</a:t>
            </a:r>
            <a:r>
              <a:rPr lang="zh-CN" altLang="en-US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枚相同的棋子，甲、乙两人轮流取</a:t>
            </a:r>
            <a:endParaRPr lang="en-US" altLang="zh-CN" dirty="0">
              <a:effectLst>
                <a:outerShdw blurRad="38100" dist="38100" dir="2700000" algn="tl">
                  <a:srgbClr val="DDDDDD"/>
                </a:outerShdw>
              </a:effectLst>
            </a:endParaRPr>
          </a:p>
          <a:p>
            <a:r>
              <a:rPr lang="zh-CN" altLang="en-US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子，每次可取</a:t>
            </a:r>
            <a:r>
              <a:rPr lang="en-US" altLang="zh-CN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1</a:t>
            </a:r>
            <a:r>
              <a:rPr lang="zh-CN" altLang="en-US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至</a:t>
            </a:r>
            <a:r>
              <a:rPr lang="en-US" altLang="zh-CN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2</a:t>
            </a:r>
            <a:r>
              <a:rPr lang="zh-CN" altLang="en-US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枚，取完为止。求首尾</a:t>
            </a:r>
            <a:endParaRPr lang="en-US" altLang="zh-CN" dirty="0">
              <a:effectLst>
                <a:outerShdw blurRad="38100" dist="38100" dir="2700000" algn="tl">
                  <a:srgbClr val="DDDDDD"/>
                </a:outerShdw>
              </a:effectLst>
            </a:endParaRPr>
          </a:p>
          <a:p>
            <a:r>
              <a:rPr lang="zh-CN" altLang="en-US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两次都是甲取子的取法种数</a:t>
            </a:r>
            <a:r>
              <a:rPr lang="en-US" altLang="zh-CN" i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H</a:t>
            </a:r>
            <a:r>
              <a:rPr lang="en-US" altLang="zh-CN" i="1" baseline="-25000" dirty="0" err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n</a:t>
            </a:r>
            <a:r>
              <a:rPr lang="en-US" altLang="zh-CN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.</a:t>
            </a:r>
          </a:p>
        </p:txBody>
      </p:sp>
      <p:sp>
        <p:nvSpPr>
          <p:cNvPr id="249862" name="Text Box 6"/>
          <p:cNvSpPr txBox="1">
            <a:spLocks noChangeArrowheads="1"/>
          </p:cNvSpPr>
          <p:nvPr/>
        </p:nvSpPr>
        <p:spPr bwMode="auto">
          <a:xfrm>
            <a:off x="519113" y="1974850"/>
            <a:ext cx="3395662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DDDDDD"/>
                  </a:outerShdw>
                </a:effectLst>
              </a:rPr>
              <a:t>解：递推方程为</a:t>
            </a:r>
          </a:p>
        </p:txBody>
      </p:sp>
      <p:graphicFrame>
        <p:nvGraphicFramePr>
          <p:cNvPr id="249863" name="Object 7"/>
          <p:cNvGraphicFramePr>
            <a:graphicFrameLocks noChangeAspect="1"/>
          </p:cNvGraphicFramePr>
          <p:nvPr/>
        </p:nvGraphicFramePr>
        <p:xfrm>
          <a:off x="1662113" y="2670175"/>
          <a:ext cx="5457825" cy="687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460" name="Equation" r:id="rId3" imgW="1815840" imgH="228600" progId="Equation.DSMT4">
                  <p:embed/>
                </p:oleObj>
              </mc:Choice>
              <mc:Fallback>
                <p:oleObj name="Equation" r:id="rId3" imgW="18158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2113" y="2670175"/>
                        <a:ext cx="5457825" cy="687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9864" name="Text Box 8"/>
          <p:cNvSpPr txBox="1">
            <a:spLocks noChangeArrowheads="1"/>
          </p:cNvSpPr>
          <p:nvPr/>
        </p:nvSpPr>
        <p:spPr bwMode="auto">
          <a:xfrm>
            <a:off x="468313" y="3435350"/>
            <a:ext cx="11017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DDDDDD"/>
                  </a:outerShdw>
                </a:effectLst>
              </a:rPr>
              <a:t>其中</a:t>
            </a:r>
          </a:p>
        </p:txBody>
      </p:sp>
      <p:graphicFrame>
        <p:nvGraphicFramePr>
          <p:cNvPr id="249865" name="Object 9"/>
          <p:cNvGraphicFramePr>
            <a:graphicFrameLocks noChangeAspect="1"/>
          </p:cNvGraphicFramePr>
          <p:nvPr/>
        </p:nvGraphicFramePr>
        <p:xfrm>
          <a:off x="1677988" y="3476625"/>
          <a:ext cx="46355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461" name="Equation" r:id="rId5" imgW="1574640" imgH="228600" progId="Equation.DSMT4">
                  <p:embed/>
                </p:oleObj>
              </mc:Choice>
              <mc:Fallback>
                <p:oleObj name="Equation" r:id="rId5" imgW="15746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7988" y="3476625"/>
                        <a:ext cx="4635500" cy="67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9866" name="Text Box 10"/>
          <p:cNvSpPr txBox="1">
            <a:spLocks noChangeArrowheads="1"/>
          </p:cNvSpPr>
          <p:nvPr/>
        </p:nvSpPr>
        <p:spPr bwMode="auto">
          <a:xfrm>
            <a:off x="6640513" y="3343275"/>
            <a:ext cx="11017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DDDDDD"/>
                  </a:outerShdw>
                </a:effectLst>
              </a:rPr>
              <a:t>规定</a:t>
            </a:r>
          </a:p>
        </p:txBody>
      </p:sp>
      <p:graphicFrame>
        <p:nvGraphicFramePr>
          <p:cNvPr id="249867" name="Object 11"/>
          <p:cNvGraphicFramePr>
            <a:graphicFrameLocks noChangeAspect="1"/>
          </p:cNvGraphicFramePr>
          <p:nvPr/>
        </p:nvGraphicFramePr>
        <p:xfrm>
          <a:off x="7699375" y="3436938"/>
          <a:ext cx="1160463" cy="579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462" name="Equation" r:id="rId7" imgW="457200" imgH="228600" progId="Equation.DSMT4">
                  <p:embed/>
                </p:oleObj>
              </mc:Choice>
              <mc:Fallback>
                <p:oleObj name="Equation" r:id="rId7" imgW="4572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9375" y="3436938"/>
                        <a:ext cx="1160463" cy="579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9868" name="Text Box 12"/>
          <p:cNvSpPr txBox="1">
            <a:spLocks noChangeArrowheads="1"/>
          </p:cNvSpPr>
          <p:nvPr/>
        </p:nvSpPr>
        <p:spPr bwMode="auto">
          <a:xfrm>
            <a:off x="395288" y="4156075"/>
            <a:ext cx="29368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DDDDDD"/>
                  </a:outerShdw>
                </a:effectLst>
              </a:rPr>
              <a:t>其特征方程为</a:t>
            </a:r>
          </a:p>
        </p:txBody>
      </p:sp>
      <p:graphicFrame>
        <p:nvGraphicFramePr>
          <p:cNvPr id="249869" name="Object 13"/>
          <p:cNvGraphicFramePr>
            <a:graphicFrameLocks noChangeAspect="1"/>
          </p:cNvGraphicFramePr>
          <p:nvPr/>
        </p:nvGraphicFramePr>
        <p:xfrm>
          <a:off x="1539875" y="4868863"/>
          <a:ext cx="3976688" cy="67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463" name="公式" r:id="rId9" imgW="1193760" imgH="203040" progId="Equation.3">
                  <p:embed/>
                </p:oleObj>
              </mc:Choice>
              <mc:Fallback>
                <p:oleObj name="公式" r:id="rId9" imgW="119376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9875" y="4868863"/>
                        <a:ext cx="3976688" cy="676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020277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9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49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49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49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49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49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49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49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9862" grpId="0"/>
      <p:bldP spid="249864" grpId="0"/>
      <p:bldP spid="249866" grpId="0"/>
      <p:bldP spid="249868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D98A4-C124-914F-9183-C421D06344A1}" type="slidenum">
              <a:rPr lang="en-US" altLang="zh-CN"/>
              <a:pPr/>
              <a:t>35</a:t>
            </a:fld>
            <a:endParaRPr lang="en-US" altLang="zh-CN"/>
          </a:p>
        </p:txBody>
      </p:sp>
      <p:sp>
        <p:nvSpPr>
          <p:cNvPr id="250884" name="Text Box 4"/>
          <p:cNvSpPr txBox="1">
            <a:spLocks noChangeArrowheads="1"/>
          </p:cNvSpPr>
          <p:nvPr/>
        </p:nvSpPr>
        <p:spPr bwMode="auto">
          <a:xfrm>
            <a:off x="519113" y="276225"/>
            <a:ext cx="270668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DDDDDD"/>
                  </a:outerShdw>
                </a:effectLst>
              </a:rPr>
              <a:t>4</a:t>
            </a:r>
            <a:r>
              <a:rPr lang="zh-CN" altLang="en-US">
                <a:effectLst>
                  <a:outerShdw blurRad="38100" dist="38100" dir="2700000" algn="tl">
                    <a:srgbClr val="DDDDDD"/>
                  </a:outerShdw>
                </a:effectLst>
              </a:rPr>
              <a:t>个特征根为</a:t>
            </a:r>
          </a:p>
        </p:txBody>
      </p:sp>
      <p:graphicFrame>
        <p:nvGraphicFramePr>
          <p:cNvPr id="250885" name="Object 5"/>
          <p:cNvGraphicFramePr>
            <a:graphicFrameLocks noChangeAspect="1"/>
          </p:cNvGraphicFramePr>
          <p:nvPr/>
        </p:nvGraphicFramePr>
        <p:xfrm>
          <a:off x="971550" y="981075"/>
          <a:ext cx="7056438" cy="2466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414" name="公式" r:id="rId3" imgW="2323800" imgH="812520" progId="Equation.3">
                  <p:embed/>
                </p:oleObj>
              </mc:Choice>
              <mc:Fallback>
                <p:oleObj name="公式" r:id="rId3" imgW="2323800" imgH="8125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981075"/>
                        <a:ext cx="7056438" cy="2466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0886" name="Text Box 6"/>
          <p:cNvSpPr txBox="1">
            <a:spLocks noChangeArrowheads="1"/>
          </p:cNvSpPr>
          <p:nvPr/>
        </p:nvSpPr>
        <p:spPr bwMode="auto">
          <a:xfrm>
            <a:off x="735013" y="3487738"/>
            <a:ext cx="29368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DDDDDD"/>
                  </a:outerShdw>
                </a:effectLst>
              </a:rPr>
              <a:t>所以，通解为</a:t>
            </a:r>
          </a:p>
        </p:txBody>
      </p:sp>
      <p:graphicFrame>
        <p:nvGraphicFramePr>
          <p:cNvPr id="250887" name="Object 7"/>
          <p:cNvGraphicFramePr>
            <a:graphicFrameLocks noChangeAspect="1"/>
          </p:cNvGraphicFramePr>
          <p:nvPr/>
        </p:nvGraphicFramePr>
        <p:xfrm>
          <a:off x="971550" y="4292600"/>
          <a:ext cx="7127875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415" name="公式" r:id="rId5" imgW="2044440" imgH="241200" progId="Equation.3">
                  <p:embed/>
                </p:oleObj>
              </mc:Choice>
              <mc:Fallback>
                <p:oleObj name="公式" r:id="rId5" imgW="204444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4292600"/>
                        <a:ext cx="7127875" cy="841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0888" name="Text Box 8"/>
          <p:cNvSpPr txBox="1">
            <a:spLocks noChangeArrowheads="1"/>
          </p:cNvSpPr>
          <p:nvPr/>
        </p:nvSpPr>
        <p:spPr bwMode="auto">
          <a:xfrm>
            <a:off x="879475" y="5387975"/>
            <a:ext cx="555466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DDDDDD"/>
                  </a:outerShdw>
                </a:effectLst>
              </a:rPr>
              <a:t>其中</a:t>
            </a:r>
            <a:r>
              <a:rPr lang="en-US" altLang="zh-CN" i="1">
                <a:effectLst>
                  <a:outerShdw blurRad="38100" dist="38100" dir="2700000" algn="tl">
                    <a:srgbClr val="DDDDDD"/>
                  </a:outerShdw>
                </a:effectLst>
              </a:rPr>
              <a:t>c</a:t>
            </a:r>
            <a:r>
              <a:rPr lang="en-US" altLang="zh-CN" baseline="-25000">
                <a:effectLst>
                  <a:outerShdw blurRad="38100" dist="38100" dir="2700000" algn="tl">
                    <a:srgbClr val="DDDDDD"/>
                  </a:outerShdw>
                </a:effectLst>
              </a:rPr>
              <a:t>1</a:t>
            </a:r>
            <a:r>
              <a:rPr lang="en-US" altLang="zh-CN">
                <a:effectLst>
                  <a:outerShdw blurRad="38100" dist="38100" dir="2700000" algn="tl">
                    <a:srgbClr val="DDDDDD"/>
                  </a:outerShdw>
                </a:effectLst>
              </a:rPr>
              <a:t>, </a:t>
            </a:r>
            <a:r>
              <a:rPr lang="en-US" altLang="zh-CN" i="1">
                <a:effectLst>
                  <a:outerShdw blurRad="38100" dist="38100" dir="2700000" algn="tl">
                    <a:srgbClr val="DDDDDD"/>
                  </a:outerShdw>
                </a:effectLst>
              </a:rPr>
              <a:t>c</a:t>
            </a:r>
            <a:r>
              <a:rPr lang="en-US" altLang="zh-CN" baseline="-25000">
                <a:effectLst>
                  <a:outerShdw blurRad="38100" dist="38100" dir="2700000" algn="tl">
                    <a:srgbClr val="DDDDDD"/>
                  </a:outerShdw>
                </a:effectLst>
              </a:rPr>
              <a:t>2</a:t>
            </a:r>
            <a:r>
              <a:rPr lang="en-US" altLang="zh-CN">
                <a:effectLst>
                  <a:outerShdw blurRad="38100" dist="38100" dir="2700000" algn="tl">
                    <a:srgbClr val="DDDDDD"/>
                  </a:outerShdw>
                </a:effectLst>
              </a:rPr>
              <a:t>, </a:t>
            </a:r>
            <a:r>
              <a:rPr lang="en-US" altLang="zh-CN" i="1">
                <a:effectLst>
                  <a:outerShdw blurRad="38100" dist="38100" dir="2700000" algn="tl">
                    <a:srgbClr val="DDDDDD"/>
                  </a:outerShdw>
                </a:effectLst>
              </a:rPr>
              <a:t>b</a:t>
            </a:r>
            <a:r>
              <a:rPr lang="en-US" altLang="zh-CN" baseline="-25000">
                <a:effectLst>
                  <a:outerShdw blurRad="38100" dist="38100" dir="2700000" algn="tl">
                    <a:srgbClr val="DDDDDD"/>
                  </a:outerShdw>
                </a:effectLst>
              </a:rPr>
              <a:t>1</a:t>
            </a:r>
            <a:r>
              <a:rPr lang="en-US" altLang="zh-CN">
                <a:effectLst>
                  <a:outerShdw blurRad="38100" dist="38100" dir="2700000" algn="tl">
                    <a:srgbClr val="DDDDDD"/>
                  </a:outerShdw>
                </a:effectLst>
              </a:rPr>
              <a:t>, </a:t>
            </a:r>
            <a:r>
              <a:rPr lang="en-US" altLang="zh-CN" i="1">
                <a:effectLst>
                  <a:outerShdw blurRad="38100" dist="38100" dir="2700000" algn="tl">
                    <a:srgbClr val="DDDDDD"/>
                  </a:outerShdw>
                </a:effectLst>
              </a:rPr>
              <a:t>b</a:t>
            </a:r>
            <a:r>
              <a:rPr lang="en-US" altLang="zh-CN" baseline="-25000">
                <a:effectLst>
                  <a:outerShdw blurRad="38100" dist="38100" dir="2700000" algn="tl">
                    <a:srgbClr val="DDDDDD"/>
                  </a:outerShdw>
                </a:effectLst>
              </a:rPr>
              <a:t>2</a:t>
            </a:r>
            <a:r>
              <a:rPr lang="zh-CN" altLang="en-US">
                <a:effectLst>
                  <a:outerShdw blurRad="38100" dist="38100" dir="2700000" algn="tl">
                    <a:srgbClr val="DDDDDD"/>
                  </a:outerShdw>
                </a:effectLst>
              </a:rPr>
              <a:t>为待定常数</a:t>
            </a:r>
          </a:p>
        </p:txBody>
      </p:sp>
    </p:spTree>
    <p:extLst>
      <p:ext uri="{BB962C8B-B14F-4D97-AF65-F5344CB8AC3E}">
        <p14:creationId xmlns:p14="http://schemas.microsoft.com/office/powerpoint/2010/main" val="25496313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0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50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50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50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50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0884" grpId="0"/>
      <p:bldP spid="250886" grpId="0"/>
      <p:bldP spid="250888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03757-F9FF-184C-977F-140469DCE015}" type="slidenum">
              <a:rPr lang="en-US" altLang="zh-CN"/>
              <a:pPr/>
              <a:t>36</a:t>
            </a:fld>
            <a:endParaRPr lang="en-US" altLang="zh-CN"/>
          </a:p>
        </p:txBody>
      </p:sp>
      <p:sp>
        <p:nvSpPr>
          <p:cNvPr id="251908" name="Text Box 4"/>
          <p:cNvSpPr txBox="1">
            <a:spLocks noChangeArrowheads="1"/>
          </p:cNvSpPr>
          <p:nvPr/>
        </p:nvSpPr>
        <p:spPr bwMode="auto">
          <a:xfrm>
            <a:off x="663575" y="247650"/>
            <a:ext cx="66071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DDDDDD"/>
                  </a:outerShdw>
                </a:effectLst>
              </a:rPr>
              <a:t>把初始条件代人通解，得方程组</a:t>
            </a:r>
          </a:p>
        </p:txBody>
      </p:sp>
      <p:graphicFrame>
        <p:nvGraphicFramePr>
          <p:cNvPr id="251909" name="Object 5"/>
          <p:cNvGraphicFramePr>
            <a:graphicFrameLocks noChangeAspect="1"/>
          </p:cNvGraphicFramePr>
          <p:nvPr/>
        </p:nvGraphicFramePr>
        <p:xfrm>
          <a:off x="827088" y="1003300"/>
          <a:ext cx="6121400" cy="300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438" name="公式" r:id="rId3" imgW="1968480" imgH="965160" progId="Equation.3">
                  <p:embed/>
                </p:oleObj>
              </mc:Choice>
              <mc:Fallback>
                <p:oleObj name="公式" r:id="rId3" imgW="1968480" imgH="965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1003300"/>
                        <a:ext cx="6121400" cy="3001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1910" name="Text Box 6"/>
          <p:cNvSpPr txBox="1">
            <a:spLocks noChangeArrowheads="1"/>
          </p:cNvSpPr>
          <p:nvPr/>
        </p:nvSpPr>
        <p:spPr bwMode="auto">
          <a:xfrm>
            <a:off x="303213" y="4083050"/>
            <a:ext cx="11017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DDDDDD"/>
                  </a:outerShdw>
                </a:effectLst>
              </a:rPr>
              <a:t>解得</a:t>
            </a:r>
          </a:p>
        </p:txBody>
      </p:sp>
      <p:graphicFrame>
        <p:nvGraphicFramePr>
          <p:cNvPr id="251911" name="Object 7"/>
          <p:cNvGraphicFramePr>
            <a:graphicFrameLocks noChangeAspect="1"/>
          </p:cNvGraphicFramePr>
          <p:nvPr/>
        </p:nvGraphicFramePr>
        <p:xfrm>
          <a:off x="179388" y="4508500"/>
          <a:ext cx="8856662" cy="1065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439" name="公式" r:id="rId5" imgW="3479760" imgH="419040" progId="Equation.3">
                  <p:embed/>
                </p:oleObj>
              </mc:Choice>
              <mc:Fallback>
                <p:oleObj name="公式" r:id="rId5" imgW="347976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4508500"/>
                        <a:ext cx="8856662" cy="1065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872340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1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51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51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51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1908" grpId="0"/>
      <p:bldP spid="251910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9E30A-BF1E-4345-8CE8-9B45CE53F3F7}" type="slidenum">
              <a:rPr lang="en-US" altLang="zh-CN"/>
              <a:pPr/>
              <a:t>37</a:t>
            </a:fld>
            <a:endParaRPr lang="en-US" altLang="zh-CN"/>
          </a:p>
        </p:txBody>
      </p:sp>
      <p:sp>
        <p:nvSpPr>
          <p:cNvPr id="222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17600" indent="-1117600"/>
            <a:r>
              <a:rPr lang="en-US" altLang="zh-C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II.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常系数线性</a:t>
            </a: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非齐次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递归关系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*</a:t>
            </a:r>
          </a:p>
        </p:txBody>
      </p:sp>
      <p:sp>
        <p:nvSpPr>
          <p:cNvPr id="2222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68313" y="1341438"/>
            <a:ext cx="8002587" cy="749300"/>
          </a:xfrm>
        </p:spPr>
        <p:txBody>
          <a:bodyPr/>
          <a:lstStyle/>
          <a:p>
            <a:pPr>
              <a:buClr>
                <a:srgbClr val="FF0000"/>
              </a:buClr>
              <a:buFont typeface="Wingdings" charset="0"/>
              <a:buChar char="l"/>
            </a:pPr>
            <a:r>
              <a:rPr lang="en-US" altLang="zh-CN" sz="3600" b="1">
                <a:effectLst>
                  <a:outerShdw blurRad="38100" dist="38100" dir="2700000" algn="tl">
                    <a:srgbClr val="DDDDDD"/>
                  </a:outerShdw>
                </a:effectLst>
              </a:rPr>
              <a:t> </a:t>
            </a:r>
            <a:r>
              <a:rPr lang="zh-CN" altLang="en-US" sz="3600" b="1">
                <a:effectLst>
                  <a:outerShdw blurRad="38100" dist="38100" dir="2700000" algn="tl">
                    <a:srgbClr val="DDDDDD"/>
                  </a:outerShdw>
                </a:effectLst>
              </a:rPr>
              <a:t>线性非齐次递归关系</a:t>
            </a:r>
            <a:r>
              <a:rPr lang="en-US" altLang="zh-CN" sz="3600" b="1">
                <a:effectLst>
                  <a:outerShdw blurRad="38100" dist="38100" dir="2700000" algn="tl">
                    <a:srgbClr val="DDDDDD"/>
                  </a:outerShdw>
                </a:effectLst>
              </a:rPr>
              <a:t>:</a:t>
            </a:r>
          </a:p>
        </p:txBody>
      </p:sp>
      <p:sp>
        <p:nvSpPr>
          <p:cNvPr id="222212" name="Rectangle 4"/>
          <p:cNvSpPr>
            <a:spLocks noChangeArrowheads="1"/>
          </p:cNvSpPr>
          <p:nvPr/>
        </p:nvSpPr>
        <p:spPr bwMode="auto">
          <a:xfrm>
            <a:off x="468313" y="2636838"/>
            <a:ext cx="8229600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FF0000"/>
              </a:buClr>
              <a:buFont typeface="Wingdings" charset="0"/>
              <a:buChar char="l"/>
            </a:pPr>
            <a:r>
              <a:rPr lang="zh-CN" altLang="en-US">
                <a:effectLst>
                  <a:outerShdw blurRad="38100" dist="38100" dir="2700000" algn="tl">
                    <a:srgbClr val="DDDDDD"/>
                  </a:outerShdw>
                </a:effectLst>
              </a:rPr>
              <a:t>这里</a:t>
            </a:r>
            <a:r>
              <a:rPr lang="en-US" altLang="zh-CN">
                <a:effectLst>
                  <a:outerShdw blurRad="38100" dist="38100" dir="2700000" algn="tl">
                    <a:srgbClr val="DDDDDD"/>
                  </a:outerShdw>
                </a:effectLst>
              </a:rPr>
              <a:t>, </a:t>
            </a:r>
            <a:r>
              <a:rPr lang="en-US" altLang="zh-CN" i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a</a:t>
            </a:r>
            <a:r>
              <a:rPr lang="en-US" altLang="zh-CN" baseline="-2500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1</a:t>
            </a:r>
            <a:r>
              <a:rPr lang="en-US" altLang="zh-CN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, …,</a:t>
            </a:r>
            <a:r>
              <a:rPr lang="en-US" altLang="zh-CN" baseline="-2500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 </a:t>
            </a:r>
            <a:r>
              <a:rPr lang="en-US" altLang="zh-CN" i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a</a:t>
            </a:r>
            <a:r>
              <a:rPr lang="en-US" altLang="zh-CN" i="1" baseline="-2500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r</a:t>
            </a:r>
            <a:r>
              <a:rPr lang="zh-CN" altLang="en-US">
                <a:effectLst>
                  <a:outerShdw blurRad="38100" dist="38100" dir="2700000" algn="tl">
                    <a:srgbClr val="DDDDDD"/>
                  </a:outerShdw>
                </a:effectLst>
              </a:rPr>
              <a:t>全部是常数</a:t>
            </a:r>
            <a:r>
              <a:rPr lang="en-US" altLang="zh-CN">
                <a:effectLst>
                  <a:outerShdw blurRad="38100" dist="38100" dir="2700000" algn="tl">
                    <a:srgbClr val="DDDDDD"/>
                  </a:outerShdw>
                </a:effectLst>
              </a:rPr>
              <a:t>. </a:t>
            </a:r>
            <a:r>
              <a:rPr lang="zh-CN" altLang="en-US">
                <a:effectLst>
                  <a:outerShdw blurRad="38100" dist="38100" dir="2700000" algn="tl">
                    <a:srgbClr val="DDDDDD"/>
                  </a:outerShdw>
                </a:effectLst>
              </a:rPr>
              <a:t>例如</a:t>
            </a:r>
            <a:r>
              <a:rPr lang="en-US" altLang="zh-CN">
                <a:effectLst>
                  <a:outerShdw blurRad="38100" dist="38100" dir="2700000" algn="tl">
                    <a:srgbClr val="DDDDDD"/>
                  </a:outerShdw>
                </a:effectLst>
              </a:rPr>
              <a:t>:</a:t>
            </a:r>
          </a:p>
        </p:txBody>
      </p:sp>
      <p:sp>
        <p:nvSpPr>
          <p:cNvPr id="222214" name="Rectangle 6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22216" name="Rectangle 8"/>
          <p:cNvSpPr>
            <a:spLocks noChangeArrowheads="1"/>
          </p:cNvSpPr>
          <p:nvPr/>
        </p:nvSpPr>
        <p:spPr bwMode="auto">
          <a:xfrm>
            <a:off x="0" y="30718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22215" name="Object 7"/>
          <p:cNvGraphicFramePr>
            <a:graphicFrameLocks noChangeAspect="1"/>
          </p:cNvGraphicFramePr>
          <p:nvPr/>
        </p:nvGraphicFramePr>
        <p:xfrm>
          <a:off x="1511300" y="3284538"/>
          <a:ext cx="5400675" cy="202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462" name="公式" r:id="rId3" imgW="1904760" imgH="711000" progId="Equation.3">
                  <p:embed/>
                </p:oleObj>
              </mc:Choice>
              <mc:Fallback>
                <p:oleObj name="公式" r:id="rId3" imgW="190476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1300" y="3284538"/>
                        <a:ext cx="5400675" cy="2028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2217" name="Rectangle 9"/>
          <p:cNvSpPr>
            <a:spLocks noChangeArrowheads="1"/>
          </p:cNvSpPr>
          <p:nvPr/>
        </p:nvSpPr>
        <p:spPr bwMode="auto">
          <a:xfrm>
            <a:off x="611188" y="5445125"/>
            <a:ext cx="8229600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zh-CN" altLang="en-US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都是常系数线性非齐次递归关系</a:t>
            </a:r>
            <a:r>
              <a:rPr lang="en-US" altLang="zh-CN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. </a:t>
            </a:r>
          </a:p>
        </p:txBody>
      </p:sp>
      <p:graphicFrame>
        <p:nvGraphicFramePr>
          <p:cNvPr id="222220" name="Object 12"/>
          <p:cNvGraphicFramePr>
            <a:graphicFrameLocks noGrp="1" noChangeAspect="1"/>
          </p:cNvGraphicFramePr>
          <p:nvPr>
            <p:ph sz="half" idx="2"/>
          </p:nvPr>
        </p:nvGraphicFramePr>
        <p:xfrm>
          <a:off x="900113" y="1916113"/>
          <a:ext cx="6740525" cy="72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463" name="公式" r:id="rId5" imgW="2120760" imgH="228600" progId="Equation.3">
                  <p:embed/>
                </p:oleObj>
              </mc:Choice>
              <mc:Fallback>
                <p:oleObj name="公式" r:id="rId5" imgW="21207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1916113"/>
                        <a:ext cx="6740525" cy="727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80808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071693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22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222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222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222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222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222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2210" grpId="0"/>
      <p:bldP spid="222211" grpId="0" build="p"/>
      <p:bldP spid="222212" grpId="0"/>
      <p:bldP spid="222217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8F55B-7915-6749-82CB-7F29C5EC06A9}" type="slidenum">
              <a:rPr lang="en-US" altLang="zh-CN"/>
              <a:pPr/>
              <a:t>38</a:t>
            </a:fld>
            <a:endParaRPr lang="en-US" altLang="zh-CN"/>
          </a:p>
        </p:txBody>
      </p:sp>
      <p:sp>
        <p:nvSpPr>
          <p:cNvPr id="223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620713"/>
            <a:ext cx="8229600" cy="5976937"/>
          </a:xfrm>
        </p:spPr>
        <p:txBody>
          <a:bodyPr/>
          <a:lstStyle/>
          <a:p>
            <a:pPr>
              <a:buClr>
                <a:srgbClr val="FF0000"/>
              </a:buClr>
              <a:buSzPct val="80000"/>
              <a:buFont typeface="Wingdings" charset="0"/>
              <a:buChar char="l"/>
            </a:pPr>
            <a:r>
              <a:rPr lang="zh-CN" altLang="en-US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常系数线性</a:t>
            </a:r>
            <a:r>
              <a:rPr lang="zh-CN" altLang="en-US" b="1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非齐次</a:t>
            </a:r>
            <a:r>
              <a:rPr lang="zh-CN" altLang="en-US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递归关系的求解方法与非齐次线性方程组的求解思路类似</a:t>
            </a:r>
            <a:r>
              <a:rPr lang="en-US" altLang="zh-CN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.</a:t>
            </a:r>
          </a:p>
          <a:p>
            <a:pPr>
              <a:buClr>
                <a:srgbClr val="FF0000"/>
              </a:buClr>
              <a:buSzPct val="80000"/>
              <a:buFont typeface="Wingdings" charset="0"/>
              <a:buChar char="l"/>
            </a:pPr>
            <a:r>
              <a:rPr lang="zh-CN" altLang="en-US" b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非齐次通解</a:t>
            </a:r>
            <a:r>
              <a:rPr lang="en-US" altLang="zh-CN" b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=</a:t>
            </a:r>
            <a:r>
              <a:rPr lang="zh-CN" altLang="en-US" b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齐次通解</a:t>
            </a:r>
            <a:r>
              <a:rPr lang="en-US" altLang="zh-CN" b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+</a:t>
            </a:r>
            <a:r>
              <a:rPr lang="zh-CN" altLang="en-US" b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非齐次特解</a:t>
            </a:r>
            <a:r>
              <a:rPr lang="en-US" altLang="zh-CN" b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. </a:t>
            </a:r>
          </a:p>
          <a:p>
            <a:pPr>
              <a:buClr>
                <a:srgbClr val="FF0000"/>
              </a:buClr>
              <a:buSzPct val="80000"/>
              <a:buFont typeface="Wingdings" charset="0"/>
              <a:buChar char="l"/>
            </a:pPr>
            <a:r>
              <a:rPr lang="zh-CN" altLang="en-US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齐次通解求法已介绍</a:t>
            </a:r>
            <a:r>
              <a:rPr lang="en-US" altLang="zh-CN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. </a:t>
            </a:r>
            <a:r>
              <a:rPr lang="zh-CN" altLang="en-US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问题归结为如何寻找递归关系的特解</a:t>
            </a:r>
            <a:r>
              <a:rPr lang="en-US" altLang="zh-CN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. </a:t>
            </a:r>
          </a:p>
          <a:p>
            <a:pPr>
              <a:buClr>
                <a:srgbClr val="FF0000"/>
              </a:buClr>
              <a:buSzPct val="80000"/>
              <a:buFont typeface="Wingdings" charset="0"/>
              <a:buChar char="l"/>
            </a:pPr>
            <a:r>
              <a:rPr lang="zh-CN" altLang="en-US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对于寻找递归关系的特解</a:t>
            </a:r>
            <a:r>
              <a:rPr lang="en-US" altLang="zh-CN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, </a:t>
            </a:r>
            <a:r>
              <a:rPr lang="zh-CN" altLang="en-US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还没有一般方法</a:t>
            </a:r>
            <a:r>
              <a:rPr lang="en-US" altLang="zh-CN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. </a:t>
            </a:r>
            <a:r>
              <a:rPr lang="zh-CN" altLang="en-US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通常根据</a:t>
            </a:r>
            <a:r>
              <a:rPr lang="en-US" altLang="zh-CN" b="1" i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f</a:t>
            </a:r>
            <a:r>
              <a:rPr lang="en-US" altLang="zh-CN" b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(</a:t>
            </a:r>
            <a:r>
              <a:rPr lang="en-US" altLang="zh-CN" b="1" i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n</a:t>
            </a:r>
            <a:r>
              <a:rPr lang="en-US" altLang="zh-CN" b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)</a:t>
            </a:r>
            <a:r>
              <a:rPr lang="zh-CN" altLang="en-US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的组成形式</a:t>
            </a:r>
            <a:r>
              <a:rPr lang="en-US" altLang="zh-CN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, </a:t>
            </a:r>
            <a:r>
              <a:rPr lang="zh-CN" altLang="en-US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由观察法来决定特解</a:t>
            </a:r>
            <a:r>
              <a:rPr lang="en-US" altLang="zh-CN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. </a:t>
            </a:r>
          </a:p>
          <a:p>
            <a:pPr>
              <a:buClr>
                <a:srgbClr val="FF0000"/>
              </a:buClr>
              <a:buSzPct val="80000"/>
              <a:buFont typeface="Wingdings" charset="0"/>
              <a:buChar char="l"/>
            </a:pPr>
            <a:r>
              <a:rPr lang="en-US" altLang="zh-CN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 </a:t>
            </a:r>
            <a:r>
              <a:rPr lang="zh-CN" altLang="en-US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当函数</a:t>
            </a:r>
            <a:r>
              <a:rPr lang="en-US" altLang="zh-CN" b="1" i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f</a:t>
            </a:r>
            <a:r>
              <a:rPr lang="en-US" altLang="zh-CN" b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(</a:t>
            </a:r>
            <a:r>
              <a:rPr lang="en-US" altLang="zh-CN" b="1" i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n</a:t>
            </a:r>
            <a:r>
              <a:rPr lang="en-US" altLang="zh-CN" b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)</a:t>
            </a:r>
            <a:r>
              <a:rPr lang="zh-CN" altLang="en-US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比较复杂时</a:t>
            </a:r>
            <a:r>
              <a:rPr lang="en-US" altLang="zh-CN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, </a:t>
            </a:r>
            <a:r>
              <a:rPr lang="zh-CN" altLang="en-US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用观察法来决定特解是相当困难的</a:t>
            </a:r>
            <a:r>
              <a:rPr lang="en-US" altLang="zh-CN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.</a:t>
            </a:r>
            <a:r>
              <a:rPr lang="en-US" altLang="zh-CN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345879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23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223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223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223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223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3235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2BE3F-9AD4-CF46-8063-073FAD57E370}" type="slidenum">
              <a:rPr lang="en-US" altLang="zh-CN"/>
              <a:pPr/>
              <a:t>39</a:t>
            </a:fld>
            <a:endParaRPr lang="en-US" altLang="zh-CN"/>
          </a:p>
        </p:txBody>
      </p:sp>
      <p:sp>
        <p:nvSpPr>
          <p:cNvPr id="2283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95288" y="404813"/>
            <a:ext cx="8229600" cy="3887787"/>
          </a:xfrm>
        </p:spPr>
        <p:txBody>
          <a:bodyPr/>
          <a:lstStyle/>
          <a:p>
            <a:pPr>
              <a:lnSpc>
                <a:spcPct val="90000"/>
              </a:lnSpc>
              <a:buClr>
                <a:srgbClr val="FF0000"/>
              </a:buClr>
              <a:buFont typeface="Wingdings" charset="0"/>
              <a:buChar char="l"/>
            </a:pPr>
            <a:r>
              <a:rPr lang="zh-CN" altLang="en-US" sz="36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当非</a:t>
            </a:r>
            <a:r>
              <a:rPr lang="zh-CN" altLang="en-US" sz="3600" b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齐次项是多项式</a:t>
            </a:r>
            <a:r>
              <a:rPr lang="zh-CN" altLang="en-US" sz="36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时</a:t>
            </a:r>
            <a:r>
              <a:rPr lang="en-US" altLang="zh-CN" sz="36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, </a:t>
            </a:r>
            <a:r>
              <a:rPr lang="zh-CN" altLang="en-US" sz="36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可通过增加递归关系的阶</a:t>
            </a:r>
            <a:r>
              <a:rPr lang="en-US" altLang="zh-CN" sz="36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, </a:t>
            </a:r>
            <a:r>
              <a:rPr lang="zh-CN" altLang="en-US" sz="36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降低非齐次项的幂次</a:t>
            </a:r>
            <a:r>
              <a:rPr lang="en-US" altLang="zh-CN" sz="36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, </a:t>
            </a:r>
            <a:r>
              <a:rPr lang="zh-CN" altLang="en-US" sz="36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从而化成齐次递归关系求解</a:t>
            </a:r>
            <a:r>
              <a:rPr lang="en-US" altLang="zh-CN" sz="36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.</a:t>
            </a:r>
          </a:p>
          <a:p>
            <a:pPr>
              <a:lnSpc>
                <a:spcPct val="90000"/>
              </a:lnSpc>
              <a:buClr>
                <a:srgbClr val="FF0000"/>
              </a:buClr>
              <a:buFont typeface="Wingdings" charset="0"/>
              <a:buChar char="l"/>
            </a:pPr>
            <a:r>
              <a:rPr lang="en-US" altLang="zh-CN" sz="36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 </a:t>
            </a:r>
            <a:r>
              <a:rPr lang="zh-CN" altLang="en-US" sz="36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下面通过一个例题来说明这种升阶法</a:t>
            </a:r>
            <a:r>
              <a:rPr lang="en-US" altLang="zh-CN" sz="36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.</a:t>
            </a:r>
          </a:p>
          <a:p>
            <a:pPr>
              <a:lnSpc>
                <a:spcPct val="90000"/>
              </a:lnSpc>
              <a:buClr>
                <a:srgbClr val="FF0000"/>
              </a:buClr>
              <a:buFont typeface="Wingdings" charset="0"/>
              <a:buNone/>
            </a:pPr>
            <a:r>
              <a:rPr lang="zh-CN" altLang="en-US" sz="3600" b="1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例</a:t>
            </a:r>
            <a:r>
              <a:rPr lang="en-US" altLang="zh-CN" sz="3600" b="1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 4.5</a:t>
            </a:r>
            <a:r>
              <a:rPr lang="en-US" altLang="zh-CN" sz="36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  </a:t>
            </a:r>
            <a:r>
              <a:rPr lang="zh-CN" altLang="en-US" sz="36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平面上有</a:t>
            </a:r>
            <a:r>
              <a:rPr lang="en-US" altLang="zh-CN" sz="3600" b="1" i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n</a:t>
            </a:r>
            <a:r>
              <a:rPr lang="zh-CN" altLang="en-US" sz="36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条直线</a:t>
            </a:r>
            <a:r>
              <a:rPr lang="en-US" altLang="zh-CN" sz="36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, </a:t>
            </a:r>
            <a:r>
              <a:rPr lang="zh-CN" altLang="en-US" sz="36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任何两条直线不平行</a:t>
            </a:r>
            <a:r>
              <a:rPr lang="en-US" altLang="zh-CN" sz="36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, </a:t>
            </a:r>
            <a:r>
              <a:rPr lang="zh-CN" altLang="en-US" sz="36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且任何三条直线不交于一点</a:t>
            </a:r>
            <a:r>
              <a:rPr lang="en-US" altLang="zh-CN" sz="36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, </a:t>
            </a:r>
            <a:r>
              <a:rPr lang="zh-CN" altLang="en-US" sz="36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问共有多少个交点？</a:t>
            </a:r>
          </a:p>
        </p:txBody>
      </p:sp>
      <p:sp>
        <p:nvSpPr>
          <p:cNvPr id="228355" name="Rectangle 3"/>
          <p:cNvSpPr>
            <a:spLocks noChangeArrowheads="1"/>
          </p:cNvSpPr>
          <p:nvPr/>
        </p:nvSpPr>
        <p:spPr bwMode="auto">
          <a:xfrm>
            <a:off x="395288" y="4292600"/>
            <a:ext cx="8229600" cy="194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zh-CN" altLang="en-US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解</a:t>
            </a:r>
            <a:r>
              <a:rPr lang="en-US" altLang="zh-CN">
                <a:effectLst>
                  <a:outerShdw blurRad="38100" dist="38100" dir="2700000" algn="tl">
                    <a:srgbClr val="DDDDDD"/>
                  </a:outerShdw>
                </a:effectLst>
              </a:rPr>
              <a:t> </a:t>
            </a:r>
            <a:r>
              <a:rPr lang="zh-CN" altLang="en-US">
                <a:effectLst>
                  <a:outerShdw blurRad="38100" dist="38100" dir="2700000" algn="tl">
                    <a:srgbClr val="DDDDDD"/>
                  </a:outerShdw>
                </a:effectLst>
              </a:rPr>
              <a:t>令</a:t>
            </a:r>
            <a:r>
              <a:rPr lang="en-US" altLang="zh-CN" i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h</a:t>
            </a:r>
            <a:r>
              <a:rPr lang="en-US" altLang="zh-CN" i="1" baseline="-2500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n</a:t>
            </a:r>
            <a:r>
              <a:rPr lang="zh-CN" altLang="en-US">
                <a:effectLst>
                  <a:outerShdw blurRad="38100" dist="38100" dir="2700000" algn="tl">
                    <a:srgbClr val="DDDDDD"/>
                  </a:outerShdw>
                </a:effectLst>
              </a:rPr>
              <a:t>为</a:t>
            </a:r>
            <a:r>
              <a:rPr lang="en-US" altLang="zh-CN" i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n</a:t>
            </a:r>
            <a:r>
              <a:rPr lang="zh-CN" altLang="en-US">
                <a:effectLst>
                  <a:outerShdw blurRad="38100" dist="38100" dir="2700000" algn="tl">
                    <a:srgbClr val="DDDDDD"/>
                  </a:outerShdw>
                </a:effectLst>
              </a:rPr>
              <a:t>条直线的交点个数</a:t>
            </a:r>
            <a:r>
              <a:rPr lang="en-US" altLang="zh-CN">
                <a:effectLst>
                  <a:outerShdw blurRad="38100" dist="38100" dir="2700000" algn="tl">
                    <a:srgbClr val="DDDDDD"/>
                  </a:outerShdw>
                </a:effectLst>
              </a:rPr>
              <a:t>. </a:t>
            </a:r>
            <a:r>
              <a:rPr lang="zh-CN" altLang="en-US">
                <a:effectLst>
                  <a:outerShdw blurRad="38100" dist="38100" dir="2700000" algn="tl">
                    <a:srgbClr val="DDDDDD"/>
                  </a:outerShdw>
                </a:effectLst>
              </a:rPr>
              <a:t>第</a:t>
            </a:r>
            <a:r>
              <a:rPr lang="en-US" altLang="zh-CN" i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n</a:t>
            </a:r>
            <a:r>
              <a:rPr lang="zh-CN" altLang="en-US">
                <a:effectLst>
                  <a:outerShdw blurRad="38100" dist="38100" dir="2700000" algn="tl">
                    <a:srgbClr val="DDDDDD"/>
                  </a:outerShdw>
                </a:effectLst>
              </a:rPr>
              <a:t>条直线与前</a:t>
            </a:r>
            <a:r>
              <a:rPr lang="en-US" altLang="zh-CN" i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n</a:t>
            </a:r>
            <a:r>
              <a:rPr lang="en-US" altLang="zh-CN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-1</a:t>
            </a:r>
            <a:r>
              <a:rPr lang="zh-CN" altLang="en-US">
                <a:effectLst>
                  <a:outerShdw blurRad="38100" dist="38100" dir="2700000" algn="tl">
                    <a:srgbClr val="DDDDDD"/>
                  </a:outerShdw>
                </a:effectLst>
              </a:rPr>
              <a:t>条有</a:t>
            </a:r>
            <a:r>
              <a:rPr lang="en-US" altLang="zh-CN" i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n</a:t>
            </a:r>
            <a:r>
              <a:rPr lang="en-US" altLang="zh-CN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-1</a:t>
            </a:r>
            <a:r>
              <a:rPr lang="zh-CN" altLang="en-US">
                <a:effectLst>
                  <a:outerShdw blurRad="38100" dist="38100" dir="2700000" algn="tl">
                    <a:srgbClr val="DDDDDD"/>
                  </a:outerShdw>
                </a:effectLst>
              </a:rPr>
              <a:t>个交点</a:t>
            </a:r>
            <a:r>
              <a:rPr lang="en-US" altLang="zh-CN">
                <a:effectLst>
                  <a:outerShdw blurRad="38100" dist="38100" dir="2700000" algn="tl">
                    <a:srgbClr val="DDDDDD"/>
                  </a:outerShdw>
                </a:effectLst>
              </a:rPr>
              <a:t>, </a:t>
            </a:r>
            <a:r>
              <a:rPr lang="zh-CN" altLang="en-US">
                <a:effectLst>
                  <a:outerShdw blurRad="38100" dist="38100" dir="2700000" algn="tl">
                    <a:srgbClr val="DDDDDD"/>
                  </a:outerShdw>
                </a:effectLst>
              </a:rPr>
              <a:t>故有递归关系</a:t>
            </a:r>
            <a:r>
              <a:rPr lang="en-US" altLang="zh-CN" i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h</a:t>
            </a:r>
            <a:r>
              <a:rPr lang="en-US" altLang="zh-CN" i="1" baseline="-2500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n</a:t>
            </a:r>
            <a:r>
              <a:rPr lang="en-US" altLang="zh-CN" i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=h</a:t>
            </a:r>
            <a:r>
              <a:rPr lang="en-US" altLang="zh-CN" i="1" baseline="-2500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n</a:t>
            </a:r>
            <a:r>
              <a:rPr lang="en-US" altLang="zh-CN" baseline="-2500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-1</a:t>
            </a:r>
            <a:r>
              <a:rPr lang="en-US" altLang="zh-CN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+</a:t>
            </a:r>
            <a:r>
              <a:rPr lang="en-US" altLang="zh-CN" i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n</a:t>
            </a:r>
            <a:r>
              <a:rPr lang="en-US" altLang="zh-CN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-1</a:t>
            </a:r>
            <a:r>
              <a:rPr lang="en-US" altLang="zh-CN">
                <a:effectLst>
                  <a:outerShdw blurRad="38100" dist="38100" dir="2700000" algn="tl">
                    <a:srgbClr val="DDDDDD"/>
                  </a:outerShdw>
                </a:effectLst>
              </a:rPr>
              <a:t>, </a:t>
            </a:r>
            <a:r>
              <a:rPr lang="zh-CN" altLang="en-US">
                <a:effectLst>
                  <a:outerShdw blurRad="38100" dist="38100" dir="2700000" algn="tl">
                    <a:srgbClr val="DDDDDD"/>
                  </a:outerShdw>
                </a:effectLst>
              </a:rPr>
              <a:t>且</a:t>
            </a:r>
            <a:r>
              <a:rPr lang="en-US" altLang="zh-CN" i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h</a:t>
            </a:r>
            <a:r>
              <a:rPr lang="en-US" altLang="zh-CN" baseline="-2500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1</a:t>
            </a:r>
            <a:r>
              <a:rPr lang="en-US" altLang="zh-CN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=0, </a:t>
            </a:r>
            <a:r>
              <a:rPr lang="en-US" altLang="zh-CN" i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h</a:t>
            </a:r>
            <a:r>
              <a:rPr lang="en-US" altLang="zh-CN" baseline="-2500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2</a:t>
            </a:r>
            <a:r>
              <a:rPr lang="en-US" altLang="zh-CN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=1, </a:t>
            </a:r>
            <a:r>
              <a:rPr lang="en-US" altLang="zh-CN" i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h</a:t>
            </a:r>
            <a:r>
              <a:rPr lang="en-US" altLang="zh-CN" baseline="-2500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3</a:t>
            </a:r>
            <a:r>
              <a:rPr lang="en-US" altLang="zh-CN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=3.</a:t>
            </a:r>
            <a:r>
              <a:rPr lang="en-US" altLang="zh-CN">
                <a:effectLst>
                  <a:outerShdw blurRad="38100" dist="38100" dir="2700000" algn="tl">
                    <a:srgbClr val="DDDDDD"/>
                  </a:outerShdw>
                </a:effectLst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29457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283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2283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2283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228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8354" grpId="0" build="p"/>
      <p:bldP spid="22835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F58F0-548E-A046-A179-A6D8436C4CC0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195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60350"/>
            <a:ext cx="8229600" cy="6264275"/>
          </a:xfrm>
        </p:spPr>
        <p:txBody>
          <a:bodyPr/>
          <a:lstStyle/>
          <a:p>
            <a:pPr>
              <a:buClr>
                <a:srgbClr val="FF0000"/>
              </a:buClr>
              <a:buFont typeface="Wingdings" charset="0"/>
              <a:buChar char="l"/>
            </a:pP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假定</a:t>
            </a:r>
            <a:r>
              <a:rPr lang="en-US" altLang="zh-CN" sz="3600" b="1" i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a</a:t>
            </a:r>
            <a:r>
              <a:rPr lang="en-US" altLang="zh-CN" sz="3600" b="1" i="1" baseline="-250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r</a:t>
            </a:r>
            <a:r>
              <a:rPr lang="en-US" altLang="zh-CN" sz="3600" dirty="0">
                <a:solidFill>
                  <a:srgbClr val="333399"/>
                </a:solidFill>
              </a:rPr>
              <a:t>≠</a:t>
            </a:r>
            <a:r>
              <a:rPr lang="en-US" altLang="zh-CN" sz="36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0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,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 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则递归关系</a:t>
            </a:r>
            <a:r>
              <a:rPr lang="en-US" altLang="zh-CN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(4.1)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称为是</a:t>
            </a:r>
            <a:r>
              <a:rPr lang="en-US" altLang="zh-CN" sz="36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r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阶的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. </a:t>
            </a:r>
          </a:p>
          <a:p>
            <a:pPr>
              <a:buClr>
                <a:srgbClr val="FF0000"/>
              </a:buClr>
              <a:buFont typeface="Wingdings" charset="0"/>
              <a:buChar char="l"/>
            </a:pP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如果序列中</a:t>
            </a:r>
            <a:r>
              <a:rPr lang="en-US" altLang="zh-CN" sz="36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r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个相邻的</a:t>
            </a:r>
            <a:r>
              <a:rPr lang="en-US" altLang="zh-CN" sz="36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H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值</a:t>
            </a:r>
            <a:r>
              <a:rPr lang="en-US" altLang="zh-CN" sz="3600" b="1" i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H</a:t>
            </a:r>
            <a:r>
              <a:rPr lang="en-US" altLang="zh-CN" sz="3600" b="1" i="1" baseline="-25000" dirty="0" err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k</a:t>
            </a:r>
            <a:r>
              <a:rPr lang="en-US" altLang="zh-CN" sz="3600" b="1" i="1" baseline="-25000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-r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, </a:t>
            </a:r>
            <a:r>
              <a:rPr lang="en-US" altLang="zh-CN" sz="36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H</a:t>
            </a:r>
            <a:r>
              <a:rPr lang="en-US" altLang="zh-CN" sz="3600" b="1" i="1" baseline="-25000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k-r</a:t>
            </a:r>
            <a:r>
              <a:rPr lang="en-US" altLang="zh-CN" sz="3600" b="1" baseline="-25000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+1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,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 </a:t>
            </a:r>
            <a:r>
              <a:rPr lang="en-US" altLang="zh-CN" sz="36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  <a:sym typeface="Symbol" charset="0"/>
              </a:rPr>
              <a:t>…</a:t>
            </a:r>
            <a:r>
              <a:rPr lang="en-US" altLang="zh-CN" sz="36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,</a:t>
            </a:r>
            <a:r>
              <a:rPr lang="en-US" altLang="zh-CN" sz="36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H</a:t>
            </a:r>
            <a:r>
              <a:rPr lang="en-US" altLang="zh-CN" sz="3600" b="1" i="1" baseline="-25000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k</a:t>
            </a:r>
            <a:r>
              <a:rPr lang="en-US" altLang="zh-CN" sz="3600" b="1" baseline="-25000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-1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对某一</a:t>
            </a:r>
            <a:r>
              <a:rPr lang="en-US" altLang="zh-CN" sz="36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k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已知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, 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则可用</a:t>
            </a:r>
            <a:r>
              <a:rPr lang="en-US" altLang="zh-CN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(4.1)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算出</a:t>
            </a:r>
            <a:r>
              <a:rPr lang="en-US" altLang="zh-CN" sz="3600" b="1" i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H</a:t>
            </a:r>
            <a:r>
              <a:rPr lang="en-US" altLang="zh-CN" sz="3600" b="1" i="1" baseline="-25000" dirty="0" err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k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的值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, 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于是</a:t>
            </a:r>
            <a:r>
              <a:rPr lang="en-US" altLang="zh-CN" sz="36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H</a:t>
            </a:r>
            <a:r>
              <a:rPr lang="en-US" altLang="zh-CN" sz="3600" b="1" i="1" baseline="-25000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k</a:t>
            </a:r>
            <a:r>
              <a:rPr lang="en-US" altLang="zh-CN" sz="3600" b="1" baseline="-25000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+1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,</a:t>
            </a:r>
            <a:r>
              <a:rPr lang="en-US" altLang="zh-CN" sz="36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H</a:t>
            </a:r>
            <a:r>
              <a:rPr lang="en-US" altLang="zh-CN" sz="3600" b="1" i="1" baseline="-25000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k</a:t>
            </a:r>
            <a:r>
              <a:rPr lang="en-US" altLang="zh-CN" sz="3600" b="1" baseline="-25000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+2</a:t>
            </a:r>
            <a:r>
              <a:rPr lang="en-US" altLang="zh-CN" sz="36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,</a:t>
            </a:r>
            <a:r>
              <a:rPr lang="en-US" altLang="zh-CN" sz="36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  <a:sym typeface="Symbol" charset="0"/>
              </a:rPr>
              <a:t>…</a:t>
            </a:r>
            <a:r>
              <a:rPr lang="zh-CN" altLang="en-US" sz="3600" b="1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的值也可递归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的算出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. </a:t>
            </a:r>
          </a:p>
          <a:p>
            <a:pPr>
              <a:buClr>
                <a:srgbClr val="FF0000"/>
              </a:buClr>
              <a:buFont typeface="Wingdings" charset="0"/>
              <a:buChar char="l"/>
            </a:pP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所以</a:t>
            </a:r>
            <a:r>
              <a:rPr lang="en-US" altLang="zh-CN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(4.1)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的解唯一的由</a:t>
            </a:r>
            <a:r>
              <a:rPr lang="en-US" altLang="zh-CN" sz="36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r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个相邻的</a:t>
            </a:r>
            <a:r>
              <a:rPr lang="en-US" altLang="zh-CN" sz="36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H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值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(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边界条件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)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所决定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.  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因此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, </a:t>
            </a:r>
            <a:r>
              <a:rPr lang="en-US" altLang="zh-CN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(4.1)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的解的一般形式包含有</a:t>
            </a:r>
            <a:r>
              <a:rPr lang="en-US" altLang="zh-CN" sz="36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r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个待定常数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, 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这些常数可由序列中相邻的</a:t>
            </a:r>
            <a:r>
              <a:rPr lang="en-US" altLang="zh-CN" sz="36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r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个</a:t>
            </a:r>
            <a:r>
              <a:rPr lang="en-US" altLang="zh-CN" sz="36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H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值来决定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. </a:t>
            </a:r>
          </a:p>
          <a:p>
            <a:pPr>
              <a:buClr>
                <a:srgbClr val="FF0000"/>
              </a:buClr>
              <a:buFont typeface="Wingdings" charset="0"/>
              <a:buChar char="l"/>
            </a:pP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一般给定初值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: </a:t>
            </a:r>
            <a:r>
              <a:rPr lang="en-US" altLang="zh-CN" sz="36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H</a:t>
            </a:r>
            <a:r>
              <a:rPr lang="en-US" altLang="zh-CN" sz="3600" b="1" baseline="-25000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0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, </a:t>
            </a:r>
            <a:r>
              <a:rPr lang="en-US" altLang="zh-CN" sz="36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H</a:t>
            </a:r>
            <a:r>
              <a:rPr lang="en-US" altLang="zh-CN" sz="3600" b="1" baseline="-25000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1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, …, </a:t>
            </a:r>
            <a:r>
              <a:rPr lang="en-US" altLang="zh-CN" sz="36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H</a:t>
            </a:r>
            <a:r>
              <a:rPr lang="en-US" altLang="zh-CN" sz="3600" b="1" i="1" baseline="-25000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r</a:t>
            </a:r>
            <a:r>
              <a:rPr lang="en-US" altLang="zh-CN" sz="3600" b="1" baseline="-25000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-1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6701889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1000"/>
                                        <p:tgtEl>
                                          <p:spTgt spid="195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1000"/>
                                        <p:tgtEl>
                                          <p:spTgt spid="195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1000"/>
                                        <p:tgtEl>
                                          <p:spTgt spid="195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1000"/>
                                        <p:tgtEl>
                                          <p:spTgt spid="195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587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BF78C-2B5F-FF4D-A7B8-9EA38518C886}" type="slidenum">
              <a:rPr lang="en-US" altLang="zh-CN"/>
              <a:pPr/>
              <a:t>40</a:t>
            </a:fld>
            <a:endParaRPr lang="en-US" altLang="zh-CN"/>
          </a:p>
        </p:txBody>
      </p:sp>
      <p:sp>
        <p:nvSpPr>
          <p:cNvPr id="224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476250"/>
            <a:ext cx="8229600" cy="5576888"/>
          </a:xfrm>
        </p:spPr>
        <p:txBody>
          <a:bodyPr/>
          <a:lstStyle/>
          <a:p>
            <a:pPr>
              <a:buClr>
                <a:srgbClr val="FF0000"/>
              </a:buClr>
              <a:buFont typeface="Wingdings" charset="0"/>
              <a:buChar char="l"/>
            </a:pPr>
            <a:r>
              <a:rPr lang="zh-CN" altLang="en-US" sz="3600" b="1">
                <a:latin typeface="Times New Roman" charset="0"/>
              </a:rPr>
              <a:t>下面是通过增阶化为齐次的过程</a:t>
            </a:r>
            <a:r>
              <a:rPr lang="en-US" altLang="zh-CN" sz="3600" b="1">
                <a:latin typeface="Times New Roman" charset="0"/>
              </a:rPr>
              <a:t>:     </a:t>
            </a:r>
          </a:p>
          <a:p>
            <a:pPr algn="ctr">
              <a:buFontTx/>
              <a:buNone/>
            </a:pPr>
            <a:r>
              <a:rPr lang="en-US" altLang="zh-CN" sz="3600" b="1" i="1">
                <a:solidFill>
                  <a:srgbClr val="0000FF"/>
                </a:solidFill>
                <a:latin typeface="Times New Roman" charset="0"/>
              </a:rPr>
              <a:t>h</a:t>
            </a:r>
            <a:r>
              <a:rPr lang="en-US" altLang="zh-CN" sz="3600" b="1" i="1" baseline="-25000">
                <a:solidFill>
                  <a:srgbClr val="0000FF"/>
                </a:solidFill>
                <a:latin typeface="Times New Roman" charset="0"/>
              </a:rPr>
              <a:t>n</a:t>
            </a:r>
            <a:r>
              <a:rPr lang="en-US" altLang="zh-CN" sz="3600" b="1" i="1">
                <a:solidFill>
                  <a:srgbClr val="0000FF"/>
                </a:solidFill>
                <a:latin typeface="Times New Roman" charset="0"/>
              </a:rPr>
              <a:t>=h</a:t>
            </a:r>
            <a:r>
              <a:rPr lang="en-US" altLang="zh-CN" sz="3600" b="1" i="1" baseline="-25000">
                <a:solidFill>
                  <a:srgbClr val="0000FF"/>
                </a:solidFill>
                <a:latin typeface="Times New Roman" charset="0"/>
              </a:rPr>
              <a:t>n</a:t>
            </a:r>
            <a:r>
              <a:rPr lang="en-US" altLang="zh-CN" sz="3600" b="1" baseline="-25000">
                <a:solidFill>
                  <a:srgbClr val="0000FF"/>
                </a:solidFill>
                <a:latin typeface="Times New Roman" charset="0"/>
              </a:rPr>
              <a:t>-1</a:t>
            </a:r>
            <a:r>
              <a:rPr lang="en-US" altLang="zh-CN" sz="3600" b="1">
                <a:solidFill>
                  <a:srgbClr val="0000FF"/>
                </a:solidFill>
                <a:latin typeface="Times New Roman" charset="0"/>
              </a:rPr>
              <a:t>+</a:t>
            </a:r>
            <a:r>
              <a:rPr lang="en-US" altLang="zh-CN" sz="3600" b="1" i="1">
                <a:solidFill>
                  <a:srgbClr val="0000FF"/>
                </a:solidFill>
                <a:latin typeface="Times New Roman" charset="0"/>
              </a:rPr>
              <a:t>n</a:t>
            </a:r>
            <a:r>
              <a:rPr lang="en-US" altLang="zh-CN" sz="3600" b="1">
                <a:solidFill>
                  <a:srgbClr val="0000FF"/>
                </a:solidFill>
                <a:latin typeface="Times New Roman" charset="0"/>
              </a:rPr>
              <a:t>-1,        </a:t>
            </a:r>
            <a:r>
              <a:rPr lang="en-US" altLang="zh-CN" sz="3600" b="1">
                <a:solidFill>
                  <a:srgbClr val="FF0000"/>
                </a:solidFill>
                <a:latin typeface="Times New Roman" charset="0"/>
              </a:rPr>
              <a:t>(1)</a:t>
            </a:r>
          </a:p>
          <a:p>
            <a:pPr algn="ctr">
              <a:buFontTx/>
              <a:buNone/>
            </a:pPr>
            <a:r>
              <a:rPr lang="en-US" altLang="zh-CN" sz="3600" b="1">
                <a:solidFill>
                  <a:srgbClr val="0000FF"/>
                </a:solidFill>
                <a:latin typeface="Times New Roman" charset="0"/>
              </a:rPr>
              <a:t> </a:t>
            </a:r>
            <a:r>
              <a:rPr lang="en-US" altLang="zh-CN" sz="3600" b="1" i="1">
                <a:solidFill>
                  <a:srgbClr val="0000FF"/>
                </a:solidFill>
                <a:latin typeface="Times New Roman" charset="0"/>
              </a:rPr>
              <a:t>h</a:t>
            </a:r>
            <a:r>
              <a:rPr lang="en-US" altLang="zh-CN" sz="3600" b="1" i="1" baseline="-25000">
                <a:solidFill>
                  <a:srgbClr val="0000FF"/>
                </a:solidFill>
                <a:latin typeface="Times New Roman" charset="0"/>
              </a:rPr>
              <a:t>n</a:t>
            </a:r>
            <a:r>
              <a:rPr lang="en-US" altLang="zh-CN" sz="3600" b="1" baseline="-25000">
                <a:solidFill>
                  <a:srgbClr val="0000FF"/>
                </a:solidFill>
                <a:latin typeface="Times New Roman" charset="0"/>
              </a:rPr>
              <a:t>-1</a:t>
            </a:r>
            <a:r>
              <a:rPr lang="en-US" altLang="zh-CN" sz="3600" b="1">
                <a:solidFill>
                  <a:srgbClr val="0000FF"/>
                </a:solidFill>
                <a:latin typeface="Times New Roman" charset="0"/>
              </a:rPr>
              <a:t>=</a:t>
            </a:r>
            <a:r>
              <a:rPr lang="en-US" altLang="zh-CN" sz="3600" b="1" i="1">
                <a:solidFill>
                  <a:srgbClr val="0000FF"/>
                </a:solidFill>
                <a:latin typeface="Times New Roman" charset="0"/>
              </a:rPr>
              <a:t>h</a:t>
            </a:r>
            <a:r>
              <a:rPr lang="en-US" altLang="zh-CN" sz="3600" b="1" i="1" baseline="-25000">
                <a:solidFill>
                  <a:srgbClr val="0000FF"/>
                </a:solidFill>
                <a:latin typeface="Times New Roman" charset="0"/>
              </a:rPr>
              <a:t>n</a:t>
            </a:r>
            <a:r>
              <a:rPr lang="en-US" altLang="zh-CN" sz="3600" b="1" baseline="-25000">
                <a:solidFill>
                  <a:srgbClr val="0000FF"/>
                </a:solidFill>
                <a:latin typeface="Times New Roman" charset="0"/>
              </a:rPr>
              <a:t>-2</a:t>
            </a:r>
            <a:r>
              <a:rPr lang="en-US" altLang="zh-CN" sz="3600" b="1">
                <a:solidFill>
                  <a:srgbClr val="0000FF"/>
                </a:solidFill>
                <a:latin typeface="Times New Roman" charset="0"/>
              </a:rPr>
              <a:t>+</a:t>
            </a:r>
            <a:r>
              <a:rPr lang="en-US" altLang="zh-CN" sz="3600" b="1" i="1">
                <a:solidFill>
                  <a:srgbClr val="0000FF"/>
                </a:solidFill>
                <a:latin typeface="Times New Roman" charset="0"/>
              </a:rPr>
              <a:t>n</a:t>
            </a:r>
            <a:r>
              <a:rPr lang="en-US" altLang="zh-CN" sz="3600" b="1">
                <a:solidFill>
                  <a:srgbClr val="0000FF"/>
                </a:solidFill>
                <a:latin typeface="Times New Roman" charset="0"/>
              </a:rPr>
              <a:t>-2,</a:t>
            </a:r>
            <a:r>
              <a:rPr lang="en-US" altLang="zh-CN" sz="3600" b="1">
                <a:latin typeface="Times New Roman" charset="0"/>
              </a:rPr>
              <a:t>      </a:t>
            </a:r>
            <a:r>
              <a:rPr lang="en-US" altLang="zh-CN" sz="3600" b="1">
                <a:solidFill>
                  <a:srgbClr val="FF0000"/>
                </a:solidFill>
                <a:latin typeface="Times New Roman" charset="0"/>
              </a:rPr>
              <a:t>(2)</a:t>
            </a:r>
          </a:p>
          <a:p>
            <a:pPr>
              <a:buFontTx/>
              <a:buNone/>
            </a:pPr>
            <a:r>
              <a:rPr lang="en-US" altLang="zh-CN" sz="3600" b="1">
                <a:solidFill>
                  <a:srgbClr val="FF0000"/>
                </a:solidFill>
                <a:latin typeface="Times New Roman" charset="0"/>
              </a:rPr>
              <a:t>(1)</a:t>
            </a:r>
            <a:r>
              <a:rPr lang="zh-CN" altLang="en-US" sz="3600" b="1">
                <a:latin typeface="Times New Roman" charset="0"/>
              </a:rPr>
              <a:t>式</a:t>
            </a:r>
            <a:r>
              <a:rPr lang="en-US" altLang="zh-CN" sz="3600" b="1">
                <a:solidFill>
                  <a:srgbClr val="FF0000"/>
                </a:solidFill>
                <a:latin typeface="Times New Roman" charset="0"/>
              </a:rPr>
              <a:t>-(2)</a:t>
            </a:r>
            <a:r>
              <a:rPr lang="zh-CN" altLang="en-US" sz="3600" b="1">
                <a:latin typeface="Times New Roman" charset="0"/>
              </a:rPr>
              <a:t>式整理得</a:t>
            </a:r>
            <a:r>
              <a:rPr lang="en-US" altLang="zh-CN" sz="3600" b="1">
                <a:latin typeface="Times New Roman" charset="0"/>
              </a:rPr>
              <a:t>:</a:t>
            </a:r>
          </a:p>
          <a:p>
            <a:pPr algn="ctr">
              <a:buFontTx/>
              <a:buNone/>
            </a:pPr>
            <a:r>
              <a:rPr lang="en-US" altLang="zh-CN" sz="3600" b="1">
                <a:latin typeface="Times New Roman" charset="0"/>
              </a:rPr>
              <a:t>     </a:t>
            </a:r>
            <a:r>
              <a:rPr lang="en-US" altLang="zh-CN" sz="3600" b="1" i="1">
                <a:solidFill>
                  <a:srgbClr val="0000FF"/>
                </a:solidFill>
                <a:latin typeface="Times New Roman" charset="0"/>
              </a:rPr>
              <a:t>h</a:t>
            </a:r>
            <a:r>
              <a:rPr lang="en-US" altLang="zh-CN" sz="3600" b="1" i="1" baseline="-25000">
                <a:solidFill>
                  <a:srgbClr val="0000FF"/>
                </a:solidFill>
                <a:latin typeface="Times New Roman" charset="0"/>
              </a:rPr>
              <a:t>n</a:t>
            </a:r>
            <a:r>
              <a:rPr lang="en-US" altLang="zh-CN" sz="3600" b="1">
                <a:solidFill>
                  <a:srgbClr val="0000FF"/>
                </a:solidFill>
                <a:latin typeface="Times New Roman" charset="0"/>
              </a:rPr>
              <a:t>-2</a:t>
            </a:r>
            <a:r>
              <a:rPr lang="en-US" altLang="zh-CN" sz="3600" b="1" i="1">
                <a:solidFill>
                  <a:srgbClr val="0000FF"/>
                </a:solidFill>
                <a:latin typeface="Times New Roman" charset="0"/>
              </a:rPr>
              <a:t>h</a:t>
            </a:r>
            <a:r>
              <a:rPr lang="en-US" altLang="zh-CN" sz="3600" b="1" i="1" baseline="-25000">
                <a:solidFill>
                  <a:srgbClr val="0000FF"/>
                </a:solidFill>
                <a:latin typeface="Times New Roman" charset="0"/>
              </a:rPr>
              <a:t>n</a:t>
            </a:r>
            <a:r>
              <a:rPr lang="en-US" altLang="zh-CN" sz="3600" b="1" baseline="-25000">
                <a:solidFill>
                  <a:srgbClr val="0000FF"/>
                </a:solidFill>
                <a:latin typeface="Times New Roman" charset="0"/>
              </a:rPr>
              <a:t>-1</a:t>
            </a:r>
            <a:r>
              <a:rPr lang="en-US" altLang="zh-CN" sz="3600" b="1">
                <a:solidFill>
                  <a:srgbClr val="0000FF"/>
                </a:solidFill>
                <a:latin typeface="Times New Roman" charset="0"/>
              </a:rPr>
              <a:t>+</a:t>
            </a:r>
            <a:r>
              <a:rPr lang="en-US" altLang="zh-CN" sz="3600" b="1" i="1">
                <a:solidFill>
                  <a:srgbClr val="0000FF"/>
                </a:solidFill>
                <a:latin typeface="Times New Roman" charset="0"/>
              </a:rPr>
              <a:t>h</a:t>
            </a:r>
            <a:r>
              <a:rPr lang="en-US" altLang="zh-CN" sz="3600" b="1" i="1" baseline="-25000">
                <a:solidFill>
                  <a:srgbClr val="0000FF"/>
                </a:solidFill>
                <a:latin typeface="Times New Roman" charset="0"/>
              </a:rPr>
              <a:t>n</a:t>
            </a:r>
            <a:r>
              <a:rPr lang="en-US" altLang="zh-CN" sz="3600" b="1" baseline="-25000">
                <a:solidFill>
                  <a:srgbClr val="0000FF"/>
                </a:solidFill>
                <a:latin typeface="Times New Roman" charset="0"/>
              </a:rPr>
              <a:t>-2</a:t>
            </a:r>
            <a:r>
              <a:rPr lang="en-US" altLang="zh-CN" sz="3600" b="1">
                <a:solidFill>
                  <a:srgbClr val="0000FF"/>
                </a:solidFill>
                <a:latin typeface="Times New Roman" charset="0"/>
              </a:rPr>
              <a:t>=1       </a:t>
            </a:r>
            <a:r>
              <a:rPr lang="en-US" altLang="zh-CN" sz="3600" b="1">
                <a:solidFill>
                  <a:srgbClr val="FF0000"/>
                </a:solidFill>
                <a:latin typeface="Times New Roman" charset="0"/>
              </a:rPr>
              <a:t>(3)</a:t>
            </a:r>
          </a:p>
          <a:p>
            <a:pPr algn="ctr">
              <a:buFontTx/>
              <a:buNone/>
            </a:pPr>
            <a:r>
              <a:rPr lang="en-US" altLang="zh-CN" sz="3600" b="1">
                <a:solidFill>
                  <a:srgbClr val="0000FF"/>
                </a:solidFill>
                <a:latin typeface="Times New Roman" charset="0"/>
              </a:rPr>
              <a:t>      </a:t>
            </a:r>
            <a:r>
              <a:rPr lang="en-US" altLang="zh-CN" sz="3600" b="1" i="1">
                <a:solidFill>
                  <a:srgbClr val="0000FF"/>
                </a:solidFill>
                <a:latin typeface="Times New Roman" charset="0"/>
              </a:rPr>
              <a:t>h</a:t>
            </a:r>
            <a:r>
              <a:rPr lang="en-US" altLang="zh-CN" sz="3600" b="1" i="1" baseline="-25000">
                <a:solidFill>
                  <a:srgbClr val="0000FF"/>
                </a:solidFill>
                <a:latin typeface="Times New Roman" charset="0"/>
              </a:rPr>
              <a:t>n</a:t>
            </a:r>
            <a:r>
              <a:rPr lang="en-US" altLang="zh-CN" sz="3600" b="1" baseline="-25000">
                <a:solidFill>
                  <a:srgbClr val="0000FF"/>
                </a:solidFill>
                <a:latin typeface="Times New Roman" charset="0"/>
              </a:rPr>
              <a:t>-1</a:t>
            </a:r>
            <a:r>
              <a:rPr lang="en-US" altLang="zh-CN" sz="3600" b="1">
                <a:solidFill>
                  <a:srgbClr val="0000FF"/>
                </a:solidFill>
                <a:latin typeface="Times New Roman" charset="0"/>
              </a:rPr>
              <a:t>-2</a:t>
            </a:r>
            <a:r>
              <a:rPr lang="en-US" altLang="zh-CN" sz="3600" b="1" i="1">
                <a:solidFill>
                  <a:srgbClr val="0000FF"/>
                </a:solidFill>
                <a:latin typeface="Times New Roman" charset="0"/>
              </a:rPr>
              <a:t>h</a:t>
            </a:r>
            <a:r>
              <a:rPr lang="en-US" altLang="zh-CN" sz="3600" b="1" i="1" baseline="-25000">
                <a:solidFill>
                  <a:srgbClr val="0000FF"/>
                </a:solidFill>
                <a:latin typeface="Times New Roman" charset="0"/>
              </a:rPr>
              <a:t>n</a:t>
            </a:r>
            <a:r>
              <a:rPr lang="en-US" altLang="zh-CN" sz="3600" b="1" baseline="-25000">
                <a:solidFill>
                  <a:srgbClr val="0000FF"/>
                </a:solidFill>
                <a:latin typeface="Times New Roman" charset="0"/>
              </a:rPr>
              <a:t>-2</a:t>
            </a:r>
            <a:r>
              <a:rPr lang="en-US" altLang="zh-CN" sz="3600" b="1">
                <a:solidFill>
                  <a:srgbClr val="0000FF"/>
                </a:solidFill>
                <a:latin typeface="Times New Roman" charset="0"/>
              </a:rPr>
              <a:t>+</a:t>
            </a:r>
            <a:r>
              <a:rPr lang="en-US" altLang="zh-CN" sz="3600" b="1" i="1">
                <a:solidFill>
                  <a:srgbClr val="0000FF"/>
                </a:solidFill>
                <a:latin typeface="Times New Roman" charset="0"/>
              </a:rPr>
              <a:t>h</a:t>
            </a:r>
            <a:r>
              <a:rPr lang="en-US" altLang="zh-CN" sz="3600" b="1" i="1" baseline="-25000">
                <a:solidFill>
                  <a:srgbClr val="0000FF"/>
                </a:solidFill>
                <a:latin typeface="Times New Roman" charset="0"/>
              </a:rPr>
              <a:t>n</a:t>
            </a:r>
            <a:r>
              <a:rPr lang="en-US" altLang="zh-CN" sz="3600" b="1" baseline="-25000">
                <a:solidFill>
                  <a:srgbClr val="0000FF"/>
                </a:solidFill>
                <a:latin typeface="Times New Roman" charset="0"/>
              </a:rPr>
              <a:t>-3</a:t>
            </a:r>
            <a:r>
              <a:rPr lang="en-US" altLang="zh-CN" sz="3600" b="1">
                <a:solidFill>
                  <a:srgbClr val="0000FF"/>
                </a:solidFill>
                <a:latin typeface="Times New Roman" charset="0"/>
              </a:rPr>
              <a:t>=1</a:t>
            </a:r>
            <a:r>
              <a:rPr lang="en-US" altLang="zh-CN" sz="3600" b="1">
                <a:latin typeface="Times New Roman" charset="0"/>
              </a:rPr>
              <a:t>     </a:t>
            </a:r>
            <a:r>
              <a:rPr lang="en-US" altLang="zh-CN" sz="3600" b="1">
                <a:solidFill>
                  <a:srgbClr val="FF0000"/>
                </a:solidFill>
                <a:latin typeface="Times New Roman" charset="0"/>
              </a:rPr>
              <a:t>(4)</a:t>
            </a:r>
          </a:p>
          <a:p>
            <a:pPr>
              <a:buFontTx/>
              <a:buNone/>
            </a:pPr>
            <a:r>
              <a:rPr lang="en-US" altLang="zh-CN" sz="3600" b="1">
                <a:solidFill>
                  <a:srgbClr val="FF0000"/>
                </a:solidFill>
                <a:latin typeface="Times New Roman" charset="0"/>
              </a:rPr>
              <a:t>(3)</a:t>
            </a:r>
            <a:r>
              <a:rPr lang="zh-CN" altLang="en-US" sz="3600" b="1">
                <a:latin typeface="Times New Roman" charset="0"/>
              </a:rPr>
              <a:t>式</a:t>
            </a:r>
            <a:r>
              <a:rPr lang="en-US" altLang="zh-CN" sz="3600" b="1">
                <a:solidFill>
                  <a:srgbClr val="FF0000"/>
                </a:solidFill>
                <a:latin typeface="Times New Roman" charset="0"/>
              </a:rPr>
              <a:t>-(4)</a:t>
            </a:r>
            <a:r>
              <a:rPr lang="zh-CN" altLang="en-US" sz="3600" b="1">
                <a:latin typeface="Times New Roman" charset="0"/>
              </a:rPr>
              <a:t>式整理得</a:t>
            </a:r>
            <a:r>
              <a:rPr lang="en-US" altLang="zh-CN" sz="3600" b="1">
                <a:latin typeface="Times New Roman" charset="0"/>
              </a:rPr>
              <a:t>:</a:t>
            </a:r>
          </a:p>
          <a:p>
            <a:pPr algn="ctr">
              <a:buFontTx/>
              <a:buNone/>
            </a:pPr>
            <a:r>
              <a:rPr lang="en-US" altLang="zh-CN" sz="3600" b="1">
                <a:latin typeface="Times New Roman" charset="0"/>
              </a:rPr>
              <a:t>    </a:t>
            </a:r>
            <a:r>
              <a:rPr lang="en-US" altLang="zh-CN" sz="3600" b="1" i="1">
                <a:solidFill>
                  <a:srgbClr val="0000FF"/>
                </a:solidFill>
                <a:latin typeface="Times New Roman" charset="0"/>
              </a:rPr>
              <a:t>h</a:t>
            </a:r>
            <a:r>
              <a:rPr lang="en-US" altLang="zh-CN" sz="3600" b="1" i="1" baseline="-25000">
                <a:solidFill>
                  <a:srgbClr val="0000FF"/>
                </a:solidFill>
                <a:latin typeface="Times New Roman" charset="0"/>
              </a:rPr>
              <a:t>n</a:t>
            </a:r>
            <a:r>
              <a:rPr lang="en-US" altLang="zh-CN" sz="3600" b="1">
                <a:solidFill>
                  <a:srgbClr val="0000FF"/>
                </a:solidFill>
                <a:latin typeface="Times New Roman" charset="0"/>
              </a:rPr>
              <a:t>-3</a:t>
            </a:r>
            <a:r>
              <a:rPr lang="en-US" altLang="zh-CN" sz="3600" b="1" i="1">
                <a:solidFill>
                  <a:srgbClr val="0000FF"/>
                </a:solidFill>
                <a:latin typeface="Times New Roman" charset="0"/>
              </a:rPr>
              <a:t>h</a:t>
            </a:r>
            <a:r>
              <a:rPr lang="en-US" altLang="zh-CN" sz="3600" b="1" i="1" baseline="-25000">
                <a:solidFill>
                  <a:srgbClr val="0000FF"/>
                </a:solidFill>
                <a:latin typeface="Times New Roman" charset="0"/>
              </a:rPr>
              <a:t>n</a:t>
            </a:r>
            <a:r>
              <a:rPr lang="en-US" altLang="zh-CN" sz="3600" b="1" baseline="-25000">
                <a:solidFill>
                  <a:srgbClr val="0000FF"/>
                </a:solidFill>
                <a:latin typeface="Times New Roman" charset="0"/>
              </a:rPr>
              <a:t>-1</a:t>
            </a:r>
            <a:r>
              <a:rPr lang="en-US" altLang="zh-CN" sz="3600" b="1">
                <a:solidFill>
                  <a:srgbClr val="0000FF"/>
                </a:solidFill>
                <a:latin typeface="Times New Roman" charset="0"/>
              </a:rPr>
              <a:t>+3</a:t>
            </a:r>
            <a:r>
              <a:rPr lang="en-US" altLang="zh-CN" sz="3600" b="1" i="1">
                <a:solidFill>
                  <a:srgbClr val="0000FF"/>
                </a:solidFill>
                <a:latin typeface="Times New Roman" charset="0"/>
              </a:rPr>
              <a:t>h</a:t>
            </a:r>
            <a:r>
              <a:rPr lang="en-US" altLang="zh-CN" sz="3600" b="1" i="1" baseline="-25000">
                <a:solidFill>
                  <a:srgbClr val="0000FF"/>
                </a:solidFill>
                <a:latin typeface="Times New Roman" charset="0"/>
              </a:rPr>
              <a:t>n</a:t>
            </a:r>
            <a:r>
              <a:rPr lang="en-US" altLang="zh-CN" sz="3600" b="1" baseline="-25000">
                <a:solidFill>
                  <a:srgbClr val="0000FF"/>
                </a:solidFill>
                <a:latin typeface="Times New Roman" charset="0"/>
              </a:rPr>
              <a:t>-2</a:t>
            </a:r>
            <a:r>
              <a:rPr lang="en-US" altLang="zh-CN" sz="3600" b="1">
                <a:solidFill>
                  <a:srgbClr val="0000FF"/>
                </a:solidFill>
                <a:latin typeface="Times New Roman" charset="0"/>
              </a:rPr>
              <a:t>-</a:t>
            </a:r>
            <a:r>
              <a:rPr lang="en-US" altLang="zh-CN" sz="3600" b="1" i="1">
                <a:solidFill>
                  <a:srgbClr val="0000FF"/>
                </a:solidFill>
                <a:latin typeface="Times New Roman" charset="0"/>
              </a:rPr>
              <a:t>h</a:t>
            </a:r>
            <a:r>
              <a:rPr lang="en-US" altLang="zh-CN" sz="3600" b="1" i="1" baseline="-25000">
                <a:solidFill>
                  <a:srgbClr val="0000FF"/>
                </a:solidFill>
                <a:latin typeface="Times New Roman" charset="0"/>
              </a:rPr>
              <a:t>n</a:t>
            </a:r>
            <a:r>
              <a:rPr lang="en-US" altLang="zh-CN" sz="3600" b="1" baseline="-25000">
                <a:solidFill>
                  <a:srgbClr val="0000FF"/>
                </a:solidFill>
                <a:latin typeface="Times New Roman" charset="0"/>
              </a:rPr>
              <a:t>-3</a:t>
            </a:r>
            <a:r>
              <a:rPr lang="en-US" altLang="zh-CN" sz="3600" b="1">
                <a:solidFill>
                  <a:srgbClr val="0000FF"/>
                </a:solidFill>
                <a:latin typeface="Times New Roman" charset="0"/>
              </a:rPr>
              <a:t>=0  </a:t>
            </a:r>
            <a:r>
              <a:rPr lang="en-US" altLang="zh-CN" sz="3600" b="1">
                <a:solidFill>
                  <a:srgbClr val="FF0000"/>
                </a:solidFill>
                <a:latin typeface="Times New Roman" charset="0"/>
              </a:rPr>
              <a:t>(5)</a:t>
            </a:r>
          </a:p>
        </p:txBody>
      </p:sp>
    </p:spTree>
    <p:extLst>
      <p:ext uri="{BB962C8B-B14F-4D97-AF65-F5344CB8AC3E}">
        <p14:creationId xmlns:p14="http://schemas.microsoft.com/office/powerpoint/2010/main" val="27967009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24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224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224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224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224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224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2242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2" dur="500"/>
                                        <p:tgtEl>
                                          <p:spTgt spid="2242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4259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8CD8-EBF2-3743-83A7-4AC5BBA2BE09}" type="slidenum">
              <a:rPr lang="en-US" altLang="zh-CN"/>
              <a:pPr/>
              <a:t>41</a:t>
            </a:fld>
            <a:endParaRPr lang="en-US" altLang="zh-CN"/>
          </a:p>
        </p:txBody>
      </p:sp>
      <p:sp>
        <p:nvSpPr>
          <p:cNvPr id="225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404813"/>
            <a:ext cx="8229600" cy="3960812"/>
          </a:xfrm>
        </p:spPr>
        <p:txBody>
          <a:bodyPr/>
          <a:lstStyle/>
          <a:p>
            <a:pPr>
              <a:buClr>
                <a:srgbClr val="FF0000"/>
              </a:buClr>
              <a:buFont typeface="Wingdings" charset="0"/>
              <a:buChar char="l"/>
            </a:pPr>
            <a:r>
              <a:rPr lang="zh-CN" altLang="en-US" sz="3600" b="1">
                <a:latin typeface="Times New Roman" charset="0"/>
              </a:rPr>
              <a:t>特征方程</a:t>
            </a:r>
            <a:r>
              <a:rPr lang="en-US" altLang="zh-CN" sz="3600" b="1">
                <a:latin typeface="Times New Roman" charset="0"/>
              </a:rPr>
              <a:t>:</a:t>
            </a:r>
          </a:p>
          <a:p>
            <a:pPr>
              <a:buClr>
                <a:srgbClr val="FF0000"/>
              </a:buClr>
              <a:buFont typeface="Wingdings" charset="0"/>
              <a:buNone/>
            </a:pPr>
            <a:r>
              <a:rPr lang="en-US" altLang="zh-CN" sz="3600" b="1">
                <a:latin typeface="Times New Roman" charset="0"/>
              </a:rPr>
              <a:t>               </a:t>
            </a:r>
            <a:r>
              <a:rPr lang="en-US" altLang="zh-CN" sz="3600" b="1" i="1">
                <a:solidFill>
                  <a:srgbClr val="0000FF"/>
                </a:solidFill>
                <a:latin typeface="Times New Roman" charset="0"/>
              </a:rPr>
              <a:t>x</a:t>
            </a:r>
            <a:r>
              <a:rPr lang="en-US" altLang="zh-CN" sz="3600" b="1" baseline="30000">
                <a:solidFill>
                  <a:srgbClr val="0000FF"/>
                </a:solidFill>
                <a:latin typeface="Times New Roman" charset="0"/>
              </a:rPr>
              <a:t>3</a:t>
            </a:r>
            <a:r>
              <a:rPr lang="en-US" altLang="zh-CN" sz="3600" b="1">
                <a:solidFill>
                  <a:srgbClr val="0000FF"/>
                </a:solidFill>
                <a:latin typeface="Times New Roman" charset="0"/>
              </a:rPr>
              <a:t>-3</a:t>
            </a:r>
            <a:r>
              <a:rPr lang="en-US" altLang="zh-CN" sz="3600" b="1" i="1">
                <a:solidFill>
                  <a:srgbClr val="0000FF"/>
                </a:solidFill>
                <a:latin typeface="Times New Roman" charset="0"/>
              </a:rPr>
              <a:t>x</a:t>
            </a:r>
            <a:r>
              <a:rPr lang="en-US" altLang="zh-CN" sz="3600" b="1" baseline="30000">
                <a:solidFill>
                  <a:srgbClr val="0000FF"/>
                </a:solidFill>
                <a:latin typeface="Times New Roman" charset="0"/>
              </a:rPr>
              <a:t>2</a:t>
            </a:r>
            <a:r>
              <a:rPr lang="en-US" altLang="zh-CN" sz="3600" b="1">
                <a:solidFill>
                  <a:srgbClr val="0000FF"/>
                </a:solidFill>
                <a:latin typeface="Times New Roman" charset="0"/>
              </a:rPr>
              <a:t>+3</a:t>
            </a:r>
            <a:r>
              <a:rPr lang="en-US" altLang="zh-CN" sz="3600" b="1" i="1">
                <a:solidFill>
                  <a:srgbClr val="0000FF"/>
                </a:solidFill>
                <a:latin typeface="Times New Roman" charset="0"/>
              </a:rPr>
              <a:t>x</a:t>
            </a:r>
            <a:r>
              <a:rPr lang="en-US" altLang="zh-CN" sz="3600" b="1">
                <a:solidFill>
                  <a:srgbClr val="0000FF"/>
                </a:solidFill>
                <a:latin typeface="Times New Roman" charset="0"/>
              </a:rPr>
              <a:t>-1=(</a:t>
            </a:r>
            <a:r>
              <a:rPr lang="en-US" altLang="zh-CN" sz="3600" b="1" i="1">
                <a:solidFill>
                  <a:srgbClr val="0000FF"/>
                </a:solidFill>
                <a:latin typeface="Times New Roman" charset="0"/>
              </a:rPr>
              <a:t>x</a:t>
            </a:r>
            <a:r>
              <a:rPr lang="en-US" altLang="zh-CN" sz="3600" b="1">
                <a:solidFill>
                  <a:srgbClr val="0000FF"/>
                </a:solidFill>
                <a:latin typeface="Times New Roman" charset="0"/>
              </a:rPr>
              <a:t>-1)</a:t>
            </a:r>
            <a:r>
              <a:rPr lang="en-US" altLang="zh-CN" sz="3600" b="1" baseline="30000">
                <a:solidFill>
                  <a:srgbClr val="0000FF"/>
                </a:solidFill>
                <a:latin typeface="Times New Roman" charset="0"/>
              </a:rPr>
              <a:t>3</a:t>
            </a:r>
            <a:r>
              <a:rPr lang="en-US" altLang="zh-CN" sz="3600" b="1">
                <a:solidFill>
                  <a:srgbClr val="0000FF"/>
                </a:solidFill>
                <a:latin typeface="Times New Roman" charset="0"/>
              </a:rPr>
              <a:t>=0</a:t>
            </a:r>
          </a:p>
          <a:p>
            <a:pPr>
              <a:buClr>
                <a:srgbClr val="FF0000"/>
              </a:buClr>
              <a:buFont typeface="Wingdings" charset="0"/>
              <a:buChar char="l"/>
            </a:pPr>
            <a:r>
              <a:rPr lang="zh-CN" altLang="en-US" sz="3600" b="1">
                <a:latin typeface="Times New Roman" charset="0"/>
              </a:rPr>
              <a:t>特征根</a:t>
            </a:r>
            <a:r>
              <a:rPr lang="en-US" altLang="zh-CN" sz="3600" b="1">
                <a:latin typeface="Times New Roman" charset="0"/>
              </a:rPr>
              <a:t>: </a:t>
            </a:r>
            <a:r>
              <a:rPr lang="en-US" altLang="zh-CN" sz="3600" b="1">
                <a:solidFill>
                  <a:srgbClr val="0000FF"/>
                </a:solidFill>
                <a:latin typeface="Times New Roman" charset="0"/>
              </a:rPr>
              <a:t>1</a:t>
            </a:r>
            <a:r>
              <a:rPr lang="en-US" altLang="zh-CN" sz="3600" b="1">
                <a:latin typeface="Times New Roman" charset="0"/>
              </a:rPr>
              <a:t>(</a:t>
            </a:r>
            <a:r>
              <a:rPr lang="zh-CN" altLang="en-US" sz="3600" b="1">
                <a:latin typeface="Times New Roman" charset="0"/>
              </a:rPr>
              <a:t>三重</a:t>
            </a:r>
            <a:r>
              <a:rPr lang="en-US" altLang="zh-CN" sz="3600" b="1">
                <a:latin typeface="Times New Roman" charset="0"/>
              </a:rPr>
              <a:t>)</a:t>
            </a:r>
          </a:p>
          <a:p>
            <a:pPr>
              <a:buClr>
                <a:srgbClr val="FF0000"/>
              </a:buClr>
              <a:buFont typeface="Wingdings" charset="0"/>
              <a:buChar char="l"/>
            </a:pPr>
            <a:r>
              <a:rPr lang="zh-CN" altLang="en-US" sz="3600" b="1">
                <a:latin typeface="Times New Roman" charset="0"/>
              </a:rPr>
              <a:t>齐次一般解</a:t>
            </a:r>
            <a:r>
              <a:rPr lang="en-US" altLang="zh-CN" sz="3600" b="1">
                <a:latin typeface="Times New Roman" charset="0"/>
              </a:rPr>
              <a:t>:</a:t>
            </a:r>
          </a:p>
          <a:p>
            <a:pPr algn="ctr">
              <a:buClr>
                <a:srgbClr val="FF0000"/>
              </a:buClr>
              <a:buFont typeface="Wingdings" charset="0"/>
              <a:buNone/>
            </a:pPr>
            <a:r>
              <a:rPr lang="en-US" altLang="zh-CN" sz="3600" b="1">
                <a:latin typeface="Times New Roman" charset="0"/>
              </a:rPr>
              <a:t>    </a:t>
            </a:r>
            <a:r>
              <a:rPr lang="en-US" altLang="zh-CN" sz="3600" b="1" i="1">
                <a:solidFill>
                  <a:srgbClr val="0000FF"/>
                </a:solidFill>
                <a:latin typeface="Times New Roman" charset="0"/>
              </a:rPr>
              <a:t>h</a:t>
            </a:r>
            <a:r>
              <a:rPr lang="en-US" altLang="zh-CN" sz="3600" b="1" i="1" baseline="-25000">
                <a:solidFill>
                  <a:srgbClr val="0000FF"/>
                </a:solidFill>
                <a:latin typeface="Times New Roman" charset="0"/>
              </a:rPr>
              <a:t>n</a:t>
            </a:r>
            <a:r>
              <a:rPr lang="en-US" altLang="zh-CN" sz="3600" b="1">
                <a:solidFill>
                  <a:srgbClr val="0000FF"/>
                </a:solidFill>
                <a:latin typeface="Times New Roman" charset="0"/>
              </a:rPr>
              <a:t>=(</a:t>
            </a:r>
            <a:r>
              <a:rPr lang="en-US" altLang="zh-CN" sz="3600" b="1" i="1">
                <a:solidFill>
                  <a:srgbClr val="0000FF"/>
                </a:solidFill>
                <a:latin typeface="Times New Roman" charset="0"/>
              </a:rPr>
              <a:t>c</a:t>
            </a:r>
            <a:r>
              <a:rPr lang="en-US" altLang="zh-CN" sz="3600" b="1" baseline="-25000">
                <a:solidFill>
                  <a:srgbClr val="0000FF"/>
                </a:solidFill>
                <a:latin typeface="Times New Roman" charset="0"/>
              </a:rPr>
              <a:t>1</a:t>
            </a:r>
            <a:r>
              <a:rPr lang="en-US" altLang="zh-CN" sz="3600" b="1">
                <a:solidFill>
                  <a:srgbClr val="0000FF"/>
                </a:solidFill>
                <a:latin typeface="Times New Roman" charset="0"/>
              </a:rPr>
              <a:t>+</a:t>
            </a:r>
            <a:r>
              <a:rPr lang="en-US" altLang="zh-CN" sz="3600" b="1" i="1">
                <a:solidFill>
                  <a:srgbClr val="0000FF"/>
                </a:solidFill>
                <a:latin typeface="Times New Roman" charset="0"/>
              </a:rPr>
              <a:t>c</a:t>
            </a:r>
            <a:r>
              <a:rPr lang="en-US" altLang="zh-CN" sz="3600" b="1" baseline="-25000">
                <a:solidFill>
                  <a:srgbClr val="0000FF"/>
                </a:solidFill>
                <a:latin typeface="Times New Roman" charset="0"/>
              </a:rPr>
              <a:t>2</a:t>
            </a:r>
            <a:r>
              <a:rPr lang="en-US" altLang="zh-CN" sz="3600" b="1" i="1">
                <a:solidFill>
                  <a:srgbClr val="0000FF"/>
                </a:solidFill>
                <a:latin typeface="Times New Roman" charset="0"/>
              </a:rPr>
              <a:t>n</a:t>
            </a:r>
            <a:r>
              <a:rPr lang="en-US" altLang="zh-CN" sz="3600" b="1">
                <a:solidFill>
                  <a:srgbClr val="0000FF"/>
                </a:solidFill>
                <a:latin typeface="Times New Roman" charset="0"/>
              </a:rPr>
              <a:t>+</a:t>
            </a:r>
            <a:r>
              <a:rPr lang="en-US" altLang="zh-CN" sz="3600" b="1" i="1">
                <a:solidFill>
                  <a:srgbClr val="0000FF"/>
                </a:solidFill>
                <a:latin typeface="Times New Roman" charset="0"/>
              </a:rPr>
              <a:t>c</a:t>
            </a:r>
            <a:r>
              <a:rPr lang="en-US" altLang="zh-CN" sz="3600" b="1" baseline="-25000">
                <a:solidFill>
                  <a:srgbClr val="0000FF"/>
                </a:solidFill>
                <a:latin typeface="Times New Roman" charset="0"/>
              </a:rPr>
              <a:t>3</a:t>
            </a:r>
            <a:r>
              <a:rPr lang="en-US" altLang="zh-CN" sz="3600" b="1" i="1">
                <a:solidFill>
                  <a:srgbClr val="0000FF"/>
                </a:solidFill>
                <a:latin typeface="Times New Roman" charset="0"/>
              </a:rPr>
              <a:t>n</a:t>
            </a:r>
            <a:r>
              <a:rPr lang="en-US" altLang="zh-CN" sz="3600" b="1" baseline="30000">
                <a:solidFill>
                  <a:srgbClr val="0000FF"/>
                </a:solidFill>
                <a:latin typeface="Times New Roman" charset="0"/>
              </a:rPr>
              <a:t>2</a:t>
            </a:r>
            <a:r>
              <a:rPr lang="en-US" altLang="zh-CN" sz="3600" b="1">
                <a:solidFill>
                  <a:srgbClr val="0000FF"/>
                </a:solidFill>
                <a:latin typeface="Times New Roman" charset="0"/>
              </a:rPr>
              <a:t>)1</a:t>
            </a:r>
            <a:r>
              <a:rPr lang="en-US" altLang="zh-CN" sz="3600" b="1" i="1" baseline="30000">
                <a:solidFill>
                  <a:srgbClr val="0000FF"/>
                </a:solidFill>
                <a:latin typeface="Times New Roman" charset="0"/>
              </a:rPr>
              <a:t>n</a:t>
            </a:r>
          </a:p>
          <a:p>
            <a:pPr>
              <a:buClr>
                <a:srgbClr val="FF0000"/>
              </a:buClr>
              <a:buFont typeface="Wingdings" charset="0"/>
              <a:buChar char="l"/>
            </a:pPr>
            <a:r>
              <a:rPr lang="zh-CN" altLang="en-US" sz="3600" b="1">
                <a:latin typeface="Times New Roman" charset="0"/>
              </a:rPr>
              <a:t>由边界条件</a:t>
            </a:r>
            <a:r>
              <a:rPr lang="en-US" altLang="zh-CN" sz="3600" b="1" i="1">
                <a:solidFill>
                  <a:srgbClr val="0000FF"/>
                </a:solidFill>
                <a:latin typeface="Times New Roman" charset="0"/>
              </a:rPr>
              <a:t>h</a:t>
            </a:r>
            <a:r>
              <a:rPr lang="en-US" altLang="zh-CN" sz="3600" b="1" baseline="-25000">
                <a:solidFill>
                  <a:srgbClr val="0000FF"/>
                </a:solidFill>
                <a:latin typeface="Times New Roman" charset="0"/>
              </a:rPr>
              <a:t>1</a:t>
            </a:r>
            <a:r>
              <a:rPr lang="en-US" altLang="zh-CN" sz="3600" b="1">
                <a:solidFill>
                  <a:srgbClr val="0000FF"/>
                </a:solidFill>
                <a:latin typeface="Times New Roman" charset="0"/>
              </a:rPr>
              <a:t>=0,</a:t>
            </a:r>
            <a:r>
              <a:rPr lang="en-US" altLang="zh-CN" sz="3600" b="1" i="1">
                <a:solidFill>
                  <a:srgbClr val="0000FF"/>
                </a:solidFill>
                <a:latin typeface="Times New Roman" charset="0"/>
              </a:rPr>
              <a:t>h</a:t>
            </a:r>
            <a:r>
              <a:rPr lang="en-US" altLang="zh-CN" sz="3600" b="1" baseline="-25000">
                <a:solidFill>
                  <a:srgbClr val="0000FF"/>
                </a:solidFill>
                <a:latin typeface="Times New Roman" charset="0"/>
              </a:rPr>
              <a:t>2</a:t>
            </a:r>
            <a:r>
              <a:rPr lang="en-US" altLang="zh-CN" sz="3600" b="1">
                <a:solidFill>
                  <a:srgbClr val="0000FF"/>
                </a:solidFill>
                <a:latin typeface="Times New Roman" charset="0"/>
              </a:rPr>
              <a:t>=1,</a:t>
            </a:r>
            <a:r>
              <a:rPr lang="en-US" altLang="zh-CN" sz="3600" b="1" i="1">
                <a:solidFill>
                  <a:srgbClr val="0000FF"/>
                </a:solidFill>
                <a:latin typeface="Times New Roman" charset="0"/>
              </a:rPr>
              <a:t>h</a:t>
            </a:r>
            <a:r>
              <a:rPr lang="en-US" altLang="zh-CN" sz="3600" b="1" baseline="-25000">
                <a:solidFill>
                  <a:srgbClr val="0000FF"/>
                </a:solidFill>
                <a:latin typeface="Times New Roman" charset="0"/>
              </a:rPr>
              <a:t>3</a:t>
            </a:r>
            <a:r>
              <a:rPr lang="en-US" altLang="zh-CN" sz="3600" b="1">
                <a:solidFill>
                  <a:srgbClr val="0000FF"/>
                </a:solidFill>
                <a:latin typeface="Times New Roman" charset="0"/>
              </a:rPr>
              <a:t>=3</a:t>
            </a:r>
            <a:r>
              <a:rPr lang="zh-CN" altLang="en-US" sz="3600" b="1">
                <a:latin typeface="Times New Roman" charset="0"/>
              </a:rPr>
              <a:t>决定</a:t>
            </a:r>
            <a:r>
              <a:rPr lang="en-US" altLang="zh-CN" sz="3600" b="1" i="1">
                <a:solidFill>
                  <a:srgbClr val="0000FF"/>
                </a:solidFill>
                <a:latin typeface="Times New Roman" charset="0"/>
              </a:rPr>
              <a:t>c</a:t>
            </a:r>
            <a:r>
              <a:rPr lang="en-US" altLang="zh-CN" sz="3600" b="1" baseline="-25000">
                <a:solidFill>
                  <a:srgbClr val="0000FF"/>
                </a:solidFill>
                <a:latin typeface="Times New Roman" charset="0"/>
              </a:rPr>
              <a:t>1</a:t>
            </a:r>
            <a:r>
              <a:rPr lang="en-US" altLang="zh-CN" sz="3600" b="1">
                <a:solidFill>
                  <a:srgbClr val="0000FF"/>
                </a:solidFill>
                <a:latin typeface="Times New Roman" charset="0"/>
              </a:rPr>
              <a:t>,</a:t>
            </a:r>
            <a:r>
              <a:rPr lang="en-US" altLang="zh-CN" sz="3600" b="1" i="1">
                <a:solidFill>
                  <a:srgbClr val="0000FF"/>
                </a:solidFill>
                <a:latin typeface="Times New Roman" charset="0"/>
              </a:rPr>
              <a:t>c</a:t>
            </a:r>
            <a:r>
              <a:rPr lang="en-US" altLang="zh-CN" sz="3600" b="1" baseline="-25000">
                <a:solidFill>
                  <a:srgbClr val="0000FF"/>
                </a:solidFill>
                <a:latin typeface="Times New Roman" charset="0"/>
              </a:rPr>
              <a:t>2</a:t>
            </a:r>
            <a:r>
              <a:rPr lang="en-US" altLang="zh-CN" sz="3600" b="1">
                <a:solidFill>
                  <a:srgbClr val="0000FF"/>
                </a:solidFill>
                <a:latin typeface="Times New Roman" charset="0"/>
              </a:rPr>
              <a:t>,</a:t>
            </a:r>
            <a:r>
              <a:rPr lang="en-US" altLang="zh-CN" sz="3600" b="1" i="1">
                <a:solidFill>
                  <a:srgbClr val="0000FF"/>
                </a:solidFill>
                <a:latin typeface="Times New Roman" charset="0"/>
              </a:rPr>
              <a:t>c</a:t>
            </a:r>
            <a:r>
              <a:rPr lang="en-US" altLang="zh-CN" sz="3600" b="1" baseline="-25000">
                <a:solidFill>
                  <a:srgbClr val="0000FF"/>
                </a:solidFill>
                <a:latin typeface="Times New Roman" charset="0"/>
              </a:rPr>
              <a:t>3</a:t>
            </a:r>
            <a:r>
              <a:rPr lang="en-US" altLang="zh-CN" sz="3600" b="1">
                <a:latin typeface="Times New Roman" charset="0"/>
              </a:rPr>
              <a:t>:</a:t>
            </a:r>
            <a:endParaRPr lang="en-US" altLang="zh-CN" sz="3600" b="1" baseline="-25000">
              <a:latin typeface="Times New Roman" charset="0"/>
            </a:endParaRPr>
          </a:p>
        </p:txBody>
      </p:sp>
      <p:sp>
        <p:nvSpPr>
          <p:cNvPr id="225285" name="Rectangle 5"/>
          <p:cNvSpPr>
            <a:spLocks noChangeArrowheads="1"/>
          </p:cNvSpPr>
          <p:nvPr/>
        </p:nvSpPr>
        <p:spPr bwMode="auto">
          <a:xfrm>
            <a:off x="0" y="30718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25284" name="Object 4"/>
          <p:cNvGraphicFramePr>
            <a:graphicFrameLocks noChangeAspect="1"/>
          </p:cNvGraphicFramePr>
          <p:nvPr/>
        </p:nvGraphicFramePr>
        <p:xfrm>
          <a:off x="2409825" y="4324350"/>
          <a:ext cx="3749675" cy="227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525" name="公式" r:id="rId3" imgW="1180800" imgH="711000" progId="Equation.3">
                  <p:embed/>
                </p:oleObj>
              </mc:Choice>
              <mc:Fallback>
                <p:oleObj name="公式" r:id="rId3" imgW="118080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9825" y="4324350"/>
                        <a:ext cx="3749675" cy="2273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267302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25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225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225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225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225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225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225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28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BE757-5C33-464A-BFB0-F1ED38C1E20E}" type="slidenum">
              <a:rPr lang="en-US" altLang="zh-CN"/>
              <a:pPr/>
              <a:t>42</a:t>
            </a:fld>
            <a:endParaRPr lang="en-US" altLang="zh-CN"/>
          </a:p>
        </p:txBody>
      </p:sp>
      <p:sp>
        <p:nvSpPr>
          <p:cNvPr id="226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620713"/>
            <a:ext cx="8229600" cy="820737"/>
          </a:xfrm>
        </p:spPr>
        <p:txBody>
          <a:bodyPr/>
          <a:lstStyle/>
          <a:p>
            <a:pPr>
              <a:buClr>
                <a:srgbClr val="FF0000"/>
              </a:buClr>
              <a:buFont typeface="Wingdings" charset="0"/>
              <a:buChar char="l"/>
            </a:pPr>
            <a:r>
              <a:rPr lang="zh-CN" altLang="en-US" sz="3600" b="1">
                <a:effectLst>
                  <a:outerShdw blurRad="38100" dist="38100" dir="2700000" algn="tl">
                    <a:srgbClr val="DDDDDD"/>
                  </a:outerShdw>
                </a:effectLst>
              </a:rPr>
              <a:t>解之得到</a:t>
            </a:r>
            <a:r>
              <a:rPr lang="en-US" altLang="zh-CN" sz="3600" b="1">
                <a:effectLst>
                  <a:outerShdw blurRad="38100" dist="38100" dir="2700000" algn="tl">
                    <a:srgbClr val="DDDDDD"/>
                  </a:outerShdw>
                </a:effectLst>
              </a:rPr>
              <a:t>:</a:t>
            </a:r>
            <a:r>
              <a:rPr lang="en-US" altLang="zh-CN" sz="3600">
                <a:effectLst>
                  <a:outerShdw blurRad="38100" dist="38100" dir="2700000" algn="tl">
                    <a:srgbClr val="DDDDDD"/>
                  </a:outerShdw>
                </a:effectLst>
              </a:rPr>
              <a:t> </a:t>
            </a:r>
          </a:p>
        </p:txBody>
      </p:sp>
      <p:sp>
        <p:nvSpPr>
          <p:cNvPr id="226308" name="Rectangle 4"/>
          <p:cNvSpPr>
            <a:spLocks noChangeArrowheads="1"/>
          </p:cNvSpPr>
          <p:nvPr/>
        </p:nvSpPr>
        <p:spPr bwMode="auto">
          <a:xfrm>
            <a:off x="395288" y="1844675"/>
            <a:ext cx="8229600" cy="820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FF0000"/>
              </a:buClr>
              <a:buFont typeface="Wingdings" charset="0"/>
              <a:buChar char="l"/>
            </a:pPr>
            <a:r>
              <a:rPr lang="zh-CN" altLang="en-US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因此</a:t>
            </a:r>
            <a:r>
              <a:rPr lang="en-US" altLang="zh-CN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, </a:t>
            </a:r>
            <a:r>
              <a:rPr lang="zh-CN" altLang="en-US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该递归关系的解为</a:t>
            </a:r>
          </a:p>
        </p:txBody>
      </p:sp>
      <p:sp>
        <p:nvSpPr>
          <p:cNvPr id="226310" name="Rectangle 6"/>
          <p:cNvSpPr>
            <a:spLocks noChangeArrowheads="1"/>
          </p:cNvSpPr>
          <p:nvPr/>
        </p:nvSpPr>
        <p:spPr bwMode="auto">
          <a:xfrm>
            <a:off x="0" y="32242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26309" name="Object 5"/>
          <p:cNvGraphicFramePr>
            <a:graphicFrameLocks noChangeAspect="1"/>
          </p:cNvGraphicFramePr>
          <p:nvPr/>
        </p:nvGraphicFramePr>
        <p:xfrm>
          <a:off x="3059113" y="260350"/>
          <a:ext cx="4608512" cy="1279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582" name="公式" r:id="rId3" imgW="1473200" imgH="406400" progId="Equation.3">
                  <p:embed/>
                </p:oleObj>
              </mc:Choice>
              <mc:Fallback>
                <p:oleObj name="公式" r:id="rId3" imgW="1473200" imgH="40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113" y="260350"/>
                        <a:ext cx="4608512" cy="1279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6312" name="Rectangle 8"/>
          <p:cNvSpPr>
            <a:spLocks noChangeArrowheads="1"/>
          </p:cNvSpPr>
          <p:nvPr/>
        </p:nvSpPr>
        <p:spPr bwMode="auto">
          <a:xfrm>
            <a:off x="0" y="32242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26311" name="Object 7"/>
          <p:cNvGraphicFramePr>
            <a:graphicFrameLocks noChangeAspect="1"/>
          </p:cNvGraphicFramePr>
          <p:nvPr/>
        </p:nvGraphicFramePr>
        <p:xfrm>
          <a:off x="1692275" y="2565400"/>
          <a:ext cx="5113338" cy="1195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583" name="公式" r:id="rId5" imgW="1752600" imgH="406400" progId="Equation.3">
                  <p:embed/>
                </p:oleObj>
              </mc:Choice>
              <mc:Fallback>
                <p:oleObj name="公式" r:id="rId5" imgW="1752600" imgH="40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2565400"/>
                        <a:ext cx="5113338" cy="1195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466809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26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226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226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226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6307" grpId="0" build="p"/>
      <p:bldP spid="226308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FBE25-E51F-6241-A1CE-2C3BC296CA2F}" type="slidenum">
              <a:rPr lang="en-US" altLang="zh-CN"/>
              <a:pPr/>
              <a:t>43</a:t>
            </a:fld>
            <a:endParaRPr lang="en-US" altLang="zh-CN"/>
          </a:p>
        </p:txBody>
      </p:sp>
      <p:sp>
        <p:nvSpPr>
          <p:cNvPr id="252932" name="Text Box 4"/>
          <p:cNvSpPr txBox="1">
            <a:spLocks noChangeArrowheads="1"/>
          </p:cNvSpPr>
          <p:nvPr/>
        </p:nvSpPr>
        <p:spPr bwMode="auto">
          <a:xfrm>
            <a:off x="179388" y="708025"/>
            <a:ext cx="8553450" cy="338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定理</a:t>
            </a:r>
            <a:r>
              <a:rPr lang="en-US" altLang="zh-CN">
                <a:effectLst>
                  <a:outerShdw blurRad="38100" dist="38100" dir="2700000" algn="tl">
                    <a:srgbClr val="DDDDDD"/>
                  </a:outerShdw>
                </a:effectLst>
              </a:rPr>
              <a:t>  </a:t>
            </a:r>
            <a:r>
              <a:rPr lang="zh-CN" altLang="en-US">
                <a:effectLst>
                  <a:outerShdw blurRad="38100" dist="38100" dir="2700000" algn="tl">
                    <a:srgbClr val="DDDDDD"/>
                  </a:outerShdw>
                </a:effectLst>
              </a:rPr>
              <a:t>设一阶非齐次递推方程</a:t>
            </a:r>
            <a:endParaRPr lang="en-US" altLang="zh-CN">
              <a:effectLst>
                <a:outerShdw blurRad="38100" dist="38100" dir="2700000" algn="tl">
                  <a:srgbClr val="DDDDDD"/>
                </a:outerShdw>
              </a:effectLst>
            </a:endParaRPr>
          </a:p>
          <a:p>
            <a:r>
              <a:rPr lang="en-US" altLang="zh-CN">
                <a:effectLst>
                  <a:outerShdw blurRad="38100" dist="38100" dir="2700000" algn="tl">
                    <a:srgbClr val="DDDDDD"/>
                  </a:outerShdw>
                </a:effectLst>
              </a:rPr>
              <a:t>         </a:t>
            </a:r>
            <a:r>
              <a:rPr lang="en-US" altLang="zh-CN" i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H</a:t>
            </a:r>
            <a:r>
              <a:rPr lang="en-US" altLang="zh-CN" i="1" baseline="-2500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n</a:t>
            </a:r>
            <a:r>
              <a:rPr lang="en-US" altLang="zh-CN" baseline="-2500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+1</a:t>
            </a:r>
            <a:r>
              <a:rPr lang="en-US" altLang="zh-CN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+</a:t>
            </a:r>
            <a:r>
              <a:rPr lang="en-US" altLang="zh-CN" i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aH</a:t>
            </a:r>
            <a:r>
              <a:rPr lang="en-US" altLang="zh-CN" i="1" baseline="-2500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n</a:t>
            </a:r>
            <a:r>
              <a:rPr lang="en-US" altLang="zh-CN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=</a:t>
            </a:r>
            <a:r>
              <a:rPr lang="en-US" altLang="zh-CN" i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f</a:t>
            </a:r>
            <a:r>
              <a:rPr lang="en-US" altLang="zh-CN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(</a:t>
            </a:r>
            <a:r>
              <a:rPr lang="en-US" altLang="zh-CN" i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n</a:t>
            </a:r>
            <a:r>
              <a:rPr lang="en-US" altLang="zh-CN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)</a:t>
            </a:r>
          </a:p>
          <a:p>
            <a:r>
              <a:rPr lang="zh-CN" altLang="en-US">
                <a:effectLst>
                  <a:outerShdw blurRad="38100" dist="38100" dir="2700000" algn="tl">
                    <a:srgbClr val="DDDDDD"/>
                  </a:outerShdw>
                </a:effectLst>
              </a:rPr>
              <a:t>的自由项</a:t>
            </a:r>
            <a:r>
              <a:rPr lang="en-US" altLang="zh-CN" i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f</a:t>
            </a:r>
            <a:r>
              <a:rPr lang="en-US" altLang="zh-CN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(</a:t>
            </a:r>
            <a:r>
              <a:rPr lang="en-US" altLang="zh-CN" i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n</a:t>
            </a:r>
            <a:r>
              <a:rPr lang="en-US" altLang="zh-CN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)</a:t>
            </a:r>
            <a:r>
              <a:rPr lang="zh-CN" altLang="en-US">
                <a:effectLst>
                  <a:outerShdw blurRad="38100" dist="38100" dir="2700000" algn="tl">
                    <a:srgbClr val="DDDDDD"/>
                  </a:outerShdw>
                </a:effectLst>
              </a:rPr>
              <a:t>是</a:t>
            </a:r>
            <a:r>
              <a:rPr lang="en-US" altLang="zh-CN" i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n</a:t>
            </a:r>
            <a:r>
              <a:rPr lang="zh-CN" altLang="en-US">
                <a:effectLst>
                  <a:outerShdw blurRad="38100" dist="38100" dir="2700000" algn="tl">
                    <a:srgbClr val="DDDDDD"/>
                  </a:outerShdw>
                </a:effectLst>
              </a:rPr>
              <a:t>的</a:t>
            </a:r>
            <a:r>
              <a:rPr lang="en-US" altLang="zh-CN" i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m</a:t>
            </a:r>
            <a:r>
              <a:rPr lang="zh-CN" altLang="en-US">
                <a:effectLst>
                  <a:outerShdw blurRad="38100" dist="38100" dir="2700000" algn="tl">
                    <a:srgbClr val="DDDDDD"/>
                  </a:outerShdw>
                </a:effectLst>
              </a:rPr>
              <a:t>次多项式，则当</a:t>
            </a:r>
            <a:r>
              <a:rPr lang="en-US" altLang="zh-CN" i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a</a:t>
            </a:r>
            <a:r>
              <a:rPr lang="en-US" altLang="zh-CN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cs typeface="Times New Roman" charset="0"/>
              </a:rPr>
              <a:t>≠-1</a:t>
            </a:r>
          </a:p>
          <a:p>
            <a:r>
              <a:rPr lang="zh-CN" altLang="en-US">
                <a:effectLst>
                  <a:outerShdw blurRad="38100" dist="38100" dir="2700000" algn="tl">
                    <a:srgbClr val="DDDDDD"/>
                  </a:outerShdw>
                </a:effectLst>
                <a:cs typeface="Times New Roman" charset="0"/>
              </a:rPr>
              <a:t>时，递推方程有一个</a:t>
            </a:r>
            <a:r>
              <a:rPr lang="en-US" altLang="zh-CN" i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cs typeface="Times New Roman" charset="0"/>
              </a:rPr>
              <a:t>n</a:t>
            </a:r>
            <a:r>
              <a:rPr lang="zh-CN" altLang="en-US">
                <a:effectLst>
                  <a:outerShdw blurRad="38100" dist="38100" dir="2700000" algn="tl">
                    <a:srgbClr val="DDDDDD"/>
                  </a:outerShdw>
                </a:effectLst>
                <a:cs typeface="Times New Roman" charset="0"/>
              </a:rPr>
              <a:t>的</a:t>
            </a:r>
            <a:r>
              <a:rPr lang="en-US" altLang="zh-CN" i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cs typeface="Times New Roman" charset="0"/>
              </a:rPr>
              <a:t>m</a:t>
            </a:r>
            <a:r>
              <a:rPr lang="zh-CN" altLang="en-US">
                <a:effectLst>
                  <a:outerShdw blurRad="38100" dist="38100" dir="2700000" algn="tl">
                    <a:srgbClr val="DDDDDD"/>
                  </a:outerShdw>
                </a:effectLst>
                <a:cs typeface="Times New Roman" charset="0"/>
              </a:rPr>
              <a:t>次特解</a:t>
            </a:r>
            <a:r>
              <a:rPr lang="en-US" altLang="zh-CN" i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cs typeface="Times New Roman" charset="0"/>
              </a:rPr>
              <a:t>f</a:t>
            </a:r>
            <a:r>
              <a:rPr lang="en-US" altLang="zh-CN" baseline="-2500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cs typeface="Times New Roman" charset="0"/>
              </a:rPr>
              <a:t>0</a:t>
            </a:r>
            <a:r>
              <a:rPr lang="en-US" altLang="zh-CN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cs typeface="Times New Roman" charset="0"/>
              </a:rPr>
              <a:t>(</a:t>
            </a:r>
            <a:r>
              <a:rPr lang="en-US" altLang="zh-CN" i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cs typeface="Times New Roman" charset="0"/>
              </a:rPr>
              <a:t>n</a:t>
            </a:r>
            <a:r>
              <a:rPr lang="en-US" altLang="zh-CN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cs typeface="Times New Roman" charset="0"/>
              </a:rPr>
              <a:t>)</a:t>
            </a:r>
            <a:r>
              <a:rPr lang="zh-CN" altLang="en-US">
                <a:effectLst>
                  <a:outerShdw blurRad="38100" dist="38100" dir="2700000" algn="tl">
                    <a:srgbClr val="DDDDDD"/>
                  </a:outerShdw>
                </a:effectLst>
                <a:cs typeface="Times New Roman" charset="0"/>
              </a:rPr>
              <a:t>；当</a:t>
            </a:r>
            <a:endParaRPr lang="en-US" altLang="zh-CN">
              <a:effectLst>
                <a:outerShdw blurRad="38100" dist="38100" dir="2700000" algn="tl">
                  <a:srgbClr val="DDDDDD"/>
                </a:outerShdw>
              </a:effectLst>
              <a:cs typeface="Times New Roman" charset="0"/>
            </a:endParaRPr>
          </a:p>
          <a:p>
            <a:r>
              <a:rPr lang="en-US" altLang="zh-CN" i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cs typeface="Times New Roman" charset="0"/>
              </a:rPr>
              <a:t>a</a:t>
            </a:r>
            <a:r>
              <a:rPr lang="en-US" altLang="zh-CN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cs typeface="Times New Roman" charset="0"/>
              </a:rPr>
              <a:t>=-1</a:t>
            </a:r>
            <a:r>
              <a:rPr lang="zh-CN" altLang="en-US">
                <a:effectLst>
                  <a:outerShdw blurRad="38100" dist="38100" dir="2700000" algn="tl">
                    <a:srgbClr val="DDDDDD"/>
                  </a:outerShdw>
                </a:effectLst>
                <a:cs typeface="Times New Roman" charset="0"/>
              </a:rPr>
              <a:t>时，递推方程有一个</a:t>
            </a:r>
            <a:r>
              <a:rPr lang="en-US" altLang="zh-CN" i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cs typeface="Times New Roman" charset="0"/>
              </a:rPr>
              <a:t>n</a:t>
            </a:r>
            <a:r>
              <a:rPr lang="zh-CN" altLang="en-US">
                <a:effectLst>
                  <a:outerShdw blurRad="38100" dist="38100" dir="2700000" algn="tl">
                    <a:srgbClr val="DDDDDD"/>
                  </a:outerShdw>
                </a:effectLst>
                <a:cs typeface="Times New Roman" charset="0"/>
              </a:rPr>
              <a:t>的</a:t>
            </a:r>
            <a:r>
              <a:rPr lang="en-US" altLang="zh-CN" i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cs typeface="Times New Roman" charset="0"/>
              </a:rPr>
              <a:t>m</a:t>
            </a:r>
            <a:r>
              <a:rPr lang="en-US" altLang="zh-CN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cs typeface="Times New Roman" charset="0"/>
              </a:rPr>
              <a:t>+1</a:t>
            </a:r>
            <a:r>
              <a:rPr lang="zh-CN" altLang="en-US">
                <a:effectLst>
                  <a:outerShdw blurRad="38100" dist="38100" dir="2700000" algn="tl">
                    <a:srgbClr val="DDDDDD"/>
                  </a:outerShdw>
                </a:effectLst>
                <a:cs typeface="Times New Roman" charset="0"/>
              </a:rPr>
              <a:t>次多项式</a:t>
            </a:r>
            <a:endParaRPr lang="en-US" altLang="zh-CN">
              <a:effectLst>
                <a:outerShdw blurRad="38100" dist="38100" dir="2700000" algn="tl">
                  <a:srgbClr val="DDDDDD"/>
                </a:outerShdw>
              </a:effectLst>
              <a:cs typeface="Times New Roman" charset="0"/>
            </a:endParaRPr>
          </a:p>
          <a:p>
            <a:r>
              <a:rPr lang="zh-CN" altLang="en-US">
                <a:effectLst>
                  <a:outerShdw blurRad="38100" dist="38100" dir="2700000" algn="tl">
                    <a:srgbClr val="DDDDDD"/>
                  </a:outerShdw>
                </a:effectLst>
                <a:cs typeface="Times New Roman" charset="0"/>
              </a:rPr>
              <a:t>的特解</a:t>
            </a:r>
            <a:r>
              <a:rPr lang="en-US" altLang="zh-CN" i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cs typeface="Times New Roman" charset="0"/>
              </a:rPr>
              <a:t>f</a:t>
            </a:r>
            <a:r>
              <a:rPr lang="en-US" altLang="zh-CN" baseline="-2500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cs typeface="Times New Roman" charset="0"/>
              </a:rPr>
              <a:t>0</a:t>
            </a:r>
            <a:r>
              <a:rPr lang="en-US" altLang="zh-CN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cs typeface="Times New Roman" charset="0"/>
              </a:rPr>
              <a:t>(</a:t>
            </a:r>
            <a:r>
              <a:rPr lang="en-US" altLang="zh-CN" i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cs typeface="Times New Roman" charset="0"/>
              </a:rPr>
              <a:t>n</a:t>
            </a:r>
            <a:r>
              <a:rPr lang="en-US" altLang="zh-CN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cs typeface="Times New Roman" charset="0"/>
              </a:rPr>
              <a:t>).</a:t>
            </a:r>
          </a:p>
        </p:txBody>
      </p:sp>
      <p:sp>
        <p:nvSpPr>
          <p:cNvPr id="252933" name="Rectangle 5"/>
          <p:cNvSpPr>
            <a:spLocks noChangeArrowheads="1"/>
          </p:cNvSpPr>
          <p:nvPr/>
        </p:nvSpPr>
        <p:spPr bwMode="auto">
          <a:xfrm>
            <a:off x="395288" y="4292600"/>
            <a:ext cx="8229600" cy="2016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FF0000"/>
              </a:buClr>
              <a:buFont typeface="Wingdings" charset="0"/>
              <a:buChar char="l"/>
            </a:pPr>
            <a:r>
              <a:rPr lang="zh-CN" altLang="en-US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非齐次的情况大家了解一下就行了</a:t>
            </a:r>
            <a:r>
              <a:rPr lang="en-US" altLang="zh-CN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. </a:t>
            </a:r>
          </a:p>
          <a:p>
            <a:pPr marL="342900" indent="-342900">
              <a:spcBef>
                <a:spcPct val="20000"/>
              </a:spcBef>
              <a:buClr>
                <a:srgbClr val="FF0000"/>
              </a:buClr>
              <a:buFont typeface="Wingdings" charset="0"/>
              <a:buChar char="l"/>
            </a:pPr>
            <a:r>
              <a:rPr lang="zh-CN" altLang="en-US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非线性的情况</a:t>
            </a:r>
            <a:r>
              <a:rPr lang="en-US" altLang="zh-CN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, </a:t>
            </a:r>
            <a:r>
              <a:rPr lang="zh-CN" altLang="en-US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更为复杂</a:t>
            </a:r>
            <a:r>
              <a:rPr lang="en-US" altLang="zh-CN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, </a:t>
            </a:r>
            <a:r>
              <a:rPr lang="zh-CN" altLang="en-US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没有什么简单的好办法</a:t>
            </a:r>
            <a:r>
              <a:rPr lang="en-US" altLang="zh-CN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922034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529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2529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2933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16611-84EF-F04C-8D04-E71A88E28B86}" type="slidenum">
              <a:rPr lang="en-US" altLang="zh-CN"/>
              <a:pPr/>
              <a:t>44</a:t>
            </a:fld>
            <a:endParaRPr lang="en-US" altLang="zh-CN"/>
          </a:p>
        </p:txBody>
      </p:sp>
      <p:sp>
        <p:nvSpPr>
          <p:cNvPr id="247812" name="Text Box 4"/>
          <p:cNvSpPr txBox="1">
            <a:spLocks noChangeArrowheads="1"/>
          </p:cNvSpPr>
          <p:nvPr/>
        </p:nvSpPr>
        <p:spPr bwMode="auto">
          <a:xfrm>
            <a:off x="447675" y="260350"/>
            <a:ext cx="653891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例</a:t>
            </a:r>
            <a:r>
              <a:rPr lang="en-US" altLang="zh-CN">
                <a:effectLst>
                  <a:outerShdw blurRad="38100" dist="38100" dir="2700000" algn="tl">
                    <a:srgbClr val="DDDDDD"/>
                  </a:outerShdw>
                </a:effectLst>
              </a:rPr>
              <a:t> Hanoi</a:t>
            </a:r>
            <a:r>
              <a:rPr lang="zh-CN" altLang="en-US">
                <a:effectLst>
                  <a:outerShdw blurRad="38100" dist="38100" dir="2700000" algn="tl">
                    <a:srgbClr val="DDDDDD"/>
                  </a:outerShdw>
                </a:effectLst>
              </a:rPr>
              <a:t>塔问题的递推关系式为</a:t>
            </a:r>
          </a:p>
        </p:txBody>
      </p:sp>
      <p:sp>
        <p:nvSpPr>
          <p:cNvPr id="247813" name="Text Box 5"/>
          <p:cNvSpPr txBox="1">
            <a:spLocks noChangeArrowheads="1"/>
          </p:cNvSpPr>
          <p:nvPr/>
        </p:nvSpPr>
        <p:spPr bwMode="auto">
          <a:xfrm>
            <a:off x="971550" y="836613"/>
            <a:ext cx="732631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i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a</a:t>
            </a:r>
            <a:r>
              <a:rPr lang="en-US" altLang="zh-CN" i="1" baseline="-2500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n</a:t>
            </a:r>
            <a:r>
              <a:rPr lang="en-US" altLang="zh-CN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=2</a:t>
            </a:r>
            <a:r>
              <a:rPr lang="en-US" altLang="zh-CN" i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a</a:t>
            </a:r>
            <a:r>
              <a:rPr lang="en-US" altLang="zh-CN" i="1" baseline="-2500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n</a:t>
            </a:r>
            <a:r>
              <a:rPr lang="en-US" altLang="zh-CN" baseline="-2500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-1</a:t>
            </a:r>
            <a:r>
              <a:rPr lang="en-US" altLang="zh-CN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+1,   </a:t>
            </a:r>
            <a:r>
              <a:rPr lang="en-US" altLang="zh-CN" i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n</a:t>
            </a:r>
            <a:r>
              <a:rPr lang="en-US" altLang="zh-CN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=2, 3, 4, ...</a:t>
            </a:r>
            <a:r>
              <a:rPr lang="zh-CN" altLang="en-US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；</a:t>
            </a:r>
            <a:r>
              <a:rPr lang="en-US" altLang="zh-CN" i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a</a:t>
            </a:r>
            <a:r>
              <a:rPr lang="en-US" altLang="zh-CN" baseline="-2500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1</a:t>
            </a:r>
            <a:r>
              <a:rPr lang="en-US" altLang="zh-CN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=1, </a:t>
            </a:r>
            <a:r>
              <a:rPr lang="en-US" altLang="zh-CN" i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a</a:t>
            </a:r>
            <a:r>
              <a:rPr lang="en-US" altLang="zh-CN" baseline="-2500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2</a:t>
            </a:r>
            <a:r>
              <a:rPr lang="en-US" altLang="zh-CN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=2</a:t>
            </a:r>
          </a:p>
        </p:txBody>
      </p:sp>
      <p:sp>
        <p:nvSpPr>
          <p:cNvPr id="247814" name="Text Box 6"/>
          <p:cNvSpPr txBox="1">
            <a:spLocks noChangeArrowheads="1"/>
          </p:cNvSpPr>
          <p:nvPr/>
        </p:nvSpPr>
        <p:spPr bwMode="auto">
          <a:xfrm>
            <a:off x="519113" y="1557338"/>
            <a:ext cx="496093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解</a:t>
            </a: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1</a:t>
            </a:r>
            <a:r>
              <a:rPr lang="en-US" altLang="zh-CN">
                <a:effectLst>
                  <a:outerShdw blurRad="38100" dist="38100" dir="2700000" algn="tl">
                    <a:srgbClr val="DDDDDD"/>
                  </a:outerShdw>
                </a:effectLst>
              </a:rPr>
              <a:t>  </a:t>
            </a:r>
            <a:r>
              <a:rPr lang="zh-CN" altLang="en-US">
                <a:effectLst>
                  <a:outerShdw blurRad="38100" dist="38100" dir="2700000" algn="tl">
                    <a:srgbClr val="DDDDDD"/>
                  </a:outerShdw>
                </a:effectLst>
              </a:rPr>
              <a:t>由</a:t>
            </a:r>
            <a:r>
              <a:rPr lang="en-US" altLang="zh-CN">
                <a:effectLst>
                  <a:outerShdw blurRad="38100" dist="38100" dir="2700000" algn="tl">
                    <a:srgbClr val="DDDDDD"/>
                  </a:outerShdw>
                </a:effectLst>
              </a:rPr>
              <a:t>      </a:t>
            </a:r>
            <a:r>
              <a:rPr lang="en-US" altLang="zh-CN" i="1">
                <a:effectLst>
                  <a:outerShdw blurRad="38100" dist="38100" dir="2700000" algn="tl">
                    <a:srgbClr val="DDDDDD"/>
                  </a:outerShdw>
                </a:effectLst>
              </a:rPr>
              <a:t>a</a:t>
            </a:r>
            <a:r>
              <a:rPr lang="en-US" altLang="zh-CN" i="1" baseline="-25000">
                <a:effectLst>
                  <a:outerShdw blurRad="38100" dist="38100" dir="2700000" algn="tl">
                    <a:srgbClr val="DDDDDD"/>
                  </a:outerShdw>
                </a:effectLst>
              </a:rPr>
              <a:t>n</a:t>
            </a:r>
            <a:r>
              <a:rPr lang="en-US" altLang="zh-CN">
                <a:effectLst>
                  <a:outerShdw blurRad="38100" dist="38100" dir="2700000" algn="tl">
                    <a:srgbClr val="DDDDDD"/>
                  </a:outerShdw>
                </a:effectLst>
              </a:rPr>
              <a:t>=2</a:t>
            </a:r>
            <a:r>
              <a:rPr lang="en-US" altLang="zh-CN" i="1">
                <a:effectLst>
                  <a:outerShdw blurRad="38100" dist="38100" dir="2700000" algn="tl">
                    <a:srgbClr val="DDDDDD"/>
                  </a:outerShdw>
                </a:effectLst>
              </a:rPr>
              <a:t>a</a:t>
            </a:r>
            <a:r>
              <a:rPr lang="en-US" altLang="zh-CN" i="1" baseline="-25000">
                <a:effectLst>
                  <a:outerShdw blurRad="38100" dist="38100" dir="2700000" algn="tl">
                    <a:srgbClr val="DDDDDD"/>
                  </a:outerShdw>
                </a:effectLst>
              </a:rPr>
              <a:t>n</a:t>
            </a:r>
            <a:r>
              <a:rPr lang="en-US" altLang="zh-CN" baseline="-25000">
                <a:effectLst>
                  <a:outerShdw blurRad="38100" dist="38100" dir="2700000" algn="tl">
                    <a:srgbClr val="DDDDDD"/>
                  </a:outerShdw>
                </a:effectLst>
              </a:rPr>
              <a:t>-1</a:t>
            </a:r>
            <a:r>
              <a:rPr lang="en-US" altLang="zh-CN">
                <a:effectLst>
                  <a:outerShdw blurRad="38100" dist="38100" dir="2700000" algn="tl">
                    <a:srgbClr val="DDDDDD"/>
                  </a:outerShdw>
                </a:effectLst>
              </a:rPr>
              <a:t>+1  </a:t>
            </a:r>
            <a:r>
              <a:rPr lang="zh-CN" altLang="en-US">
                <a:effectLst>
                  <a:outerShdw blurRad="38100" dist="38100" dir="2700000" algn="tl">
                    <a:srgbClr val="DDDDDD"/>
                  </a:outerShdw>
                </a:effectLst>
              </a:rPr>
              <a:t>得</a:t>
            </a:r>
          </a:p>
        </p:txBody>
      </p:sp>
      <p:sp>
        <p:nvSpPr>
          <p:cNvPr id="247815" name="Text Box 7"/>
          <p:cNvSpPr txBox="1">
            <a:spLocks noChangeArrowheads="1"/>
          </p:cNvSpPr>
          <p:nvPr/>
        </p:nvSpPr>
        <p:spPr bwMode="auto">
          <a:xfrm>
            <a:off x="2339975" y="2060575"/>
            <a:ext cx="24669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i="1">
                <a:effectLst>
                  <a:outerShdw blurRad="38100" dist="38100" dir="2700000" algn="tl">
                    <a:srgbClr val="DDDDDD"/>
                  </a:outerShdw>
                </a:effectLst>
              </a:rPr>
              <a:t>a</a:t>
            </a:r>
            <a:r>
              <a:rPr lang="en-US" altLang="zh-CN" i="1" baseline="-25000">
                <a:effectLst>
                  <a:outerShdw blurRad="38100" dist="38100" dir="2700000" algn="tl">
                    <a:srgbClr val="DDDDDD"/>
                  </a:outerShdw>
                </a:effectLst>
              </a:rPr>
              <a:t>n-</a:t>
            </a:r>
            <a:r>
              <a:rPr lang="en-US" altLang="zh-CN" baseline="-25000">
                <a:effectLst>
                  <a:outerShdw blurRad="38100" dist="38100" dir="2700000" algn="tl">
                    <a:srgbClr val="DDDDDD"/>
                  </a:outerShdw>
                </a:effectLst>
              </a:rPr>
              <a:t>1</a:t>
            </a:r>
            <a:r>
              <a:rPr lang="en-US" altLang="zh-CN">
                <a:effectLst>
                  <a:outerShdw blurRad="38100" dist="38100" dir="2700000" algn="tl">
                    <a:srgbClr val="DDDDDD"/>
                  </a:outerShdw>
                </a:effectLst>
              </a:rPr>
              <a:t>=2</a:t>
            </a:r>
            <a:r>
              <a:rPr lang="en-US" altLang="zh-CN" i="1">
                <a:effectLst>
                  <a:outerShdw blurRad="38100" dist="38100" dir="2700000" algn="tl">
                    <a:srgbClr val="DDDDDD"/>
                  </a:outerShdw>
                </a:effectLst>
              </a:rPr>
              <a:t>a</a:t>
            </a:r>
            <a:r>
              <a:rPr lang="en-US" altLang="zh-CN" i="1" baseline="-25000">
                <a:effectLst>
                  <a:outerShdw blurRad="38100" dist="38100" dir="2700000" algn="tl">
                    <a:srgbClr val="DDDDDD"/>
                  </a:outerShdw>
                </a:effectLst>
              </a:rPr>
              <a:t>n</a:t>
            </a:r>
            <a:r>
              <a:rPr lang="en-US" altLang="zh-CN" baseline="-25000">
                <a:effectLst>
                  <a:outerShdw blurRad="38100" dist="38100" dir="2700000" algn="tl">
                    <a:srgbClr val="DDDDDD"/>
                  </a:outerShdw>
                </a:effectLst>
              </a:rPr>
              <a:t>-2</a:t>
            </a:r>
            <a:r>
              <a:rPr lang="en-US" altLang="zh-CN">
                <a:effectLst>
                  <a:outerShdw blurRad="38100" dist="38100" dir="2700000" algn="tl">
                    <a:srgbClr val="DDDDDD"/>
                  </a:outerShdw>
                </a:effectLst>
              </a:rPr>
              <a:t>+1</a:t>
            </a:r>
          </a:p>
        </p:txBody>
      </p:sp>
      <p:sp>
        <p:nvSpPr>
          <p:cNvPr id="247816" name="Text Box 8"/>
          <p:cNvSpPr txBox="1">
            <a:spLocks noChangeArrowheads="1"/>
          </p:cNvSpPr>
          <p:nvPr/>
        </p:nvSpPr>
        <p:spPr bwMode="auto">
          <a:xfrm>
            <a:off x="592138" y="2852738"/>
            <a:ext cx="29368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DDDDDD"/>
                  </a:outerShdw>
                </a:effectLst>
              </a:rPr>
              <a:t>两式相减，得</a:t>
            </a:r>
          </a:p>
        </p:txBody>
      </p:sp>
      <p:sp>
        <p:nvSpPr>
          <p:cNvPr id="247818" name="Text Box 10"/>
          <p:cNvSpPr txBox="1">
            <a:spLocks noChangeArrowheads="1"/>
          </p:cNvSpPr>
          <p:nvPr/>
        </p:nvSpPr>
        <p:spPr bwMode="auto">
          <a:xfrm>
            <a:off x="3635375" y="2787650"/>
            <a:ext cx="324643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i="1">
                <a:effectLst>
                  <a:outerShdw blurRad="38100" dist="38100" dir="2700000" algn="tl">
                    <a:srgbClr val="DDDDDD"/>
                  </a:outerShdw>
                </a:effectLst>
              </a:rPr>
              <a:t>a</a:t>
            </a:r>
            <a:r>
              <a:rPr lang="en-US" altLang="zh-CN" i="1" baseline="-25000">
                <a:effectLst>
                  <a:outerShdw blurRad="38100" dist="38100" dir="2700000" algn="tl">
                    <a:srgbClr val="DDDDDD"/>
                  </a:outerShdw>
                </a:effectLst>
              </a:rPr>
              <a:t>n</a:t>
            </a:r>
            <a:r>
              <a:rPr lang="en-US" altLang="zh-CN">
                <a:effectLst>
                  <a:outerShdw blurRad="38100" dist="38100" dir="2700000" algn="tl">
                    <a:srgbClr val="DDDDDD"/>
                  </a:outerShdw>
                </a:effectLst>
              </a:rPr>
              <a:t>-3</a:t>
            </a:r>
            <a:r>
              <a:rPr lang="en-US" altLang="zh-CN" i="1">
                <a:effectLst>
                  <a:outerShdw blurRad="38100" dist="38100" dir="2700000" algn="tl">
                    <a:srgbClr val="DDDDDD"/>
                  </a:outerShdw>
                </a:effectLst>
              </a:rPr>
              <a:t>a</a:t>
            </a:r>
            <a:r>
              <a:rPr lang="en-US" altLang="zh-CN" i="1" baseline="-25000">
                <a:effectLst>
                  <a:outerShdw blurRad="38100" dist="38100" dir="2700000" algn="tl">
                    <a:srgbClr val="DDDDDD"/>
                  </a:outerShdw>
                </a:effectLst>
              </a:rPr>
              <a:t>n</a:t>
            </a:r>
            <a:r>
              <a:rPr lang="en-US" altLang="zh-CN" baseline="-25000">
                <a:effectLst>
                  <a:outerShdw blurRad="38100" dist="38100" dir="2700000" algn="tl">
                    <a:srgbClr val="DDDDDD"/>
                  </a:outerShdw>
                </a:effectLst>
              </a:rPr>
              <a:t>-1</a:t>
            </a:r>
            <a:r>
              <a:rPr lang="en-US" altLang="zh-CN">
                <a:effectLst>
                  <a:outerShdw blurRad="38100" dist="38100" dir="2700000" algn="tl">
                    <a:srgbClr val="DDDDDD"/>
                  </a:outerShdw>
                </a:effectLst>
              </a:rPr>
              <a:t>+2</a:t>
            </a:r>
            <a:r>
              <a:rPr lang="en-US" altLang="zh-CN" i="1">
                <a:effectLst>
                  <a:outerShdw blurRad="38100" dist="38100" dir="2700000" algn="tl">
                    <a:srgbClr val="DDDDDD"/>
                  </a:outerShdw>
                </a:effectLst>
              </a:rPr>
              <a:t>a</a:t>
            </a:r>
            <a:r>
              <a:rPr lang="en-US" altLang="zh-CN" i="1" baseline="-25000">
                <a:effectLst>
                  <a:outerShdw blurRad="38100" dist="38100" dir="2700000" algn="tl">
                    <a:srgbClr val="DDDDDD"/>
                  </a:outerShdw>
                </a:effectLst>
              </a:rPr>
              <a:t>n</a:t>
            </a:r>
            <a:r>
              <a:rPr lang="en-US" altLang="zh-CN" baseline="-25000">
                <a:effectLst>
                  <a:outerShdw blurRad="38100" dist="38100" dir="2700000" algn="tl">
                    <a:srgbClr val="DDDDDD"/>
                  </a:outerShdw>
                </a:effectLst>
              </a:rPr>
              <a:t>-2</a:t>
            </a:r>
            <a:r>
              <a:rPr lang="en-US" altLang="zh-CN">
                <a:effectLst>
                  <a:outerShdw blurRad="38100" dist="38100" dir="2700000" algn="tl">
                    <a:srgbClr val="DDDDDD"/>
                  </a:outerShdw>
                </a:effectLst>
              </a:rPr>
              <a:t>=0</a:t>
            </a:r>
          </a:p>
        </p:txBody>
      </p:sp>
      <p:sp>
        <p:nvSpPr>
          <p:cNvPr id="247819" name="Text Box 11"/>
          <p:cNvSpPr txBox="1">
            <a:spLocks noChangeArrowheads="1"/>
          </p:cNvSpPr>
          <p:nvPr/>
        </p:nvSpPr>
        <p:spPr bwMode="auto">
          <a:xfrm>
            <a:off x="611188" y="3573463"/>
            <a:ext cx="77057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DDDDDD"/>
                  </a:outerShdw>
                </a:effectLst>
              </a:rPr>
              <a:t>其特征方程为</a:t>
            </a:r>
            <a:r>
              <a:rPr lang="en-US" altLang="zh-CN">
                <a:effectLst>
                  <a:outerShdw blurRad="38100" dist="38100" dir="2700000" algn="tl">
                    <a:srgbClr val="DDDDDD"/>
                  </a:outerShdw>
                </a:effectLst>
              </a:rPr>
              <a:t>     </a:t>
            </a:r>
            <a:r>
              <a:rPr lang="en-US" altLang="zh-CN" i="1">
                <a:effectLst>
                  <a:outerShdw blurRad="38100" dist="38100" dir="2700000" algn="tl">
                    <a:srgbClr val="DDDDDD"/>
                  </a:outerShdw>
                </a:effectLst>
              </a:rPr>
              <a:t>x</a:t>
            </a:r>
            <a:r>
              <a:rPr lang="en-US" altLang="zh-CN" baseline="30000">
                <a:effectLst>
                  <a:outerShdw blurRad="38100" dist="38100" dir="2700000" algn="tl">
                    <a:srgbClr val="DDDDDD"/>
                  </a:outerShdw>
                </a:effectLst>
              </a:rPr>
              <a:t>2</a:t>
            </a:r>
            <a:r>
              <a:rPr lang="en-US" altLang="zh-CN">
                <a:effectLst>
                  <a:outerShdw blurRad="38100" dist="38100" dir="2700000" algn="tl">
                    <a:srgbClr val="DDDDDD"/>
                  </a:outerShdw>
                </a:effectLst>
              </a:rPr>
              <a:t>-3</a:t>
            </a:r>
            <a:r>
              <a:rPr lang="en-US" altLang="zh-CN" i="1">
                <a:effectLst>
                  <a:outerShdw blurRad="38100" dist="38100" dir="2700000" algn="tl">
                    <a:srgbClr val="DDDDDD"/>
                  </a:outerShdw>
                </a:effectLst>
              </a:rPr>
              <a:t>x</a:t>
            </a:r>
            <a:r>
              <a:rPr lang="en-US" altLang="zh-CN">
                <a:effectLst>
                  <a:outerShdw blurRad="38100" dist="38100" dir="2700000" algn="tl">
                    <a:srgbClr val="DDDDDD"/>
                  </a:outerShdw>
                </a:effectLst>
              </a:rPr>
              <a:t>+2=0</a:t>
            </a:r>
          </a:p>
        </p:txBody>
      </p:sp>
      <p:sp>
        <p:nvSpPr>
          <p:cNvPr id="247820" name="Text Box 12"/>
          <p:cNvSpPr txBox="1">
            <a:spLocks noChangeArrowheads="1"/>
          </p:cNvSpPr>
          <p:nvPr/>
        </p:nvSpPr>
        <p:spPr bwMode="auto">
          <a:xfrm>
            <a:off x="735013" y="4640263"/>
            <a:ext cx="184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>
              <a:effectLst>
                <a:outerShdw blurRad="38100" dist="38100" dir="2700000" algn="tl">
                  <a:srgbClr val="DDDDDD"/>
                </a:outerShdw>
              </a:effectLst>
            </a:endParaRPr>
          </a:p>
        </p:txBody>
      </p:sp>
      <p:sp>
        <p:nvSpPr>
          <p:cNvPr id="247821" name="Text Box 13"/>
          <p:cNvSpPr txBox="1">
            <a:spLocks noChangeArrowheads="1"/>
          </p:cNvSpPr>
          <p:nvPr/>
        </p:nvSpPr>
        <p:spPr bwMode="auto">
          <a:xfrm>
            <a:off x="755650" y="4292600"/>
            <a:ext cx="43307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DDDDDD"/>
                  </a:outerShdw>
                </a:effectLst>
              </a:rPr>
              <a:t>特征根为</a:t>
            </a:r>
            <a:r>
              <a:rPr lang="en-US" altLang="zh-CN">
                <a:effectLst>
                  <a:outerShdw blurRad="38100" dist="38100" dir="2700000" algn="tl">
                    <a:srgbClr val="DDDDDD"/>
                  </a:outerShdw>
                </a:effectLst>
              </a:rPr>
              <a:t>   </a:t>
            </a:r>
            <a:r>
              <a:rPr lang="en-US" altLang="zh-CN" i="1">
                <a:effectLst>
                  <a:outerShdw blurRad="38100" dist="38100" dir="2700000" algn="tl">
                    <a:srgbClr val="DDDDDD"/>
                  </a:outerShdw>
                </a:effectLst>
              </a:rPr>
              <a:t>x</a:t>
            </a:r>
            <a:r>
              <a:rPr lang="en-US" altLang="zh-CN" baseline="-25000">
                <a:effectLst>
                  <a:outerShdw blurRad="38100" dist="38100" dir="2700000" algn="tl">
                    <a:srgbClr val="DDDDDD"/>
                  </a:outerShdw>
                </a:effectLst>
              </a:rPr>
              <a:t>1</a:t>
            </a:r>
            <a:r>
              <a:rPr lang="en-US" altLang="zh-CN">
                <a:effectLst>
                  <a:outerShdw blurRad="38100" dist="38100" dir="2700000" algn="tl">
                    <a:srgbClr val="DDDDDD"/>
                  </a:outerShdw>
                </a:effectLst>
              </a:rPr>
              <a:t>=1, </a:t>
            </a:r>
            <a:r>
              <a:rPr lang="en-US" altLang="zh-CN" i="1">
                <a:effectLst>
                  <a:outerShdw blurRad="38100" dist="38100" dir="2700000" algn="tl">
                    <a:srgbClr val="DDDDDD"/>
                  </a:outerShdw>
                </a:effectLst>
              </a:rPr>
              <a:t>x</a:t>
            </a:r>
            <a:r>
              <a:rPr lang="en-US" altLang="zh-CN" baseline="-25000">
                <a:effectLst>
                  <a:outerShdw blurRad="38100" dist="38100" dir="2700000" algn="tl">
                    <a:srgbClr val="DDDDDD"/>
                  </a:outerShdw>
                </a:effectLst>
              </a:rPr>
              <a:t>2</a:t>
            </a:r>
            <a:r>
              <a:rPr lang="en-US" altLang="zh-CN">
                <a:effectLst>
                  <a:outerShdw blurRad="38100" dist="38100" dir="2700000" algn="tl">
                    <a:srgbClr val="DDDDDD"/>
                  </a:outerShdw>
                </a:effectLst>
              </a:rPr>
              <a:t>=2</a:t>
            </a:r>
          </a:p>
        </p:txBody>
      </p:sp>
      <p:sp>
        <p:nvSpPr>
          <p:cNvPr id="247822" name="Text Box 14"/>
          <p:cNvSpPr txBox="1">
            <a:spLocks noChangeArrowheads="1"/>
          </p:cNvSpPr>
          <p:nvPr/>
        </p:nvSpPr>
        <p:spPr bwMode="auto">
          <a:xfrm>
            <a:off x="684213" y="5013325"/>
            <a:ext cx="490378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DDDDDD"/>
                  </a:outerShdw>
                </a:effectLst>
              </a:rPr>
              <a:t>其通解为</a:t>
            </a:r>
            <a:r>
              <a:rPr lang="en-US" altLang="zh-CN">
                <a:effectLst>
                  <a:outerShdw blurRad="38100" dist="38100" dir="2700000" algn="tl">
                    <a:srgbClr val="DDDDDD"/>
                  </a:outerShdw>
                </a:effectLst>
              </a:rPr>
              <a:t>    </a:t>
            </a:r>
            <a:r>
              <a:rPr lang="en-US" altLang="zh-CN" i="1">
                <a:effectLst>
                  <a:outerShdw blurRad="38100" dist="38100" dir="2700000" algn="tl">
                    <a:srgbClr val="DDDDDD"/>
                  </a:outerShdw>
                </a:effectLst>
              </a:rPr>
              <a:t>a</a:t>
            </a:r>
            <a:r>
              <a:rPr lang="en-US" altLang="zh-CN" i="1" baseline="-25000">
                <a:effectLst>
                  <a:outerShdw blurRad="38100" dist="38100" dir="2700000" algn="tl">
                    <a:srgbClr val="DDDDDD"/>
                  </a:outerShdw>
                </a:effectLst>
              </a:rPr>
              <a:t>n</a:t>
            </a:r>
            <a:r>
              <a:rPr lang="en-US" altLang="zh-CN">
                <a:effectLst>
                  <a:outerShdw blurRad="38100" dist="38100" dir="2700000" algn="tl">
                    <a:srgbClr val="DDDDDD"/>
                  </a:outerShdw>
                </a:effectLst>
              </a:rPr>
              <a:t>=</a:t>
            </a:r>
            <a:r>
              <a:rPr lang="en-US" altLang="zh-CN" i="1">
                <a:effectLst>
                  <a:outerShdw blurRad="38100" dist="38100" dir="2700000" algn="tl">
                    <a:srgbClr val="DDDDDD"/>
                  </a:outerShdw>
                </a:effectLst>
              </a:rPr>
              <a:t>c</a:t>
            </a:r>
            <a:r>
              <a:rPr lang="en-US" altLang="zh-CN" baseline="-25000">
                <a:effectLst>
                  <a:outerShdw blurRad="38100" dist="38100" dir="2700000" algn="tl">
                    <a:srgbClr val="DDDDDD"/>
                  </a:outerShdw>
                </a:effectLst>
              </a:rPr>
              <a:t>1</a:t>
            </a:r>
            <a:r>
              <a:rPr lang="en-US" altLang="zh-CN">
                <a:effectLst>
                  <a:outerShdw blurRad="38100" dist="38100" dir="2700000" algn="tl">
                    <a:srgbClr val="DDDDDD"/>
                  </a:outerShdw>
                </a:effectLst>
              </a:rPr>
              <a:t>1</a:t>
            </a:r>
            <a:r>
              <a:rPr lang="en-US" altLang="zh-CN" i="1" baseline="30000">
                <a:effectLst>
                  <a:outerShdw blurRad="38100" dist="38100" dir="2700000" algn="tl">
                    <a:srgbClr val="DDDDDD"/>
                  </a:outerShdw>
                </a:effectLst>
              </a:rPr>
              <a:t>n</a:t>
            </a:r>
            <a:r>
              <a:rPr lang="en-US" altLang="zh-CN">
                <a:effectLst>
                  <a:outerShdw blurRad="38100" dist="38100" dir="2700000" algn="tl">
                    <a:srgbClr val="DDDDDD"/>
                  </a:outerShdw>
                </a:effectLst>
              </a:rPr>
              <a:t>+</a:t>
            </a:r>
            <a:r>
              <a:rPr lang="en-US" altLang="zh-CN" i="1">
                <a:effectLst>
                  <a:outerShdw blurRad="38100" dist="38100" dir="2700000" algn="tl">
                    <a:srgbClr val="DDDDDD"/>
                  </a:outerShdw>
                </a:effectLst>
              </a:rPr>
              <a:t>c</a:t>
            </a:r>
            <a:r>
              <a:rPr lang="en-US" altLang="zh-CN" baseline="-25000">
                <a:effectLst>
                  <a:outerShdw blurRad="38100" dist="38100" dir="2700000" algn="tl">
                    <a:srgbClr val="DDDDDD"/>
                  </a:outerShdw>
                </a:effectLst>
              </a:rPr>
              <a:t>2</a:t>
            </a:r>
            <a:r>
              <a:rPr lang="en-US" altLang="zh-CN">
                <a:effectLst>
                  <a:outerShdw blurRad="38100" dist="38100" dir="2700000" algn="tl">
                    <a:srgbClr val="DDDDDD"/>
                  </a:outerShdw>
                </a:effectLst>
              </a:rPr>
              <a:t>2</a:t>
            </a:r>
            <a:r>
              <a:rPr lang="en-US" altLang="zh-CN" i="1" baseline="30000">
                <a:effectLst>
                  <a:outerShdw blurRad="38100" dist="38100" dir="2700000" algn="tl">
                    <a:srgbClr val="DDDDDD"/>
                  </a:outerShdw>
                </a:effectLst>
              </a:rPr>
              <a:t>n</a:t>
            </a:r>
          </a:p>
        </p:txBody>
      </p:sp>
      <p:sp>
        <p:nvSpPr>
          <p:cNvPr id="247823" name="Text Box 15"/>
          <p:cNvSpPr txBox="1">
            <a:spLocks noChangeArrowheads="1"/>
          </p:cNvSpPr>
          <p:nvPr/>
        </p:nvSpPr>
        <p:spPr bwMode="auto">
          <a:xfrm>
            <a:off x="755650" y="5748338"/>
            <a:ext cx="569436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DDDDDD"/>
                  </a:outerShdw>
                </a:effectLst>
              </a:rPr>
              <a:t>由初始条件求得</a:t>
            </a:r>
            <a:r>
              <a:rPr lang="en-US" altLang="zh-CN">
                <a:effectLst>
                  <a:outerShdw blurRad="38100" dist="38100" dir="2700000" algn="tl">
                    <a:srgbClr val="DDDDDD"/>
                  </a:outerShdw>
                </a:effectLst>
              </a:rPr>
              <a:t>  </a:t>
            </a:r>
            <a:r>
              <a:rPr lang="en-US" altLang="zh-CN" i="1">
                <a:effectLst>
                  <a:outerShdw blurRad="38100" dist="38100" dir="2700000" algn="tl">
                    <a:srgbClr val="DDDDDD"/>
                  </a:outerShdw>
                </a:effectLst>
              </a:rPr>
              <a:t>c</a:t>
            </a:r>
            <a:r>
              <a:rPr lang="en-US" altLang="zh-CN" baseline="-25000">
                <a:effectLst>
                  <a:outerShdw blurRad="38100" dist="38100" dir="2700000" algn="tl">
                    <a:srgbClr val="DDDDDD"/>
                  </a:outerShdw>
                </a:effectLst>
              </a:rPr>
              <a:t>1</a:t>
            </a:r>
            <a:r>
              <a:rPr lang="en-US" altLang="zh-CN">
                <a:effectLst>
                  <a:outerShdw blurRad="38100" dist="38100" dir="2700000" algn="tl">
                    <a:srgbClr val="DDDDDD"/>
                  </a:outerShdw>
                </a:effectLst>
              </a:rPr>
              <a:t>=-1, </a:t>
            </a:r>
            <a:r>
              <a:rPr lang="en-US" altLang="zh-CN" i="1">
                <a:effectLst>
                  <a:outerShdw blurRad="38100" dist="38100" dir="2700000" algn="tl">
                    <a:srgbClr val="DDDDDD"/>
                  </a:outerShdw>
                </a:effectLst>
              </a:rPr>
              <a:t>c</a:t>
            </a:r>
            <a:r>
              <a:rPr lang="en-US" altLang="zh-CN" baseline="-25000">
                <a:effectLst>
                  <a:outerShdw blurRad="38100" dist="38100" dir="2700000" algn="tl">
                    <a:srgbClr val="DDDDDD"/>
                  </a:outerShdw>
                </a:effectLst>
              </a:rPr>
              <a:t>2</a:t>
            </a:r>
            <a:r>
              <a:rPr lang="en-US" altLang="zh-CN">
                <a:effectLst>
                  <a:outerShdw blurRad="38100" dist="38100" dir="2700000" algn="tl">
                    <a:srgbClr val="DDDDDD"/>
                  </a:outerShdw>
                </a:effectLst>
              </a:rPr>
              <a:t>=1</a:t>
            </a:r>
          </a:p>
        </p:txBody>
      </p:sp>
      <p:sp>
        <p:nvSpPr>
          <p:cNvPr id="247824" name="Text Box 16"/>
          <p:cNvSpPr txBox="1">
            <a:spLocks noChangeArrowheads="1"/>
          </p:cNvSpPr>
          <p:nvPr/>
        </p:nvSpPr>
        <p:spPr bwMode="auto">
          <a:xfrm>
            <a:off x="6478588" y="4183063"/>
            <a:ext cx="1622425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所以</a:t>
            </a:r>
            <a:endParaRPr lang="en-US" altLang="zh-CN">
              <a:solidFill>
                <a:srgbClr val="FF0000"/>
              </a:solidFill>
              <a:effectLst>
                <a:outerShdw blurRad="38100" dist="38100" dir="2700000" algn="tl">
                  <a:srgbClr val="DDDDDD"/>
                </a:outerShdw>
              </a:effectLst>
            </a:endParaRPr>
          </a:p>
          <a:p>
            <a:r>
              <a:rPr lang="en-US" altLang="zh-CN" i="1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a</a:t>
            </a:r>
            <a:r>
              <a:rPr lang="en-US" altLang="zh-CN" i="1" baseline="-2500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n</a:t>
            </a: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=2</a:t>
            </a:r>
            <a:r>
              <a:rPr lang="en-US" altLang="zh-CN" i="1" baseline="3000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n</a:t>
            </a: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-1</a:t>
            </a:r>
          </a:p>
        </p:txBody>
      </p:sp>
    </p:spTree>
    <p:extLst>
      <p:ext uri="{BB962C8B-B14F-4D97-AF65-F5344CB8AC3E}">
        <p14:creationId xmlns:p14="http://schemas.microsoft.com/office/powerpoint/2010/main" val="13852265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7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47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47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47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47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47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47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47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47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7814" grpId="0"/>
      <p:bldP spid="247815" grpId="0"/>
      <p:bldP spid="247816" grpId="0"/>
      <p:bldP spid="247818" grpId="0"/>
      <p:bldP spid="247819" grpId="0"/>
      <p:bldP spid="247821" grpId="0"/>
      <p:bldP spid="247822" grpId="0"/>
      <p:bldP spid="247823" grpId="0"/>
      <p:bldP spid="247824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39A4A-0B54-5845-87A2-3B24F5699A22}" type="slidenum">
              <a:rPr lang="en-US" altLang="zh-CN"/>
              <a:pPr/>
              <a:t>45</a:t>
            </a:fld>
            <a:endParaRPr lang="en-US" altLang="zh-CN"/>
          </a:p>
        </p:txBody>
      </p:sp>
      <p:sp>
        <p:nvSpPr>
          <p:cNvPr id="248836" name="Text Box 4"/>
          <p:cNvSpPr txBox="1">
            <a:spLocks noChangeArrowheads="1"/>
          </p:cNvSpPr>
          <p:nvPr/>
        </p:nvSpPr>
        <p:spPr bwMode="auto">
          <a:xfrm>
            <a:off x="917575" y="333375"/>
            <a:ext cx="775811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i="1">
                <a:effectLst>
                  <a:outerShdw blurRad="38100" dist="38100" dir="2700000" algn="tl">
                    <a:srgbClr val="DDDDDD"/>
                  </a:outerShdw>
                </a:effectLst>
              </a:rPr>
              <a:t>a</a:t>
            </a:r>
            <a:r>
              <a:rPr lang="en-US" altLang="zh-CN" i="1" baseline="-25000">
                <a:effectLst>
                  <a:outerShdw blurRad="38100" dist="38100" dir="2700000" algn="tl">
                    <a:srgbClr val="DDDDDD"/>
                  </a:outerShdw>
                </a:effectLst>
              </a:rPr>
              <a:t>n</a:t>
            </a:r>
            <a:r>
              <a:rPr lang="en-US" altLang="zh-CN">
                <a:effectLst>
                  <a:outerShdw blurRad="38100" dist="38100" dir="2700000" algn="tl">
                    <a:srgbClr val="DDDDDD"/>
                  </a:outerShdw>
                </a:effectLst>
              </a:rPr>
              <a:t>=2</a:t>
            </a:r>
            <a:r>
              <a:rPr lang="en-US" altLang="zh-CN" i="1">
                <a:effectLst>
                  <a:outerShdw blurRad="38100" dist="38100" dir="2700000" algn="tl">
                    <a:srgbClr val="DDDDDD"/>
                  </a:outerShdw>
                </a:effectLst>
              </a:rPr>
              <a:t>a</a:t>
            </a:r>
            <a:r>
              <a:rPr lang="en-US" altLang="zh-CN" i="1" baseline="-25000">
                <a:effectLst>
                  <a:outerShdw blurRad="38100" dist="38100" dir="2700000" algn="tl">
                    <a:srgbClr val="DDDDDD"/>
                  </a:outerShdw>
                </a:effectLst>
              </a:rPr>
              <a:t>n</a:t>
            </a:r>
            <a:r>
              <a:rPr lang="en-US" altLang="zh-CN" baseline="-25000">
                <a:effectLst>
                  <a:outerShdw blurRad="38100" dist="38100" dir="2700000" algn="tl">
                    <a:srgbClr val="DDDDDD"/>
                  </a:outerShdw>
                </a:effectLst>
              </a:rPr>
              <a:t>-1</a:t>
            </a:r>
            <a:r>
              <a:rPr lang="en-US" altLang="zh-CN">
                <a:effectLst>
                  <a:outerShdw blurRad="38100" dist="38100" dir="2700000" algn="tl">
                    <a:srgbClr val="DDDDDD"/>
                  </a:outerShdw>
                </a:effectLst>
              </a:rPr>
              <a:t>+1,   </a:t>
            </a:r>
            <a:r>
              <a:rPr lang="en-US" altLang="zh-CN" i="1">
                <a:effectLst>
                  <a:outerShdw blurRad="38100" dist="38100" dir="2700000" algn="tl">
                    <a:srgbClr val="DDDDDD"/>
                  </a:outerShdw>
                </a:effectLst>
              </a:rPr>
              <a:t>n</a:t>
            </a:r>
            <a:r>
              <a:rPr lang="en-US" altLang="zh-CN">
                <a:effectLst>
                  <a:outerShdw blurRad="38100" dist="38100" dir="2700000" algn="tl">
                    <a:srgbClr val="DDDDDD"/>
                  </a:outerShdw>
                </a:effectLst>
              </a:rPr>
              <a:t>=2, 3, 4, ...</a:t>
            </a:r>
            <a:r>
              <a:rPr lang="zh-CN" altLang="en-US">
                <a:effectLst>
                  <a:outerShdw blurRad="38100" dist="38100" dir="2700000" algn="tl">
                    <a:srgbClr val="DDDDDD"/>
                  </a:outerShdw>
                </a:effectLst>
              </a:rPr>
              <a:t>；</a:t>
            </a:r>
            <a:r>
              <a:rPr lang="en-US" altLang="zh-CN" i="1">
                <a:effectLst>
                  <a:outerShdw blurRad="38100" dist="38100" dir="2700000" algn="tl">
                    <a:srgbClr val="DDDDDD"/>
                  </a:outerShdw>
                </a:effectLst>
              </a:rPr>
              <a:t>a</a:t>
            </a:r>
            <a:r>
              <a:rPr lang="en-US" altLang="zh-CN" baseline="-25000">
                <a:effectLst>
                  <a:outerShdw blurRad="38100" dist="38100" dir="2700000" algn="tl">
                    <a:srgbClr val="DDDDDD"/>
                  </a:outerShdw>
                </a:effectLst>
              </a:rPr>
              <a:t>1</a:t>
            </a:r>
            <a:r>
              <a:rPr lang="en-US" altLang="zh-CN">
                <a:effectLst>
                  <a:outerShdw blurRad="38100" dist="38100" dir="2700000" algn="tl">
                    <a:srgbClr val="DDDDDD"/>
                  </a:outerShdw>
                </a:effectLst>
              </a:rPr>
              <a:t>=1, </a:t>
            </a:r>
            <a:r>
              <a:rPr lang="en-US" altLang="zh-CN" i="1">
                <a:effectLst>
                  <a:outerShdw blurRad="38100" dist="38100" dir="2700000" algn="tl">
                    <a:srgbClr val="DDDDDD"/>
                  </a:outerShdw>
                </a:effectLst>
              </a:rPr>
              <a:t>a</a:t>
            </a:r>
            <a:r>
              <a:rPr lang="en-US" altLang="zh-CN" baseline="-25000">
                <a:effectLst>
                  <a:outerShdw blurRad="38100" dist="38100" dir="2700000" algn="tl">
                    <a:srgbClr val="DDDDDD"/>
                  </a:outerShdw>
                </a:effectLst>
              </a:rPr>
              <a:t>2</a:t>
            </a:r>
            <a:r>
              <a:rPr lang="en-US" altLang="zh-CN">
                <a:effectLst>
                  <a:outerShdw blurRad="38100" dist="38100" dir="2700000" algn="tl">
                    <a:srgbClr val="DDDDDD"/>
                  </a:outerShdw>
                </a:effectLst>
              </a:rPr>
              <a:t>=2</a:t>
            </a:r>
          </a:p>
        </p:txBody>
      </p:sp>
      <p:sp>
        <p:nvSpPr>
          <p:cNvPr id="248838" name="Text Box 6"/>
          <p:cNvSpPr txBox="1">
            <a:spLocks noChangeArrowheads="1"/>
          </p:cNvSpPr>
          <p:nvPr/>
        </p:nvSpPr>
        <p:spPr bwMode="auto">
          <a:xfrm>
            <a:off x="158750" y="1058863"/>
            <a:ext cx="87153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解</a:t>
            </a: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2</a:t>
            </a:r>
          </a:p>
        </p:txBody>
      </p:sp>
      <p:sp>
        <p:nvSpPr>
          <p:cNvPr id="248839" name="Text Box 7"/>
          <p:cNvSpPr txBox="1">
            <a:spLocks noChangeArrowheads="1"/>
          </p:cNvSpPr>
          <p:nvPr/>
        </p:nvSpPr>
        <p:spPr bwMode="auto">
          <a:xfrm>
            <a:off x="1166813" y="1039813"/>
            <a:ext cx="3395662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DDDDDD"/>
                  </a:outerShdw>
                </a:effectLst>
              </a:rPr>
              <a:t>一阶递推方程为</a:t>
            </a:r>
          </a:p>
        </p:txBody>
      </p:sp>
      <p:sp>
        <p:nvSpPr>
          <p:cNvPr id="248840" name="Text Box 8"/>
          <p:cNvSpPr txBox="1">
            <a:spLocks noChangeArrowheads="1"/>
          </p:cNvSpPr>
          <p:nvPr/>
        </p:nvSpPr>
        <p:spPr bwMode="auto">
          <a:xfrm>
            <a:off x="1133475" y="1635125"/>
            <a:ext cx="775811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i="1">
                <a:effectLst>
                  <a:outerShdw blurRad="38100" dist="38100" dir="2700000" algn="tl">
                    <a:srgbClr val="DDDDDD"/>
                  </a:outerShdw>
                </a:effectLst>
              </a:rPr>
              <a:t>a</a:t>
            </a:r>
            <a:r>
              <a:rPr lang="en-US" altLang="zh-CN" i="1" baseline="-25000">
                <a:effectLst>
                  <a:outerShdw blurRad="38100" dist="38100" dir="2700000" algn="tl">
                    <a:srgbClr val="DDDDDD"/>
                  </a:outerShdw>
                </a:effectLst>
              </a:rPr>
              <a:t>n</a:t>
            </a:r>
            <a:r>
              <a:rPr lang="en-US" altLang="zh-CN">
                <a:effectLst>
                  <a:outerShdw blurRad="38100" dist="38100" dir="2700000" algn="tl">
                    <a:srgbClr val="DDDDDD"/>
                  </a:outerShdw>
                </a:effectLst>
              </a:rPr>
              <a:t>-2</a:t>
            </a:r>
            <a:r>
              <a:rPr lang="en-US" altLang="zh-CN" i="1">
                <a:effectLst>
                  <a:outerShdw blurRad="38100" dist="38100" dir="2700000" algn="tl">
                    <a:srgbClr val="DDDDDD"/>
                  </a:outerShdw>
                </a:effectLst>
              </a:rPr>
              <a:t>a</a:t>
            </a:r>
            <a:r>
              <a:rPr lang="en-US" altLang="zh-CN" i="1" baseline="-25000">
                <a:effectLst>
                  <a:outerShdw blurRad="38100" dist="38100" dir="2700000" algn="tl">
                    <a:srgbClr val="DDDDDD"/>
                  </a:outerShdw>
                </a:effectLst>
              </a:rPr>
              <a:t>n</a:t>
            </a:r>
            <a:r>
              <a:rPr lang="en-US" altLang="zh-CN" baseline="-25000">
                <a:effectLst>
                  <a:outerShdw blurRad="38100" dist="38100" dir="2700000" algn="tl">
                    <a:srgbClr val="DDDDDD"/>
                  </a:outerShdw>
                </a:effectLst>
              </a:rPr>
              <a:t>-1</a:t>
            </a:r>
            <a:r>
              <a:rPr lang="en-US" altLang="zh-CN">
                <a:effectLst>
                  <a:outerShdw blurRad="38100" dist="38100" dir="2700000" algn="tl">
                    <a:srgbClr val="DDDDDD"/>
                  </a:outerShdw>
                </a:effectLst>
              </a:rPr>
              <a:t>=1,   </a:t>
            </a:r>
            <a:r>
              <a:rPr lang="zh-CN" altLang="en-US">
                <a:effectLst>
                  <a:outerShdw blurRad="38100" dist="38100" dir="2700000" algn="tl">
                    <a:srgbClr val="DDDDDD"/>
                  </a:outerShdw>
                </a:effectLst>
              </a:rPr>
              <a:t>初始条件</a:t>
            </a:r>
            <a:r>
              <a:rPr lang="en-US" altLang="zh-CN">
                <a:effectLst>
                  <a:outerShdw blurRad="38100" dist="38100" dir="2700000" algn="tl">
                    <a:srgbClr val="DDDDDD"/>
                  </a:outerShdw>
                </a:effectLst>
              </a:rPr>
              <a:t>   </a:t>
            </a:r>
            <a:r>
              <a:rPr lang="en-US" altLang="zh-CN" i="1">
                <a:effectLst>
                  <a:outerShdw blurRad="38100" dist="38100" dir="2700000" algn="tl">
                    <a:srgbClr val="DDDDDD"/>
                  </a:outerShdw>
                </a:effectLst>
              </a:rPr>
              <a:t>a</a:t>
            </a:r>
            <a:r>
              <a:rPr lang="en-US" altLang="zh-CN" baseline="-25000">
                <a:effectLst>
                  <a:outerShdw blurRad="38100" dist="38100" dir="2700000" algn="tl">
                    <a:srgbClr val="DDDDDD"/>
                  </a:outerShdw>
                </a:effectLst>
              </a:rPr>
              <a:t>1</a:t>
            </a:r>
            <a:r>
              <a:rPr lang="en-US" altLang="zh-CN">
                <a:effectLst>
                  <a:outerShdw blurRad="38100" dist="38100" dir="2700000" algn="tl">
                    <a:srgbClr val="DDDDDD"/>
                  </a:outerShdw>
                </a:effectLst>
              </a:rPr>
              <a:t>=1</a:t>
            </a:r>
          </a:p>
        </p:txBody>
      </p:sp>
      <p:sp>
        <p:nvSpPr>
          <p:cNvPr id="248841" name="Text Box 9"/>
          <p:cNvSpPr txBox="1">
            <a:spLocks noChangeArrowheads="1"/>
          </p:cNvSpPr>
          <p:nvPr/>
        </p:nvSpPr>
        <p:spPr bwMode="auto">
          <a:xfrm>
            <a:off x="808038" y="2219325"/>
            <a:ext cx="600868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DDDDDD"/>
                  </a:outerShdw>
                </a:effectLst>
              </a:rPr>
              <a:t>递推方程有一个特解</a:t>
            </a:r>
            <a:r>
              <a:rPr lang="en-US" altLang="zh-CN">
                <a:effectLst>
                  <a:outerShdw blurRad="38100" dist="38100" dir="2700000" algn="tl">
                    <a:srgbClr val="DDDDDD"/>
                  </a:outerShdw>
                </a:effectLst>
              </a:rPr>
              <a:t>   </a:t>
            </a:r>
            <a:r>
              <a:rPr lang="en-US" altLang="zh-CN" i="1">
                <a:effectLst>
                  <a:outerShdw blurRad="38100" dist="38100" dir="2700000" algn="tl">
                    <a:srgbClr val="DDDDDD"/>
                  </a:outerShdw>
                </a:effectLst>
              </a:rPr>
              <a:t>f</a:t>
            </a:r>
            <a:r>
              <a:rPr lang="en-US" altLang="zh-CN" baseline="-25000">
                <a:effectLst>
                  <a:outerShdw blurRad="38100" dist="38100" dir="2700000" algn="tl">
                    <a:srgbClr val="DDDDDD"/>
                  </a:outerShdw>
                </a:effectLst>
              </a:rPr>
              <a:t>0</a:t>
            </a:r>
            <a:r>
              <a:rPr lang="en-US" altLang="zh-CN">
                <a:effectLst>
                  <a:outerShdw blurRad="38100" dist="38100" dir="2700000" algn="tl">
                    <a:srgbClr val="DDDDDD"/>
                  </a:outerShdw>
                </a:effectLst>
              </a:rPr>
              <a:t>(</a:t>
            </a:r>
            <a:r>
              <a:rPr lang="en-US" altLang="zh-CN" i="1">
                <a:effectLst>
                  <a:outerShdw blurRad="38100" dist="38100" dir="2700000" algn="tl">
                    <a:srgbClr val="DDDDDD"/>
                  </a:outerShdw>
                </a:effectLst>
              </a:rPr>
              <a:t>n</a:t>
            </a:r>
            <a:r>
              <a:rPr lang="en-US" altLang="zh-CN">
                <a:effectLst>
                  <a:outerShdw blurRad="38100" dist="38100" dir="2700000" algn="tl">
                    <a:srgbClr val="DDDDDD"/>
                  </a:outerShdw>
                </a:effectLst>
              </a:rPr>
              <a:t>)=</a:t>
            </a:r>
            <a:r>
              <a:rPr lang="en-US" altLang="zh-CN" i="1">
                <a:effectLst>
                  <a:outerShdw blurRad="38100" dist="38100" dir="2700000" algn="tl">
                    <a:srgbClr val="DDDDDD"/>
                  </a:outerShdw>
                </a:effectLst>
              </a:rPr>
              <a:t>b</a:t>
            </a:r>
          </a:p>
        </p:txBody>
      </p:sp>
      <p:sp>
        <p:nvSpPr>
          <p:cNvPr id="248842" name="Text Box 10"/>
          <p:cNvSpPr txBox="1">
            <a:spLocks noChangeArrowheads="1"/>
          </p:cNvSpPr>
          <p:nvPr/>
        </p:nvSpPr>
        <p:spPr bwMode="auto">
          <a:xfrm>
            <a:off x="879475" y="2795588"/>
            <a:ext cx="581818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DDDDDD"/>
                  </a:outerShdw>
                </a:effectLst>
              </a:rPr>
              <a:t>代人递推方程中，得</a:t>
            </a:r>
            <a:r>
              <a:rPr lang="en-US" altLang="zh-CN" i="1">
                <a:effectLst>
                  <a:outerShdw blurRad="38100" dist="38100" dir="2700000" algn="tl">
                    <a:srgbClr val="DDDDDD"/>
                  </a:outerShdw>
                </a:effectLst>
              </a:rPr>
              <a:t>f</a:t>
            </a:r>
            <a:r>
              <a:rPr lang="en-US" altLang="zh-CN" baseline="-25000">
                <a:effectLst>
                  <a:outerShdw blurRad="38100" dist="38100" dir="2700000" algn="tl">
                    <a:srgbClr val="DDDDDD"/>
                  </a:outerShdw>
                </a:effectLst>
              </a:rPr>
              <a:t>0</a:t>
            </a:r>
            <a:r>
              <a:rPr lang="en-US" altLang="zh-CN">
                <a:effectLst>
                  <a:outerShdw blurRad="38100" dist="38100" dir="2700000" algn="tl">
                    <a:srgbClr val="DDDDDD"/>
                  </a:outerShdw>
                </a:effectLst>
              </a:rPr>
              <a:t>(</a:t>
            </a:r>
            <a:r>
              <a:rPr lang="en-US" altLang="zh-CN" i="1">
                <a:effectLst>
                  <a:outerShdw blurRad="38100" dist="38100" dir="2700000" algn="tl">
                    <a:srgbClr val="DDDDDD"/>
                  </a:outerShdw>
                </a:effectLst>
              </a:rPr>
              <a:t>n</a:t>
            </a:r>
            <a:r>
              <a:rPr lang="en-US" altLang="zh-CN">
                <a:effectLst>
                  <a:outerShdw blurRad="38100" dist="38100" dir="2700000" algn="tl">
                    <a:srgbClr val="DDDDDD"/>
                  </a:outerShdw>
                </a:effectLst>
              </a:rPr>
              <a:t>)=-1</a:t>
            </a:r>
          </a:p>
        </p:txBody>
      </p:sp>
      <p:sp>
        <p:nvSpPr>
          <p:cNvPr id="248843" name="Text Box 11"/>
          <p:cNvSpPr txBox="1">
            <a:spLocks noChangeArrowheads="1"/>
          </p:cNvSpPr>
          <p:nvPr/>
        </p:nvSpPr>
        <p:spPr bwMode="auto">
          <a:xfrm>
            <a:off x="879475" y="3587750"/>
            <a:ext cx="5918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DDDDDD"/>
                  </a:outerShdw>
                </a:effectLst>
              </a:rPr>
              <a:t>相应的齐次方程的特征根为</a:t>
            </a:r>
            <a:r>
              <a:rPr lang="en-US" altLang="zh-CN">
                <a:effectLst>
                  <a:outerShdw blurRad="38100" dist="38100" dir="2700000" algn="tl">
                    <a:srgbClr val="DDDDDD"/>
                  </a:outerShdw>
                </a:effectLst>
              </a:rPr>
              <a:t>2</a:t>
            </a:r>
          </a:p>
        </p:txBody>
      </p:sp>
      <p:sp>
        <p:nvSpPr>
          <p:cNvPr id="248844" name="Text Box 12"/>
          <p:cNvSpPr txBox="1">
            <a:spLocks noChangeArrowheads="1"/>
          </p:cNvSpPr>
          <p:nvPr/>
        </p:nvSpPr>
        <p:spPr bwMode="auto">
          <a:xfrm>
            <a:off x="879475" y="4164013"/>
            <a:ext cx="45783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DDDDDD"/>
                  </a:outerShdw>
                </a:effectLst>
              </a:rPr>
              <a:t>所以，通解为</a:t>
            </a:r>
            <a:r>
              <a:rPr lang="en-US" altLang="zh-CN" i="1">
                <a:effectLst>
                  <a:outerShdw blurRad="38100" dist="38100" dir="2700000" algn="tl">
                    <a:srgbClr val="DDDDDD"/>
                  </a:outerShdw>
                </a:effectLst>
              </a:rPr>
              <a:t>a</a:t>
            </a:r>
            <a:r>
              <a:rPr lang="en-US" altLang="zh-CN" i="1" baseline="-25000">
                <a:effectLst>
                  <a:outerShdw blurRad="38100" dist="38100" dir="2700000" algn="tl">
                    <a:srgbClr val="DDDDDD"/>
                  </a:outerShdw>
                </a:effectLst>
              </a:rPr>
              <a:t>n</a:t>
            </a:r>
            <a:r>
              <a:rPr lang="en-US" altLang="zh-CN">
                <a:effectLst>
                  <a:outerShdw blurRad="38100" dist="38100" dir="2700000" algn="tl">
                    <a:srgbClr val="DDDDDD"/>
                  </a:outerShdw>
                </a:effectLst>
              </a:rPr>
              <a:t>=</a:t>
            </a:r>
            <a:r>
              <a:rPr lang="en-US" altLang="zh-CN" i="1">
                <a:effectLst>
                  <a:outerShdw blurRad="38100" dist="38100" dir="2700000" algn="tl">
                    <a:srgbClr val="DDDDDD"/>
                  </a:outerShdw>
                </a:effectLst>
              </a:rPr>
              <a:t>c</a:t>
            </a:r>
            <a:r>
              <a:rPr lang="en-US" altLang="zh-CN">
                <a:effectLst>
                  <a:outerShdw blurRad="38100" dist="38100" dir="2700000" algn="tl">
                    <a:srgbClr val="DDDDDD"/>
                  </a:outerShdw>
                </a:effectLst>
              </a:rPr>
              <a:t>2</a:t>
            </a:r>
            <a:r>
              <a:rPr lang="en-US" altLang="zh-CN" i="1" baseline="30000">
                <a:effectLst>
                  <a:outerShdw blurRad="38100" dist="38100" dir="2700000" algn="tl">
                    <a:srgbClr val="DDDDDD"/>
                  </a:outerShdw>
                </a:effectLst>
              </a:rPr>
              <a:t>n</a:t>
            </a:r>
            <a:r>
              <a:rPr lang="en-US" altLang="zh-CN">
                <a:effectLst>
                  <a:outerShdw blurRad="38100" dist="38100" dir="2700000" algn="tl">
                    <a:srgbClr val="DDDDDD"/>
                  </a:outerShdw>
                </a:effectLst>
              </a:rPr>
              <a:t>-1</a:t>
            </a:r>
          </a:p>
        </p:txBody>
      </p:sp>
      <p:sp>
        <p:nvSpPr>
          <p:cNvPr id="248845" name="Text Box 13"/>
          <p:cNvSpPr txBox="1">
            <a:spLocks noChangeArrowheads="1"/>
          </p:cNvSpPr>
          <p:nvPr/>
        </p:nvSpPr>
        <p:spPr bwMode="auto">
          <a:xfrm>
            <a:off x="879475" y="4884738"/>
            <a:ext cx="54165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DDDDDD"/>
                  </a:outerShdw>
                </a:effectLst>
              </a:rPr>
              <a:t>代人初始条件</a:t>
            </a:r>
            <a:r>
              <a:rPr lang="en-US" altLang="zh-CN" i="1">
                <a:effectLst>
                  <a:outerShdw blurRad="38100" dist="38100" dir="2700000" algn="tl">
                    <a:srgbClr val="DDDDDD"/>
                  </a:outerShdw>
                </a:effectLst>
              </a:rPr>
              <a:t>a</a:t>
            </a:r>
            <a:r>
              <a:rPr lang="en-US" altLang="zh-CN" baseline="-25000">
                <a:effectLst>
                  <a:outerShdw blurRad="38100" dist="38100" dir="2700000" algn="tl">
                    <a:srgbClr val="DDDDDD"/>
                  </a:outerShdw>
                </a:effectLst>
              </a:rPr>
              <a:t>1</a:t>
            </a:r>
            <a:r>
              <a:rPr lang="en-US" altLang="zh-CN">
                <a:effectLst>
                  <a:outerShdw blurRad="38100" dist="38100" dir="2700000" algn="tl">
                    <a:srgbClr val="DDDDDD"/>
                  </a:outerShdw>
                </a:effectLst>
              </a:rPr>
              <a:t>=1</a:t>
            </a:r>
            <a:r>
              <a:rPr lang="zh-CN" altLang="en-US">
                <a:effectLst>
                  <a:outerShdw blurRad="38100" dist="38100" dir="2700000" algn="tl">
                    <a:srgbClr val="DDDDDD"/>
                  </a:outerShdw>
                </a:effectLst>
              </a:rPr>
              <a:t>，得</a:t>
            </a:r>
            <a:r>
              <a:rPr lang="en-US" altLang="zh-CN" i="1">
                <a:effectLst>
                  <a:outerShdw blurRad="38100" dist="38100" dir="2700000" algn="tl">
                    <a:srgbClr val="DDDDDD"/>
                  </a:outerShdw>
                </a:effectLst>
              </a:rPr>
              <a:t>c</a:t>
            </a:r>
            <a:r>
              <a:rPr lang="en-US" altLang="zh-CN">
                <a:effectLst>
                  <a:outerShdw blurRad="38100" dist="38100" dir="2700000" algn="tl">
                    <a:srgbClr val="DDDDDD"/>
                  </a:outerShdw>
                </a:effectLst>
              </a:rPr>
              <a:t>=1</a:t>
            </a:r>
          </a:p>
        </p:txBody>
      </p:sp>
      <p:sp>
        <p:nvSpPr>
          <p:cNvPr id="248846" name="Text Box 14"/>
          <p:cNvSpPr txBox="1">
            <a:spLocks noChangeArrowheads="1"/>
          </p:cNvSpPr>
          <p:nvPr/>
        </p:nvSpPr>
        <p:spPr bwMode="auto">
          <a:xfrm>
            <a:off x="735013" y="5603875"/>
            <a:ext cx="35718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DDDDDD"/>
                  </a:outerShdw>
                </a:effectLst>
              </a:rPr>
              <a:t>所以，有</a:t>
            </a:r>
            <a:r>
              <a:rPr lang="en-US" altLang="zh-CN" i="1">
                <a:effectLst>
                  <a:outerShdw blurRad="38100" dist="38100" dir="2700000" algn="tl">
                    <a:srgbClr val="DDDDDD"/>
                  </a:outerShdw>
                </a:effectLst>
              </a:rPr>
              <a:t>a</a:t>
            </a:r>
            <a:r>
              <a:rPr lang="en-US" altLang="zh-CN" i="1" baseline="-25000">
                <a:effectLst>
                  <a:outerShdw blurRad="38100" dist="38100" dir="2700000" algn="tl">
                    <a:srgbClr val="DDDDDD"/>
                  </a:outerShdw>
                </a:effectLst>
              </a:rPr>
              <a:t>n</a:t>
            </a:r>
            <a:r>
              <a:rPr lang="en-US" altLang="zh-CN">
                <a:effectLst>
                  <a:outerShdw blurRad="38100" dist="38100" dir="2700000" algn="tl">
                    <a:srgbClr val="DDDDDD"/>
                  </a:outerShdw>
                </a:effectLst>
              </a:rPr>
              <a:t>=2</a:t>
            </a:r>
            <a:r>
              <a:rPr lang="en-US" altLang="zh-CN" i="1" baseline="30000">
                <a:effectLst>
                  <a:outerShdw blurRad="38100" dist="38100" dir="2700000" algn="tl">
                    <a:srgbClr val="DDDDDD"/>
                  </a:outerShdw>
                </a:effectLst>
              </a:rPr>
              <a:t>n</a:t>
            </a:r>
            <a:r>
              <a:rPr lang="en-US" altLang="zh-CN">
                <a:effectLst>
                  <a:outerShdw blurRad="38100" dist="38100" dir="2700000" algn="tl">
                    <a:srgbClr val="DDDDDD"/>
                  </a:outerShdw>
                </a:effectLst>
              </a:rPr>
              <a:t>-1.</a:t>
            </a:r>
          </a:p>
        </p:txBody>
      </p:sp>
    </p:spTree>
    <p:extLst>
      <p:ext uri="{BB962C8B-B14F-4D97-AF65-F5344CB8AC3E}">
        <p14:creationId xmlns:p14="http://schemas.microsoft.com/office/powerpoint/2010/main" val="10070574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8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48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48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48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48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48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48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48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48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8838" grpId="0"/>
      <p:bldP spid="248839" grpId="0"/>
      <p:bldP spid="248840" grpId="0"/>
      <p:bldP spid="248841" grpId="0"/>
      <p:bldP spid="248842" grpId="0"/>
      <p:bldP spid="248843" grpId="0"/>
      <p:bldP spid="248844" grpId="0"/>
      <p:bldP spid="248845" grpId="0"/>
      <p:bldP spid="24884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D4F50-36DC-8646-921D-5E59BD0D1A28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196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404813"/>
            <a:ext cx="8229600" cy="892175"/>
          </a:xfrm>
        </p:spPr>
        <p:txBody>
          <a:bodyPr/>
          <a:lstStyle/>
          <a:p>
            <a:pPr>
              <a:buClr>
                <a:srgbClr val="FF0000"/>
              </a:buClr>
              <a:buFont typeface="Wingdings" charset="0"/>
              <a:buChar char="l"/>
            </a:pPr>
            <a:r>
              <a:rPr lang="en-US" altLang="zh-CN" sz="36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 </a:t>
            </a:r>
            <a:r>
              <a:rPr lang="zh-CN" altLang="en-US" sz="36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对于</a:t>
            </a:r>
            <a:r>
              <a:rPr lang="en-US" altLang="zh-CN" sz="3600" b="1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(4.1)</a:t>
            </a:r>
            <a:r>
              <a:rPr lang="zh-CN" altLang="en-US" sz="36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中的</a:t>
            </a:r>
            <a:r>
              <a:rPr lang="en-US" altLang="zh-CN" sz="3600" b="1" i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r</a:t>
            </a:r>
            <a:r>
              <a:rPr lang="zh-CN" altLang="en-US" sz="36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阶齐次递归关系</a:t>
            </a:r>
            <a:r>
              <a:rPr lang="en-US" altLang="zh-CN" sz="36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:</a:t>
            </a:r>
          </a:p>
        </p:txBody>
      </p:sp>
      <p:sp>
        <p:nvSpPr>
          <p:cNvPr id="196613" name="Rectangle 5"/>
          <p:cNvSpPr>
            <a:spLocks noChangeArrowheads="1"/>
          </p:cNvSpPr>
          <p:nvPr/>
        </p:nvSpPr>
        <p:spPr bwMode="auto">
          <a:xfrm>
            <a:off x="395288" y="1844675"/>
            <a:ext cx="8229600" cy="86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FF0000"/>
              </a:buClr>
              <a:buFont typeface="Wingdings" charset="0"/>
              <a:buChar char="l"/>
            </a:pPr>
            <a:r>
              <a:rPr lang="en-US" altLang="zh-CN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 </a:t>
            </a:r>
            <a:r>
              <a:rPr lang="zh-CN" altLang="en-US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我们定义如下的一元</a:t>
            </a:r>
            <a:r>
              <a:rPr lang="en-US" altLang="zh-CN" i="1">
                <a:effectLst>
                  <a:outerShdw blurRad="38100" dist="38100" dir="2700000" algn="tl">
                    <a:srgbClr val="DDDDDD"/>
                  </a:outerShdw>
                </a:effectLst>
              </a:rPr>
              <a:t> </a:t>
            </a:r>
            <a:r>
              <a:rPr lang="en-US" altLang="zh-CN" i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r</a:t>
            </a:r>
            <a:r>
              <a:rPr lang="en-US" altLang="zh-CN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 </a:t>
            </a:r>
            <a:r>
              <a:rPr lang="zh-CN" altLang="en-US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次方程</a:t>
            </a:r>
            <a:r>
              <a:rPr lang="en-US" altLang="zh-CN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:</a:t>
            </a:r>
          </a:p>
        </p:txBody>
      </p:sp>
      <p:sp>
        <p:nvSpPr>
          <p:cNvPr id="196615" name="Rectangle 7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96614" name="Object 6"/>
          <p:cNvGraphicFramePr>
            <a:graphicFrameLocks noChangeAspect="1"/>
          </p:cNvGraphicFramePr>
          <p:nvPr/>
        </p:nvGraphicFramePr>
        <p:xfrm>
          <a:off x="539750" y="1085850"/>
          <a:ext cx="7777163" cy="71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2694" name="公式" r:id="rId3" imgW="2476500" imgH="228600" progId="Equation.3">
                  <p:embed/>
                </p:oleObj>
              </mc:Choice>
              <mc:Fallback>
                <p:oleObj name="公式" r:id="rId3" imgW="24765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1085850"/>
                        <a:ext cx="7777163" cy="717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6617" name="Rectangle 9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96616" name="Object 8"/>
          <p:cNvGraphicFramePr>
            <a:graphicFrameLocks noChangeAspect="1"/>
          </p:cNvGraphicFramePr>
          <p:nvPr/>
        </p:nvGraphicFramePr>
        <p:xfrm>
          <a:off x="539750" y="2522538"/>
          <a:ext cx="8353425" cy="75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2695" name="公式" r:id="rId5" imgW="2806560" imgH="228600" progId="Equation.3">
                  <p:embed/>
                </p:oleObj>
              </mc:Choice>
              <mc:Fallback>
                <p:oleObj name="公式" r:id="rId5" imgW="28065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2522538"/>
                        <a:ext cx="8353425" cy="758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6618" name="Rectangle 10"/>
          <p:cNvSpPr>
            <a:spLocks noChangeArrowheads="1"/>
          </p:cNvSpPr>
          <p:nvPr/>
        </p:nvSpPr>
        <p:spPr bwMode="auto">
          <a:xfrm>
            <a:off x="446088" y="3429000"/>
            <a:ext cx="8229600" cy="1179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FF0000"/>
              </a:buClr>
              <a:buFont typeface="Wingdings" charset="0"/>
              <a:buChar char="l"/>
            </a:pPr>
            <a:r>
              <a:rPr lang="zh-CN" altLang="en-US">
                <a:effectLst>
                  <a:outerShdw blurRad="38100" dist="38100" dir="2700000" algn="tl">
                    <a:srgbClr val="DDDDDD"/>
                  </a:outerShdw>
                </a:effectLst>
              </a:rPr>
              <a:t>称</a:t>
            </a: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(4.2)</a:t>
            </a:r>
            <a:r>
              <a:rPr lang="zh-CN" altLang="en-US">
                <a:effectLst>
                  <a:outerShdw blurRad="38100" dist="38100" dir="2700000" algn="tl">
                    <a:srgbClr val="DDDDDD"/>
                  </a:outerShdw>
                </a:effectLst>
              </a:rPr>
              <a:t>为</a:t>
            </a: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(4.1)</a:t>
            </a:r>
            <a:r>
              <a:rPr lang="zh-CN" altLang="en-US">
                <a:effectLst>
                  <a:outerShdw blurRad="38100" dist="38100" dir="2700000" algn="tl">
                    <a:srgbClr val="DDDDDD"/>
                  </a:outerShdw>
                </a:effectLst>
              </a:rPr>
              <a:t>的</a:t>
            </a:r>
            <a:r>
              <a:rPr lang="zh-CN" altLang="en-US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特征方程</a:t>
            </a:r>
            <a:r>
              <a:rPr lang="en-US" altLang="zh-CN">
                <a:effectLst>
                  <a:outerShdw blurRad="38100" dist="38100" dir="2700000" algn="tl">
                    <a:srgbClr val="DDDDDD"/>
                  </a:outerShdw>
                </a:effectLst>
              </a:rPr>
              <a:t>. </a:t>
            </a:r>
            <a:r>
              <a:rPr lang="zh-CN" altLang="en-US">
                <a:effectLst>
                  <a:outerShdw blurRad="38100" dist="38100" dir="2700000" algn="tl">
                    <a:srgbClr val="DDDDDD"/>
                  </a:outerShdw>
                </a:effectLst>
              </a:rPr>
              <a:t>特征方程的根叫原递归关系的</a:t>
            </a:r>
            <a:r>
              <a:rPr lang="zh-CN" altLang="en-US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特征根</a:t>
            </a: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(</a:t>
            </a:r>
            <a:r>
              <a:rPr lang="zh-CN" altLang="en-US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值</a:t>
            </a: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).   </a:t>
            </a:r>
          </a:p>
        </p:txBody>
      </p:sp>
      <p:sp>
        <p:nvSpPr>
          <p:cNvPr id="196620" name="Rectangle 12"/>
          <p:cNvSpPr>
            <a:spLocks noChangeArrowheads="1"/>
          </p:cNvSpPr>
          <p:nvPr/>
        </p:nvSpPr>
        <p:spPr bwMode="auto">
          <a:xfrm>
            <a:off x="611188" y="1052513"/>
            <a:ext cx="7705725" cy="720725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6624" name="Rectangle 16"/>
          <p:cNvSpPr>
            <a:spLocks noChangeArrowheads="1"/>
          </p:cNvSpPr>
          <p:nvPr/>
        </p:nvSpPr>
        <p:spPr bwMode="auto">
          <a:xfrm>
            <a:off x="539750" y="2493963"/>
            <a:ext cx="7416800" cy="790575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96741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96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96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966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966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3" dur="500"/>
                                        <p:tgtEl>
                                          <p:spTgt spid="196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8" dur="500"/>
                                        <p:tgtEl>
                                          <p:spTgt spid="196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966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966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9" dur="500"/>
                                        <p:tgtEl>
                                          <p:spTgt spid="196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6611" grpId="0" build="p"/>
      <p:bldP spid="196613" grpId="0"/>
      <p:bldP spid="196618" grpId="0"/>
      <p:bldP spid="196620" grpId="0" animBg="1"/>
      <p:bldP spid="19662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DF294-AA89-3944-ACCE-18330C0A52B4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254980" name="Text Box 4"/>
          <p:cNvSpPr txBox="1">
            <a:spLocks noChangeArrowheads="1"/>
          </p:cNvSpPr>
          <p:nvPr/>
        </p:nvSpPr>
        <p:spPr bwMode="auto">
          <a:xfrm>
            <a:off x="303213" y="203200"/>
            <a:ext cx="8509000" cy="5035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定理</a:t>
            </a:r>
            <a:r>
              <a:rPr lang="en-US" altLang="zh-CN">
                <a:effectLst>
                  <a:outerShdw blurRad="38100" dist="38100" dir="2700000" algn="tl">
                    <a:srgbClr val="DDDDDD"/>
                  </a:outerShdw>
                </a:effectLst>
              </a:rPr>
              <a:t>  </a:t>
            </a:r>
            <a:r>
              <a:rPr lang="zh-CN" altLang="en-US">
                <a:effectLst>
                  <a:outerShdw blurRad="38100" dist="38100" dir="2700000" algn="tl">
                    <a:srgbClr val="DDDDDD"/>
                  </a:outerShdw>
                </a:effectLst>
              </a:rPr>
              <a:t>设</a:t>
            </a:r>
            <a:r>
              <a:rPr lang="en-US" altLang="zh-CN" i="1">
                <a:effectLst>
                  <a:outerShdw blurRad="38100" dist="38100" dir="2700000" algn="tl">
                    <a:srgbClr val="DDDDDD"/>
                  </a:outerShdw>
                </a:effectLst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DDDDDD"/>
                  </a:outerShdw>
                </a:effectLst>
              </a:rPr>
              <a:t>1</a:t>
            </a:r>
            <a:r>
              <a:rPr lang="en-US" altLang="zh-CN">
                <a:effectLst>
                  <a:outerShdw blurRad="38100" dist="38100" dir="2700000" algn="tl">
                    <a:srgbClr val="DDDDDD"/>
                  </a:outerShdw>
                </a:effectLst>
              </a:rPr>
              <a:t>, </a:t>
            </a:r>
            <a:r>
              <a:rPr lang="en-US" altLang="zh-CN" i="1">
                <a:effectLst>
                  <a:outerShdw blurRad="38100" dist="38100" dir="2700000" algn="tl">
                    <a:srgbClr val="DDDDDD"/>
                  </a:outerShdw>
                </a:effectLst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DDDDDD"/>
                  </a:outerShdw>
                </a:effectLst>
              </a:rPr>
              <a:t>2</a:t>
            </a:r>
            <a:r>
              <a:rPr lang="zh-CN" altLang="en-US">
                <a:effectLst>
                  <a:outerShdw blurRad="38100" dist="38100" dir="2700000" algn="tl">
                    <a:srgbClr val="DDDDDD"/>
                  </a:outerShdw>
                </a:effectLst>
              </a:rPr>
              <a:t>是二次齐次递推方程</a:t>
            </a:r>
            <a:endParaRPr lang="en-US" altLang="zh-CN">
              <a:effectLst>
                <a:outerShdw blurRad="38100" dist="38100" dir="2700000" algn="tl">
                  <a:srgbClr val="DDDDDD"/>
                </a:outerShdw>
              </a:effectLst>
            </a:endParaRPr>
          </a:p>
          <a:p>
            <a:r>
              <a:rPr lang="en-US" altLang="zh-CN">
                <a:effectLst>
                  <a:outerShdw blurRad="38100" dist="38100" dir="2700000" algn="tl">
                    <a:srgbClr val="DDDDDD"/>
                  </a:outerShdw>
                </a:effectLst>
              </a:rPr>
              <a:t>             </a:t>
            </a:r>
            <a:r>
              <a:rPr lang="en-US" altLang="zh-CN" i="1">
                <a:effectLst>
                  <a:outerShdw blurRad="38100" dist="38100" dir="2700000" algn="tl">
                    <a:srgbClr val="DDDDDD"/>
                  </a:outerShdw>
                </a:effectLst>
              </a:rPr>
              <a:t>H</a:t>
            </a:r>
            <a:r>
              <a:rPr lang="en-US" altLang="zh-CN" i="1" baseline="-25000">
                <a:effectLst>
                  <a:outerShdw blurRad="38100" dist="38100" dir="2700000" algn="tl">
                    <a:srgbClr val="DDDDDD"/>
                  </a:outerShdw>
                </a:effectLst>
              </a:rPr>
              <a:t>n</a:t>
            </a:r>
            <a:r>
              <a:rPr lang="en-US" altLang="zh-CN" baseline="-25000">
                <a:effectLst>
                  <a:outerShdw blurRad="38100" dist="38100" dir="2700000" algn="tl">
                    <a:srgbClr val="DDDDDD"/>
                  </a:outerShdw>
                </a:effectLst>
              </a:rPr>
              <a:t>+2</a:t>
            </a:r>
            <a:r>
              <a:rPr lang="en-US" altLang="zh-CN">
                <a:effectLst>
                  <a:outerShdw blurRad="38100" dist="38100" dir="2700000" algn="tl">
                    <a:srgbClr val="DDDDDD"/>
                  </a:outerShdw>
                </a:effectLst>
              </a:rPr>
              <a:t>+</a:t>
            </a:r>
            <a:r>
              <a:rPr lang="en-US" altLang="zh-CN" i="1">
                <a:effectLst>
                  <a:outerShdw blurRad="38100" dist="38100" dir="2700000" algn="tl">
                    <a:srgbClr val="DDDDDD"/>
                  </a:outerShdw>
                </a:effectLst>
              </a:rPr>
              <a:t>a</a:t>
            </a:r>
            <a:r>
              <a:rPr lang="en-US" altLang="zh-CN" baseline="-25000">
                <a:effectLst>
                  <a:outerShdw blurRad="38100" dist="38100" dir="2700000" algn="tl">
                    <a:srgbClr val="DDDDDD"/>
                  </a:outerShdw>
                </a:effectLst>
              </a:rPr>
              <a:t>1</a:t>
            </a:r>
            <a:r>
              <a:rPr lang="en-US" altLang="zh-CN" i="1">
                <a:effectLst>
                  <a:outerShdw blurRad="38100" dist="38100" dir="2700000" algn="tl">
                    <a:srgbClr val="DDDDDD"/>
                  </a:outerShdw>
                </a:effectLst>
              </a:rPr>
              <a:t>H</a:t>
            </a:r>
            <a:r>
              <a:rPr lang="en-US" altLang="zh-CN" i="1" baseline="-25000">
                <a:effectLst>
                  <a:outerShdw blurRad="38100" dist="38100" dir="2700000" algn="tl">
                    <a:srgbClr val="DDDDDD"/>
                  </a:outerShdw>
                </a:effectLst>
              </a:rPr>
              <a:t>n</a:t>
            </a:r>
            <a:r>
              <a:rPr lang="en-US" altLang="zh-CN" baseline="-25000">
                <a:effectLst>
                  <a:outerShdw blurRad="38100" dist="38100" dir="2700000" algn="tl">
                    <a:srgbClr val="DDDDDD"/>
                  </a:outerShdw>
                </a:effectLst>
              </a:rPr>
              <a:t>+1</a:t>
            </a:r>
            <a:r>
              <a:rPr lang="en-US" altLang="zh-CN">
                <a:effectLst>
                  <a:outerShdw blurRad="38100" dist="38100" dir="2700000" algn="tl">
                    <a:srgbClr val="DDDDDD"/>
                  </a:outerShdw>
                </a:effectLst>
              </a:rPr>
              <a:t>+</a:t>
            </a:r>
            <a:r>
              <a:rPr lang="en-US" altLang="zh-CN" i="1">
                <a:effectLst>
                  <a:outerShdw blurRad="38100" dist="38100" dir="2700000" algn="tl">
                    <a:srgbClr val="DDDDDD"/>
                  </a:outerShdw>
                </a:effectLst>
              </a:rPr>
              <a:t>a</a:t>
            </a:r>
            <a:r>
              <a:rPr lang="en-US" altLang="zh-CN" baseline="-25000">
                <a:effectLst>
                  <a:outerShdw blurRad="38100" dist="38100" dir="2700000" algn="tl">
                    <a:srgbClr val="DDDDDD"/>
                  </a:outerShdw>
                </a:effectLst>
              </a:rPr>
              <a:t>2</a:t>
            </a:r>
            <a:r>
              <a:rPr lang="en-US" altLang="zh-CN" i="1">
                <a:effectLst>
                  <a:outerShdw blurRad="38100" dist="38100" dir="2700000" algn="tl">
                    <a:srgbClr val="DDDDDD"/>
                  </a:outerShdw>
                </a:effectLst>
              </a:rPr>
              <a:t>H</a:t>
            </a:r>
            <a:r>
              <a:rPr lang="en-US" altLang="zh-CN" i="1" baseline="-25000">
                <a:effectLst>
                  <a:outerShdw blurRad="38100" dist="38100" dir="2700000" algn="tl">
                    <a:srgbClr val="DDDDDD"/>
                  </a:outerShdw>
                </a:effectLst>
              </a:rPr>
              <a:t>n</a:t>
            </a:r>
            <a:r>
              <a:rPr lang="en-US" altLang="zh-CN">
                <a:effectLst>
                  <a:outerShdw blurRad="38100" dist="38100" dir="2700000" algn="tl">
                    <a:srgbClr val="DDDDDD"/>
                  </a:outerShdw>
                </a:effectLst>
              </a:rPr>
              <a:t>=0</a:t>
            </a:r>
          </a:p>
          <a:p>
            <a:r>
              <a:rPr lang="zh-CN" altLang="en-US">
                <a:effectLst>
                  <a:outerShdw blurRad="38100" dist="38100" dir="2700000" algn="tl">
                    <a:srgbClr val="DDDDDD"/>
                  </a:outerShdw>
                </a:effectLst>
              </a:rPr>
              <a:t>的两个特征根，则</a:t>
            </a:r>
            <a:r>
              <a:rPr lang="en-US" altLang="zh-CN" i="1">
                <a:effectLst>
                  <a:outerShdw blurRad="38100" dist="38100" dir="2700000" algn="tl">
                    <a:srgbClr val="DDDDDD"/>
                  </a:outerShdw>
                </a:effectLst>
              </a:rPr>
              <a:t>H</a:t>
            </a:r>
            <a:r>
              <a:rPr lang="en-US" altLang="zh-CN" i="1" baseline="-25000">
                <a:effectLst>
                  <a:outerShdw blurRad="38100" dist="38100" dir="2700000" algn="tl">
                    <a:srgbClr val="DDDDDD"/>
                  </a:outerShdw>
                </a:effectLst>
              </a:rPr>
              <a:t>n</a:t>
            </a:r>
            <a:r>
              <a:rPr lang="zh-CN" altLang="en-US">
                <a:effectLst>
                  <a:outerShdw blurRad="38100" dist="38100" dir="2700000" algn="tl">
                    <a:srgbClr val="DDDDDD"/>
                  </a:outerShdw>
                </a:effectLst>
              </a:rPr>
              <a:t>是递推方程的解的充</a:t>
            </a:r>
            <a:endParaRPr lang="en-US" altLang="zh-CN">
              <a:effectLst>
                <a:outerShdw blurRad="38100" dist="38100" dir="2700000" algn="tl">
                  <a:srgbClr val="DDDDDD"/>
                </a:outerShdw>
              </a:effectLst>
            </a:endParaRPr>
          </a:p>
          <a:p>
            <a:r>
              <a:rPr lang="zh-CN" altLang="en-US">
                <a:effectLst>
                  <a:outerShdw blurRad="38100" dist="38100" dir="2700000" algn="tl">
                    <a:srgbClr val="DDDDDD"/>
                  </a:outerShdw>
                </a:effectLst>
              </a:rPr>
              <a:t>要条件是</a:t>
            </a:r>
            <a:r>
              <a:rPr lang="en-US" altLang="zh-CN" i="1">
                <a:effectLst>
                  <a:outerShdw blurRad="38100" dist="38100" dir="2700000" algn="tl">
                    <a:srgbClr val="DDDDDD"/>
                  </a:outerShdw>
                </a:effectLst>
              </a:rPr>
              <a:t>H</a:t>
            </a:r>
            <a:r>
              <a:rPr lang="en-US" altLang="zh-CN" i="1" baseline="-25000">
                <a:effectLst>
                  <a:outerShdw blurRad="38100" dist="38100" dir="2700000" algn="tl">
                    <a:srgbClr val="DDDDDD"/>
                  </a:outerShdw>
                </a:effectLst>
              </a:rPr>
              <a:t>n</a:t>
            </a:r>
            <a:r>
              <a:rPr lang="zh-CN" altLang="en-US">
                <a:effectLst>
                  <a:outerShdw blurRad="38100" dist="38100" dir="2700000" algn="tl">
                    <a:srgbClr val="DDDDDD"/>
                  </a:outerShdw>
                </a:effectLst>
              </a:rPr>
              <a:t>可表成如下形式：</a:t>
            </a:r>
            <a:endParaRPr lang="en-US" altLang="zh-CN">
              <a:effectLst>
                <a:outerShdw blurRad="38100" dist="38100" dir="2700000" algn="tl">
                  <a:srgbClr val="DDDDDD"/>
                </a:outerShdw>
              </a:effectLst>
            </a:endParaRPr>
          </a:p>
          <a:p>
            <a:r>
              <a:rPr lang="en-US" altLang="zh-CN">
                <a:effectLst>
                  <a:outerShdw blurRad="38100" dist="38100" dir="2700000" algn="tl">
                    <a:srgbClr val="DDDDDD"/>
                  </a:outerShdw>
                </a:effectLst>
              </a:rPr>
              <a:t>      </a:t>
            </a:r>
            <a:r>
              <a:rPr lang="zh-CN" altLang="en-US">
                <a:effectLst>
                  <a:outerShdw blurRad="38100" dist="38100" dir="2700000" algn="tl">
                    <a:srgbClr val="DDDDDD"/>
                  </a:outerShdw>
                </a:effectLst>
              </a:rPr>
              <a:t>当</a:t>
            </a:r>
            <a:r>
              <a:rPr lang="en-US" altLang="zh-CN" i="1">
                <a:effectLst>
                  <a:outerShdw blurRad="38100" dist="38100" dir="2700000" algn="tl">
                    <a:srgbClr val="DDDDDD"/>
                  </a:outerShdw>
                </a:effectLst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DDDDDD"/>
                  </a:outerShdw>
                </a:effectLst>
              </a:rPr>
              <a:t>1</a:t>
            </a:r>
            <a:r>
              <a:rPr lang="en-US" altLang="zh-CN">
                <a:effectLst>
                  <a:outerShdw blurRad="38100" dist="38100" dir="2700000" algn="tl">
                    <a:srgbClr val="DDDDDD"/>
                  </a:outerShdw>
                </a:effectLst>
                <a:cs typeface="Times New Roman" charset="0"/>
              </a:rPr>
              <a:t>≠</a:t>
            </a:r>
            <a:r>
              <a:rPr lang="en-US" altLang="zh-CN" i="1">
                <a:effectLst>
                  <a:outerShdw blurRad="38100" dist="38100" dir="2700000" algn="tl">
                    <a:srgbClr val="DDDDDD"/>
                  </a:outerShdw>
                </a:effectLst>
                <a:cs typeface="Times New Roman" charset="0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DDDDDD"/>
                  </a:outerShdw>
                </a:effectLst>
                <a:cs typeface="Times New Roman" charset="0"/>
              </a:rPr>
              <a:t>2</a:t>
            </a:r>
            <a:r>
              <a:rPr lang="zh-CN" altLang="en-US">
                <a:effectLst>
                  <a:outerShdw blurRad="38100" dist="38100" dir="2700000" algn="tl">
                    <a:srgbClr val="DDDDDD"/>
                  </a:outerShdw>
                </a:effectLst>
                <a:cs typeface="Times New Roman" charset="0"/>
              </a:rPr>
              <a:t>时，</a:t>
            </a:r>
            <a:endParaRPr lang="en-US" altLang="zh-CN">
              <a:effectLst>
                <a:outerShdw blurRad="38100" dist="38100" dir="2700000" algn="tl">
                  <a:srgbClr val="DDDDDD"/>
                </a:outerShdw>
              </a:effectLst>
              <a:cs typeface="Times New Roman" charset="0"/>
            </a:endParaRPr>
          </a:p>
          <a:p>
            <a:r>
              <a:rPr lang="en-US" altLang="zh-CN">
                <a:effectLst>
                  <a:outerShdw blurRad="38100" dist="38100" dir="2700000" algn="tl">
                    <a:srgbClr val="DDDDDD"/>
                  </a:outerShdw>
                </a:effectLst>
                <a:cs typeface="Times New Roman" charset="0"/>
              </a:rPr>
              <a:t>                </a:t>
            </a:r>
            <a:r>
              <a:rPr lang="en-US" altLang="zh-CN" i="1">
                <a:effectLst>
                  <a:outerShdw blurRad="38100" dist="38100" dir="2700000" algn="tl">
                    <a:srgbClr val="DDDDDD"/>
                  </a:outerShdw>
                </a:effectLst>
                <a:cs typeface="Times New Roman" charset="0"/>
              </a:rPr>
              <a:t>H</a:t>
            </a:r>
            <a:r>
              <a:rPr lang="en-US" altLang="zh-CN" i="1" baseline="-25000">
                <a:effectLst>
                  <a:outerShdw blurRad="38100" dist="38100" dir="2700000" algn="tl">
                    <a:srgbClr val="DDDDDD"/>
                  </a:outerShdw>
                </a:effectLst>
                <a:cs typeface="Times New Roman" charset="0"/>
              </a:rPr>
              <a:t>n</a:t>
            </a:r>
            <a:r>
              <a:rPr lang="en-US" altLang="zh-CN">
                <a:effectLst>
                  <a:outerShdw blurRad="38100" dist="38100" dir="2700000" algn="tl">
                    <a:srgbClr val="DDDDDD"/>
                  </a:outerShdw>
                </a:effectLst>
                <a:cs typeface="Times New Roman" charset="0"/>
              </a:rPr>
              <a:t>=</a:t>
            </a:r>
            <a:r>
              <a:rPr lang="en-US" altLang="zh-CN" i="1">
                <a:effectLst>
                  <a:outerShdw blurRad="38100" dist="38100" dir="2700000" algn="tl">
                    <a:srgbClr val="DDDDDD"/>
                  </a:outerShdw>
                </a:effectLst>
                <a:cs typeface="Times New Roman" charset="0"/>
              </a:rPr>
              <a:t>b</a:t>
            </a:r>
            <a:r>
              <a:rPr lang="en-US" altLang="zh-CN" baseline="-25000">
                <a:effectLst>
                  <a:outerShdw blurRad="38100" dist="38100" dir="2700000" algn="tl">
                    <a:srgbClr val="DDDDDD"/>
                  </a:outerShdw>
                </a:effectLst>
                <a:cs typeface="Times New Roman" charset="0"/>
              </a:rPr>
              <a:t>1</a:t>
            </a:r>
            <a:r>
              <a:rPr lang="en-US" altLang="zh-CN" i="1">
                <a:effectLst>
                  <a:outerShdw blurRad="38100" dist="38100" dir="2700000" algn="tl">
                    <a:srgbClr val="DDDDDD"/>
                  </a:outerShdw>
                </a:effectLst>
                <a:cs typeface="Times New Roman" charset="0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DDDDDD"/>
                  </a:outerShdw>
                </a:effectLst>
                <a:cs typeface="Times New Roman" charset="0"/>
              </a:rPr>
              <a:t>1</a:t>
            </a:r>
            <a:r>
              <a:rPr lang="en-US" altLang="zh-CN" i="1" baseline="30000">
                <a:effectLst>
                  <a:outerShdw blurRad="38100" dist="38100" dir="2700000" algn="tl">
                    <a:srgbClr val="DDDDDD"/>
                  </a:outerShdw>
                </a:effectLst>
                <a:cs typeface="Times New Roman" charset="0"/>
              </a:rPr>
              <a:t>n</a:t>
            </a:r>
            <a:r>
              <a:rPr lang="en-US" altLang="zh-CN">
                <a:effectLst>
                  <a:outerShdw blurRad="38100" dist="38100" dir="2700000" algn="tl">
                    <a:srgbClr val="DDDDDD"/>
                  </a:outerShdw>
                </a:effectLst>
                <a:cs typeface="Times New Roman" charset="0"/>
              </a:rPr>
              <a:t>+</a:t>
            </a:r>
            <a:r>
              <a:rPr lang="en-US" altLang="zh-CN" i="1">
                <a:effectLst>
                  <a:outerShdw blurRad="38100" dist="38100" dir="2700000" algn="tl">
                    <a:srgbClr val="DDDDDD"/>
                  </a:outerShdw>
                </a:effectLst>
                <a:cs typeface="Times New Roman" charset="0"/>
              </a:rPr>
              <a:t>b</a:t>
            </a:r>
            <a:r>
              <a:rPr lang="en-US" altLang="zh-CN" baseline="-25000">
                <a:effectLst>
                  <a:outerShdw blurRad="38100" dist="38100" dir="2700000" algn="tl">
                    <a:srgbClr val="DDDDDD"/>
                  </a:outerShdw>
                </a:effectLst>
                <a:cs typeface="Times New Roman" charset="0"/>
              </a:rPr>
              <a:t>2</a:t>
            </a:r>
            <a:r>
              <a:rPr lang="en-US" altLang="zh-CN" i="1">
                <a:effectLst>
                  <a:outerShdw blurRad="38100" dist="38100" dir="2700000" algn="tl">
                    <a:srgbClr val="DDDDDD"/>
                  </a:outerShdw>
                </a:effectLst>
                <a:cs typeface="Times New Roman" charset="0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DDDDDD"/>
                  </a:outerShdw>
                </a:effectLst>
                <a:cs typeface="Times New Roman" charset="0"/>
              </a:rPr>
              <a:t>2</a:t>
            </a:r>
            <a:r>
              <a:rPr lang="en-US" altLang="zh-CN" i="1" baseline="30000">
                <a:effectLst>
                  <a:outerShdw blurRad="38100" dist="38100" dir="2700000" algn="tl">
                    <a:srgbClr val="DDDDDD"/>
                  </a:outerShdw>
                </a:effectLst>
                <a:cs typeface="Times New Roman" charset="0"/>
              </a:rPr>
              <a:t>n</a:t>
            </a:r>
            <a:r>
              <a:rPr lang="en-US" altLang="zh-CN">
                <a:effectLst>
                  <a:outerShdw blurRad="38100" dist="38100" dir="2700000" algn="tl">
                    <a:srgbClr val="DDDDDD"/>
                  </a:outerShdw>
                </a:effectLst>
                <a:cs typeface="Times New Roman" charset="0"/>
              </a:rPr>
              <a:t>;              </a:t>
            </a: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cs typeface="Times New Roman" charset="0"/>
              </a:rPr>
              <a:t>(1)</a:t>
            </a:r>
          </a:p>
          <a:p>
            <a:r>
              <a:rPr lang="en-US" altLang="zh-CN">
                <a:effectLst>
                  <a:outerShdw blurRad="38100" dist="38100" dir="2700000" algn="tl">
                    <a:srgbClr val="DDDDDD"/>
                  </a:outerShdw>
                </a:effectLst>
                <a:cs typeface="Times New Roman" charset="0"/>
              </a:rPr>
              <a:t>      </a:t>
            </a:r>
            <a:r>
              <a:rPr lang="zh-CN" altLang="en-US">
                <a:effectLst>
                  <a:outerShdw blurRad="38100" dist="38100" dir="2700000" algn="tl">
                    <a:srgbClr val="DDDDDD"/>
                  </a:outerShdw>
                </a:effectLst>
                <a:cs typeface="Times New Roman" charset="0"/>
              </a:rPr>
              <a:t>当</a:t>
            </a:r>
            <a:r>
              <a:rPr lang="en-US" altLang="zh-CN" i="1">
                <a:effectLst>
                  <a:outerShdw blurRad="38100" dist="38100" dir="2700000" algn="tl">
                    <a:srgbClr val="DDDDDD"/>
                  </a:outerShdw>
                </a:effectLst>
                <a:cs typeface="Times New Roman" charset="0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DDDDDD"/>
                  </a:outerShdw>
                </a:effectLst>
                <a:cs typeface="Times New Roman" charset="0"/>
              </a:rPr>
              <a:t>1</a:t>
            </a:r>
            <a:r>
              <a:rPr lang="en-US" altLang="zh-CN">
                <a:effectLst>
                  <a:outerShdw blurRad="38100" dist="38100" dir="2700000" algn="tl">
                    <a:srgbClr val="DDDDDD"/>
                  </a:outerShdw>
                </a:effectLst>
                <a:cs typeface="Times New Roman" charset="0"/>
              </a:rPr>
              <a:t>=</a:t>
            </a:r>
            <a:r>
              <a:rPr lang="en-US" altLang="zh-CN" i="1">
                <a:effectLst>
                  <a:outerShdw blurRad="38100" dist="38100" dir="2700000" algn="tl">
                    <a:srgbClr val="DDDDDD"/>
                  </a:outerShdw>
                </a:effectLst>
                <a:cs typeface="Times New Roman" charset="0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DDDDDD"/>
                  </a:outerShdw>
                </a:effectLst>
                <a:cs typeface="Times New Roman" charset="0"/>
              </a:rPr>
              <a:t>2</a:t>
            </a:r>
            <a:r>
              <a:rPr lang="en-US" altLang="zh-CN">
                <a:effectLst>
                  <a:outerShdw blurRad="38100" dist="38100" dir="2700000" algn="tl">
                    <a:srgbClr val="DDDDDD"/>
                  </a:outerShdw>
                </a:effectLst>
                <a:cs typeface="Times New Roman" charset="0"/>
              </a:rPr>
              <a:t>=</a:t>
            </a:r>
            <a:r>
              <a:rPr lang="en-US" altLang="zh-CN" i="1">
                <a:effectLst>
                  <a:outerShdw blurRad="38100" dist="38100" dir="2700000" algn="tl">
                    <a:srgbClr val="DDDDDD"/>
                  </a:outerShdw>
                </a:effectLst>
                <a:cs typeface="Times New Roman" charset="0"/>
              </a:rPr>
              <a:t>q</a:t>
            </a:r>
            <a:r>
              <a:rPr lang="zh-CN" altLang="en-US">
                <a:effectLst>
                  <a:outerShdw blurRad="38100" dist="38100" dir="2700000" algn="tl">
                    <a:srgbClr val="DDDDDD"/>
                  </a:outerShdw>
                </a:effectLst>
                <a:cs typeface="Times New Roman" charset="0"/>
              </a:rPr>
              <a:t>时，</a:t>
            </a:r>
            <a:endParaRPr lang="en-US" altLang="zh-CN">
              <a:effectLst>
                <a:outerShdw blurRad="38100" dist="38100" dir="2700000" algn="tl">
                  <a:srgbClr val="DDDDDD"/>
                </a:outerShdw>
              </a:effectLst>
              <a:cs typeface="Times New Roman" charset="0"/>
            </a:endParaRPr>
          </a:p>
          <a:p>
            <a:r>
              <a:rPr lang="en-US" altLang="zh-CN">
                <a:effectLst>
                  <a:outerShdw blurRad="38100" dist="38100" dir="2700000" algn="tl">
                    <a:srgbClr val="DDDDDD"/>
                  </a:outerShdw>
                </a:effectLst>
                <a:cs typeface="Times New Roman" charset="0"/>
              </a:rPr>
              <a:t>                 </a:t>
            </a:r>
            <a:r>
              <a:rPr lang="en-US" altLang="zh-CN" i="1">
                <a:effectLst>
                  <a:outerShdw blurRad="38100" dist="38100" dir="2700000" algn="tl">
                    <a:srgbClr val="DDDDDD"/>
                  </a:outerShdw>
                </a:effectLst>
                <a:cs typeface="Times New Roman" charset="0"/>
              </a:rPr>
              <a:t>H</a:t>
            </a:r>
            <a:r>
              <a:rPr lang="en-US" altLang="zh-CN" i="1" baseline="-25000">
                <a:effectLst>
                  <a:outerShdw blurRad="38100" dist="38100" dir="2700000" algn="tl">
                    <a:srgbClr val="DDDDDD"/>
                  </a:outerShdw>
                </a:effectLst>
                <a:cs typeface="Times New Roman" charset="0"/>
              </a:rPr>
              <a:t>n</a:t>
            </a:r>
            <a:r>
              <a:rPr lang="en-US" altLang="zh-CN">
                <a:effectLst>
                  <a:outerShdw blurRad="38100" dist="38100" dir="2700000" algn="tl">
                    <a:srgbClr val="DDDDDD"/>
                  </a:outerShdw>
                </a:effectLst>
                <a:cs typeface="Times New Roman" charset="0"/>
              </a:rPr>
              <a:t>=(</a:t>
            </a:r>
            <a:r>
              <a:rPr lang="en-US" altLang="zh-CN" i="1">
                <a:effectLst>
                  <a:outerShdw blurRad="38100" dist="38100" dir="2700000" algn="tl">
                    <a:srgbClr val="DDDDDD"/>
                  </a:outerShdw>
                </a:effectLst>
                <a:cs typeface="Times New Roman" charset="0"/>
              </a:rPr>
              <a:t>b</a:t>
            </a:r>
            <a:r>
              <a:rPr lang="en-US" altLang="zh-CN" baseline="-25000">
                <a:effectLst>
                  <a:outerShdw blurRad="38100" dist="38100" dir="2700000" algn="tl">
                    <a:srgbClr val="DDDDDD"/>
                  </a:outerShdw>
                </a:effectLst>
                <a:cs typeface="Times New Roman" charset="0"/>
              </a:rPr>
              <a:t>1</a:t>
            </a:r>
            <a:r>
              <a:rPr lang="en-US" altLang="zh-CN">
                <a:effectLst>
                  <a:outerShdw blurRad="38100" dist="38100" dir="2700000" algn="tl">
                    <a:srgbClr val="DDDDDD"/>
                  </a:outerShdw>
                </a:effectLst>
                <a:cs typeface="Times New Roman" charset="0"/>
              </a:rPr>
              <a:t>+</a:t>
            </a:r>
            <a:r>
              <a:rPr lang="en-US" altLang="zh-CN" i="1">
                <a:effectLst>
                  <a:outerShdw blurRad="38100" dist="38100" dir="2700000" algn="tl">
                    <a:srgbClr val="DDDDDD"/>
                  </a:outerShdw>
                </a:effectLst>
                <a:cs typeface="Times New Roman" charset="0"/>
              </a:rPr>
              <a:t>b</a:t>
            </a:r>
            <a:r>
              <a:rPr lang="en-US" altLang="zh-CN" baseline="-25000">
                <a:effectLst>
                  <a:outerShdw blurRad="38100" dist="38100" dir="2700000" algn="tl">
                    <a:srgbClr val="DDDDDD"/>
                  </a:outerShdw>
                </a:effectLst>
                <a:cs typeface="Times New Roman" charset="0"/>
              </a:rPr>
              <a:t>2</a:t>
            </a:r>
            <a:r>
              <a:rPr lang="en-US" altLang="zh-CN" i="1">
                <a:effectLst>
                  <a:outerShdw blurRad="38100" dist="38100" dir="2700000" algn="tl">
                    <a:srgbClr val="DDDDDD"/>
                  </a:outerShdw>
                </a:effectLst>
                <a:cs typeface="Times New Roman" charset="0"/>
              </a:rPr>
              <a:t>n</a:t>
            </a:r>
            <a:r>
              <a:rPr lang="en-US" altLang="zh-CN">
                <a:effectLst>
                  <a:outerShdw blurRad="38100" dist="38100" dir="2700000" algn="tl">
                    <a:srgbClr val="DDDDDD"/>
                  </a:outerShdw>
                </a:effectLst>
                <a:cs typeface="Times New Roman" charset="0"/>
              </a:rPr>
              <a:t>)</a:t>
            </a:r>
            <a:r>
              <a:rPr lang="en-US" altLang="zh-CN" i="1">
                <a:effectLst>
                  <a:outerShdw blurRad="38100" dist="38100" dir="2700000" algn="tl">
                    <a:srgbClr val="DDDDDD"/>
                  </a:outerShdw>
                </a:effectLst>
                <a:cs typeface="Times New Roman" charset="0"/>
              </a:rPr>
              <a:t>q</a:t>
            </a:r>
            <a:r>
              <a:rPr lang="en-US" altLang="zh-CN" i="1" baseline="30000">
                <a:effectLst>
                  <a:outerShdw blurRad="38100" dist="38100" dir="2700000" algn="tl">
                    <a:srgbClr val="DDDDDD"/>
                  </a:outerShdw>
                </a:effectLst>
                <a:cs typeface="Times New Roman" charset="0"/>
              </a:rPr>
              <a:t>n</a:t>
            </a:r>
            <a:r>
              <a:rPr lang="en-US" altLang="zh-CN">
                <a:effectLst>
                  <a:outerShdw blurRad="38100" dist="38100" dir="2700000" algn="tl">
                    <a:srgbClr val="DDDDDD"/>
                  </a:outerShdw>
                </a:effectLst>
                <a:cs typeface="Times New Roman" charset="0"/>
              </a:rPr>
              <a:t>               </a:t>
            </a: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cs typeface="Times New Roman" charset="0"/>
              </a:rPr>
              <a:t>(2)</a:t>
            </a:r>
          </a:p>
          <a:p>
            <a:r>
              <a:rPr lang="zh-CN" altLang="en-US">
                <a:effectLst>
                  <a:outerShdw blurRad="38100" dist="38100" dir="2700000" algn="tl">
                    <a:srgbClr val="DDDDDD"/>
                  </a:outerShdw>
                </a:effectLst>
                <a:cs typeface="Times New Roman" charset="0"/>
              </a:rPr>
              <a:t>其中</a:t>
            </a:r>
            <a:r>
              <a:rPr lang="en-US" altLang="zh-CN" i="1">
                <a:effectLst>
                  <a:outerShdw blurRad="38100" dist="38100" dir="2700000" algn="tl">
                    <a:srgbClr val="DDDDDD"/>
                  </a:outerShdw>
                </a:effectLst>
                <a:cs typeface="Times New Roman" charset="0"/>
              </a:rPr>
              <a:t>b</a:t>
            </a:r>
            <a:r>
              <a:rPr lang="en-US" altLang="zh-CN" baseline="-25000">
                <a:effectLst>
                  <a:outerShdw blurRad="38100" dist="38100" dir="2700000" algn="tl">
                    <a:srgbClr val="DDDDDD"/>
                  </a:outerShdw>
                </a:effectLst>
                <a:cs typeface="Times New Roman" charset="0"/>
              </a:rPr>
              <a:t>1</a:t>
            </a:r>
            <a:r>
              <a:rPr lang="en-US" altLang="zh-CN">
                <a:effectLst>
                  <a:outerShdw blurRad="38100" dist="38100" dir="2700000" algn="tl">
                    <a:srgbClr val="DDDDDD"/>
                  </a:outerShdw>
                </a:effectLst>
                <a:cs typeface="Times New Roman" charset="0"/>
              </a:rPr>
              <a:t>, </a:t>
            </a:r>
            <a:r>
              <a:rPr lang="en-US" altLang="zh-CN" i="1">
                <a:effectLst>
                  <a:outerShdw blurRad="38100" dist="38100" dir="2700000" algn="tl">
                    <a:srgbClr val="DDDDDD"/>
                  </a:outerShdw>
                </a:effectLst>
                <a:cs typeface="Times New Roman" charset="0"/>
              </a:rPr>
              <a:t>b</a:t>
            </a:r>
            <a:r>
              <a:rPr lang="en-US" altLang="zh-CN" baseline="-25000">
                <a:effectLst>
                  <a:outerShdw blurRad="38100" dist="38100" dir="2700000" algn="tl">
                    <a:srgbClr val="DDDDDD"/>
                  </a:outerShdw>
                </a:effectLst>
                <a:cs typeface="Times New Roman" charset="0"/>
              </a:rPr>
              <a:t>2</a:t>
            </a:r>
            <a:r>
              <a:rPr lang="zh-CN" altLang="en-US">
                <a:effectLst>
                  <a:outerShdw blurRad="38100" dist="38100" dir="2700000" algn="tl">
                    <a:srgbClr val="DDDDDD"/>
                  </a:outerShdw>
                </a:effectLst>
                <a:cs typeface="Times New Roman" charset="0"/>
              </a:rPr>
              <a:t>为常数。</a:t>
            </a:r>
          </a:p>
        </p:txBody>
      </p:sp>
    </p:spTree>
    <p:extLst>
      <p:ext uri="{BB962C8B-B14F-4D97-AF65-F5344CB8AC3E}">
        <p14:creationId xmlns:p14="http://schemas.microsoft.com/office/powerpoint/2010/main" val="19197600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0E0C3-79BA-4942-9420-057F939538FF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256004" name="Text Box 4"/>
          <p:cNvSpPr txBox="1">
            <a:spLocks noChangeArrowheads="1"/>
          </p:cNvSpPr>
          <p:nvPr/>
        </p:nvSpPr>
        <p:spPr bwMode="auto">
          <a:xfrm>
            <a:off x="287338" y="509588"/>
            <a:ext cx="822325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DDDDDD"/>
                  </a:outerShdw>
                </a:effectLst>
              </a:rPr>
              <a:t>证明：</a:t>
            </a:r>
            <a:r>
              <a:rPr lang="zh-CN" altLang="en-US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充分性</a:t>
            </a:r>
            <a:r>
              <a:rPr lang="en-US" altLang="zh-CN">
                <a:effectLst>
                  <a:outerShdw blurRad="38100" dist="38100" dir="2700000" algn="tl">
                    <a:srgbClr val="DDDDDD"/>
                  </a:outerShdw>
                </a:effectLst>
              </a:rPr>
              <a:t>. </a:t>
            </a:r>
            <a:r>
              <a:rPr lang="zh-CN" altLang="en-US">
                <a:effectLst>
                  <a:outerShdw blurRad="38100" dist="38100" dir="2700000" algn="tl">
                    <a:srgbClr val="DDDDDD"/>
                  </a:outerShdw>
                </a:effectLst>
              </a:rPr>
              <a:t>当</a:t>
            </a:r>
            <a:r>
              <a:rPr lang="en-US" altLang="zh-CN" i="1">
                <a:effectLst>
                  <a:outerShdw blurRad="38100" dist="38100" dir="2700000" algn="tl">
                    <a:srgbClr val="DDDDDD"/>
                  </a:outerShdw>
                </a:effectLst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DDDDDD"/>
                  </a:outerShdw>
                </a:effectLst>
              </a:rPr>
              <a:t>1</a:t>
            </a:r>
            <a:r>
              <a:rPr lang="en-US" altLang="zh-CN">
                <a:effectLst>
                  <a:outerShdw blurRad="38100" dist="38100" dir="2700000" algn="tl">
                    <a:srgbClr val="DDDDDD"/>
                  </a:outerShdw>
                </a:effectLst>
                <a:cs typeface="Times New Roman" charset="0"/>
              </a:rPr>
              <a:t>≠</a:t>
            </a:r>
            <a:r>
              <a:rPr lang="en-US" altLang="zh-CN" i="1">
                <a:effectLst>
                  <a:outerShdw blurRad="38100" dist="38100" dir="2700000" algn="tl">
                    <a:srgbClr val="DDDDDD"/>
                  </a:outerShdw>
                </a:effectLst>
                <a:cs typeface="Times New Roman" charset="0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DDDDDD"/>
                  </a:outerShdw>
                </a:effectLst>
                <a:cs typeface="Times New Roman" charset="0"/>
              </a:rPr>
              <a:t>2</a:t>
            </a:r>
            <a:r>
              <a:rPr lang="zh-CN" altLang="en-US">
                <a:effectLst>
                  <a:outerShdw blurRad="38100" dist="38100" dir="2700000" algn="tl">
                    <a:srgbClr val="DDDDDD"/>
                  </a:outerShdw>
                </a:effectLst>
                <a:cs typeface="Times New Roman" charset="0"/>
              </a:rPr>
              <a:t>时</a:t>
            </a:r>
            <a:r>
              <a:rPr lang="en-US" altLang="zh-CN">
                <a:effectLst>
                  <a:outerShdw blurRad="38100" dist="38100" dir="2700000" algn="tl">
                    <a:srgbClr val="DDDDDD"/>
                  </a:outerShdw>
                </a:effectLst>
                <a:cs typeface="Times New Roman" charset="0"/>
              </a:rPr>
              <a:t>,</a:t>
            </a:r>
            <a:r>
              <a:rPr lang="zh-CN" altLang="en-US">
                <a:effectLst>
                  <a:outerShdw blurRad="38100" dist="38100" dir="2700000" algn="tl">
                    <a:srgbClr val="DDDDDD"/>
                  </a:outerShdw>
                </a:effectLst>
                <a:cs typeface="Times New Roman" charset="0"/>
              </a:rPr>
              <a:t>将</a:t>
            </a:r>
            <a:r>
              <a:rPr lang="en-US" altLang="zh-CN">
                <a:effectLst>
                  <a:outerShdw blurRad="38100" dist="38100" dir="2700000" algn="tl">
                    <a:srgbClr val="DDDDDD"/>
                  </a:outerShdw>
                </a:effectLst>
                <a:cs typeface="Times New Roman" charset="0"/>
              </a:rPr>
              <a:t>(1)</a:t>
            </a:r>
            <a:r>
              <a:rPr lang="zh-CN" altLang="en-US">
                <a:effectLst>
                  <a:outerShdw blurRad="38100" dist="38100" dir="2700000" algn="tl">
                    <a:srgbClr val="DDDDDD"/>
                  </a:outerShdw>
                </a:effectLst>
                <a:cs typeface="Times New Roman" charset="0"/>
              </a:rPr>
              <a:t>代人递推</a:t>
            </a:r>
            <a:endParaRPr lang="en-US" altLang="zh-CN">
              <a:effectLst>
                <a:outerShdw blurRad="38100" dist="38100" dir="2700000" algn="tl">
                  <a:srgbClr val="DDDDDD"/>
                </a:outerShdw>
              </a:effectLst>
              <a:cs typeface="Times New Roman" charset="0"/>
            </a:endParaRPr>
          </a:p>
          <a:p>
            <a:r>
              <a:rPr lang="zh-CN" altLang="en-US">
                <a:effectLst>
                  <a:outerShdw blurRad="38100" dist="38100" dir="2700000" algn="tl">
                    <a:srgbClr val="DDDDDD"/>
                  </a:outerShdw>
                </a:effectLst>
                <a:cs typeface="Times New Roman" charset="0"/>
              </a:rPr>
              <a:t>方程的左边，因</a:t>
            </a:r>
            <a:r>
              <a:rPr lang="en-US" altLang="zh-CN" i="1">
                <a:effectLst>
                  <a:outerShdw blurRad="38100" dist="38100" dir="2700000" algn="tl">
                    <a:srgbClr val="DDDDDD"/>
                  </a:outerShdw>
                </a:effectLst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DDDDDD"/>
                  </a:outerShdw>
                </a:effectLst>
              </a:rPr>
              <a:t>1</a:t>
            </a:r>
            <a:r>
              <a:rPr lang="en-US" altLang="zh-CN">
                <a:effectLst>
                  <a:outerShdw blurRad="38100" dist="38100" dir="2700000" algn="tl">
                    <a:srgbClr val="DDDDDD"/>
                  </a:outerShdw>
                </a:effectLst>
              </a:rPr>
              <a:t>,</a:t>
            </a:r>
            <a:r>
              <a:rPr lang="en-US" altLang="zh-CN" i="1">
                <a:effectLst>
                  <a:outerShdw blurRad="38100" dist="38100" dir="2700000" algn="tl">
                    <a:srgbClr val="DDDDDD"/>
                  </a:outerShdw>
                </a:effectLst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DDDDDD"/>
                  </a:outerShdw>
                </a:effectLst>
              </a:rPr>
              <a:t>2</a:t>
            </a:r>
            <a:r>
              <a:rPr lang="zh-CN" altLang="en-US">
                <a:effectLst>
                  <a:outerShdw blurRad="38100" dist="38100" dir="2700000" algn="tl">
                    <a:srgbClr val="DDDDDD"/>
                  </a:outerShdw>
                </a:effectLst>
                <a:cs typeface="Times New Roman" charset="0"/>
              </a:rPr>
              <a:t>是特征根，有</a:t>
            </a:r>
          </a:p>
        </p:txBody>
      </p:sp>
      <p:graphicFrame>
        <p:nvGraphicFramePr>
          <p:cNvPr id="256005" name="Object 5"/>
          <p:cNvGraphicFramePr>
            <a:graphicFrameLocks noChangeAspect="1"/>
          </p:cNvGraphicFramePr>
          <p:nvPr/>
        </p:nvGraphicFramePr>
        <p:xfrm>
          <a:off x="323850" y="1908175"/>
          <a:ext cx="8820150" cy="216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4709" name="公式" r:id="rId3" imgW="2997000" imgH="736560" progId="Equation.3">
                  <p:embed/>
                </p:oleObj>
              </mc:Choice>
              <mc:Fallback>
                <p:oleObj name="公式" r:id="rId3" imgW="2997000" imgH="736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1908175"/>
                        <a:ext cx="8820150" cy="2168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06" name="Text Box 6"/>
          <p:cNvSpPr txBox="1">
            <a:spLocks noChangeArrowheads="1"/>
          </p:cNvSpPr>
          <p:nvPr/>
        </p:nvSpPr>
        <p:spPr bwMode="auto">
          <a:xfrm>
            <a:off x="250825" y="4614863"/>
            <a:ext cx="77946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DDDDDD"/>
                  </a:outerShdw>
                </a:effectLst>
              </a:rPr>
              <a:t>即</a:t>
            </a:r>
            <a:r>
              <a:rPr lang="en-US" altLang="zh-CN">
                <a:effectLst>
                  <a:outerShdw blurRad="38100" dist="38100" dir="2700000" algn="tl">
                    <a:srgbClr val="DDDDDD"/>
                  </a:outerShdw>
                </a:effectLst>
              </a:rPr>
              <a:t> </a:t>
            </a:r>
            <a:r>
              <a:rPr lang="en-US" altLang="zh-CN">
                <a:effectLst>
                  <a:outerShdw blurRad="38100" dist="38100" dir="2700000" algn="tl">
                    <a:srgbClr val="DDDDDD"/>
                  </a:outerShdw>
                </a:effectLst>
                <a:cs typeface="Times New Roman" charset="0"/>
              </a:rPr>
              <a:t>   </a:t>
            </a:r>
            <a:r>
              <a:rPr lang="en-US" altLang="zh-CN" i="1">
                <a:effectLst>
                  <a:outerShdw blurRad="38100" dist="38100" dir="2700000" algn="tl">
                    <a:srgbClr val="DDDDDD"/>
                  </a:outerShdw>
                </a:effectLst>
                <a:cs typeface="Times New Roman" charset="0"/>
              </a:rPr>
              <a:t>H</a:t>
            </a:r>
            <a:r>
              <a:rPr lang="en-US" altLang="zh-CN" i="1" baseline="-25000">
                <a:effectLst>
                  <a:outerShdw blurRad="38100" dist="38100" dir="2700000" algn="tl">
                    <a:srgbClr val="DDDDDD"/>
                  </a:outerShdw>
                </a:effectLst>
                <a:cs typeface="Times New Roman" charset="0"/>
              </a:rPr>
              <a:t>n</a:t>
            </a:r>
            <a:r>
              <a:rPr lang="en-US" altLang="zh-CN">
                <a:effectLst>
                  <a:outerShdw blurRad="38100" dist="38100" dir="2700000" algn="tl">
                    <a:srgbClr val="DDDDDD"/>
                  </a:outerShdw>
                </a:effectLst>
                <a:cs typeface="Times New Roman" charset="0"/>
              </a:rPr>
              <a:t>=</a:t>
            </a:r>
            <a:r>
              <a:rPr lang="en-US" altLang="zh-CN" i="1">
                <a:effectLst>
                  <a:outerShdw blurRad="38100" dist="38100" dir="2700000" algn="tl">
                    <a:srgbClr val="DDDDDD"/>
                  </a:outerShdw>
                </a:effectLst>
                <a:cs typeface="Times New Roman" charset="0"/>
              </a:rPr>
              <a:t>b</a:t>
            </a:r>
            <a:r>
              <a:rPr lang="en-US" altLang="zh-CN" baseline="-25000">
                <a:effectLst>
                  <a:outerShdw blurRad="38100" dist="38100" dir="2700000" algn="tl">
                    <a:srgbClr val="DDDDDD"/>
                  </a:outerShdw>
                </a:effectLst>
                <a:cs typeface="Times New Roman" charset="0"/>
              </a:rPr>
              <a:t>1</a:t>
            </a:r>
            <a:r>
              <a:rPr lang="en-US" altLang="zh-CN" i="1">
                <a:effectLst>
                  <a:outerShdw blurRad="38100" dist="38100" dir="2700000" algn="tl">
                    <a:srgbClr val="DDDDDD"/>
                  </a:outerShdw>
                </a:effectLst>
                <a:cs typeface="Times New Roman" charset="0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DDDDDD"/>
                  </a:outerShdw>
                </a:effectLst>
                <a:cs typeface="Times New Roman" charset="0"/>
              </a:rPr>
              <a:t>1</a:t>
            </a:r>
            <a:r>
              <a:rPr lang="en-US" altLang="zh-CN" i="1" baseline="30000">
                <a:effectLst>
                  <a:outerShdw blurRad="38100" dist="38100" dir="2700000" algn="tl">
                    <a:srgbClr val="DDDDDD"/>
                  </a:outerShdw>
                </a:effectLst>
                <a:cs typeface="Times New Roman" charset="0"/>
              </a:rPr>
              <a:t>n</a:t>
            </a:r>
            <a:r>
              <a:rPr lang="en-US" altLang="zh-CN">
                <a:effectLst>
                  <a:outerShdw blurRad="38100" dist="38100" dir="2700000" algn="tl">
                    <a:srgbClr val="DDDDDD"/>
                  </a:outerShdw>
                </a:effectLst>
                <a:cs typeface="Times New Roman" charset="0"/>
              </a:rPr>
              <a:t>+</a:t>
            </a:r>
            <a:r>
              <a:rPr lang="en-US" altLang="zh-CN" i="1">
                <a:effectLst>
                  <a:outerShdw blurRad="38100" dist="38100" dir="2700000" algn="tl">
                    <a:srgbClr val="DDDDDD"/>
                  </a:outerShdw>
                </a:effectLst>
                <a:cs typeface="Times New Roman" charset="0"/>
              </a:rPr>
              <a:t>b</a:t>
            </a:r>
            <a:r>
              <a:rPr lang="en-US" altLang="zh-CN" baseline="-25000">
                <a:effectLst>
                  <a:outerShdw blurRad="38100" dist="38100" dir="2700000" algn="tl">
                    <a:srgbClr val="DDDDDD"/>
                  </a:outerShdw>
                </a:effectLst>
                <a:cs typeface="Times New Roman" charset="0"/>
              </a:rPr>
              <a:t>2</a:t>
            </a:r>
            <a:r>
              <a:rPr lang="en-US" altLang="zh-CN" i="1">
                <a:effectLst>
                  <a:outerShdw blurRad="38100" dist="38100" dir="2700000" algn="tl">
                    <a:srgbClr val="DDDDDD"/>
                  </a:outerShdw>
                </a:effectLst>
                <a:cs typeface="Times New Roman" charset="0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DDDDDD"/>
                  </a:outerShdw>
                </a:effectLst>
                <a:cs typeface="Times New Roman" charset="0"/>
              </a:rPr>
              <a:t>2</a:t>
            </a:r>
            <a:r>
              <a:rPr lang="en-US" altLang="zh-CN" i="1" baseline="30000">
                <a:effectLst>
                  <a:outerShdw blurRad="38100" dist="38100" dir="2700000" algn="tl">
                    <a:srgbClr val="DDDDDD"/>
                  </a:outerShdw>
                </a:effectLst>
                <a:cs typeface="Times New Roman" charset="0"/>
              </a:rPr>
              <a:t>n</a:t>
            </a:r>
            <a:r>
              <a:rPr lang="en-US" altLang="zh-CN">
                <a:effectLst>
                  <a:outerShdw blurRad="38100" dist="38100" dir="2700000" algn="tl">
                    <a:srgbClr val="DDDDDD"/>
                  </a:outerShdw>
                </a:effectLst>
                <a:cs typeface="Times New Roman" charset="0"/>
              </a:rPr>
              <a:t> </a:t>
            </a:r>
            <a:r>
              <a:rPr lang="zh-CN" altLang="en-US">
                <a:effectLst>
                  <a:outerShdw blurRad="38100" dist="38100" dir="2700000" algn="tl">
                    <a:srgbClr val="DDDDDD"/>
                  </a:outerShdw>
                </a:effectLst>
                <a:cs typeface="Times New Roman" charset="0"/>
              </a:rPr>
              <a:t>是递推方程的解。</a:t>
            </a:r>
            <a:endParaRPr lang="zh-CN" altLang="en-US">
              <a:solidFill>
                <a:srgbClr val="FF0000"/>
              </a:solidFill>
              <a:effectLst>
                <a:outerShdw blurRad="38100" dist="38100" dir="2700000" algn="tl">
                  <a:srgbClr val="DDDDDD"/>
                </a:outerShdw>
              </a:effectLst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01986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FA2DF-7937-E845-9376-58892E01620F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258050" name="Text Box 2"/>
          <p:cNvSpPr txBox="1">
            <a:spLocks noChangeArrowheads="1"/>
          </p:cNvSpPr>
          <p:nvPr/>
        </p:nvSpPr>
        <p:spPr bwMode="auto">
          <a:xfrm>
            <a:off x="287338" y="509588"/>
            <a:ext cx="8307387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DDDDDD"/>
                  </a:outerShdw>
                </a:effectLst>
              </a:rPr>
              <a:t>当</a:t>
            </a:r>
            <a:r>
              <a:rPr lang="en-US" altLang="zh-CN" i="1">
                <a:effectLst>
                  <a:outerShdw blurRad="38100" dist="38100" dir="2700000" algn="tl">
                    <a:srgbClr val="DDDDDD"/>
                  </a:outerShdw>
                </a:effectLst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DDDDDD"/>
                  </a:outerShdw>
                </a:effectLst>
              </a:rPr>
              <a:t>1</a:t>
            </a:r>
            <a:r>
              <a:rPr lang="en-US" altLang="zh-CN">
                <a:effectLst>
                  <a:outerShdw blurRad="38100" dist="38100" dir="2700000" algn="tl">
                    <a:srgbClr val="DDDDDD"/>
                  </a:outerShdw>
                </a:effectLst>
                <a:cs typeface="Times New Roman" charset="0"/>
              </a:rPr>
              <a:t>=</a:t>
            </a:r>
            <a:r>
              <a:rPr lang="en-US" altLang="zh-CN" i="1">
                <a:effectLst>
                  <a:outerShdw blurRad="38100" dist="38100" dir="2700000" algn="tl">
                    <a:srgbClr val="DDDDDD"/>
                  </a:outerShdw>
                </a:effectLst>
                <a:cs typeface="Times New Roman" charset="0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DDDDDD"/>
                  </a:outerShdw>
                </a:effectLst>
                <a:cs typeface="Times New Roman" charset="0"/>
              </a:rPr>
              <a:t>2</a:t>
            </a:r>
            <a:r>
              <a:rPr lang="en-US" altLang="zh-CN">
                <a:effectLst>
                  <a:outerShdw blurRad="38100" dist="38100" dir="2700000" algn="tl">
                    <a:srgbClr val="DDDDDD"/>
                  </a:outerShdw>
                </a:effectLst>
                <a:cs typeface="Times New Roman" charset="0"/>
              </a:rPr>
              <a:t>=</a:t>
            </a:r>
            <a:r>
              <a:rPr lang="en-US" altLang="zh-CN" i="1">
                <a:effectLst>
                  <a:outerShdw blurRad="38100" dist="38100" dir="2700000" algn="tl">
                    <a:srgbClr val="DDDDDD"/>
                  </a:outerShdw>
                </a:effectLst>
                <a:cs typeface="Times New Roman" charset="0"/>
              </a:rPr>
              <a:t>q</a:t>
            </a:r>
            <a:r>
              <a:rPr lang="zh-CN" altLang="en-US">
                <a:effectLst>
                  <a:outerShdw blurRad="38100" dist="38100" dir="2700000" algn="tl">
                    <a:srgbClr val="DDDDDD"/>
                  </a:outerShdw>
                </a:effectLst>
                <a:cs typeface="Times New Roman" charset="0"/>
              </a:rPr>
              <a:t>时</a:t>
            </a:r>
            <a:r>
              <a:rPr lang="en-US" altLang="zh-CN">
                <a:effectLst>
                  <a:outerShdw blurRad="38100" dist="38100" dir="2700000" algn="tl">
                    <a:srgbClr val="DDDDDD"/>
                  </a:outerShdw>
                </a:effectLst>
                <a:cs typeface="Times New Roman" charset="0"/>
              </a:rPr>
              <a:t>,</a:t>
            </a:r>
            <a:r>
              <a:rPr lang="zh-CN" altLang="en-US">
                <a:effectLst>
                  <a:outerShdw blurRad="38100" dist="38100" dir="2700000" algn="tl">
                    <a:srgbClr val="DDDDDD"/>
                  </a:outerShdw>
                </a:effectLst>
                <a:cs typeface="Times New Roman" charset="0"/>
              </a:rPr>
              <a:t>将</a:t>
            </a:r>
            <a:r>
              <a:rPr lang="en-US" altLang="zh-CN">
                <a:effectLst>
                  <a:outerShdw blurRad="38100" dist="38100" dir="2700000" algn="tl">
                    <a:srgbClr val="DDDDDD"/>
                  </a:outerShdw>
                </a:effectLst>
                <a:cs typeface="Times New Roman" charset="0"/>
              </a:rPr>
              <a:t>(2)</a:t>
            </a:r>
            <a:r>
              <a:rPr lang="zh-CN" altLang="en-US">
                <a:effectLst>
                  <a:outerShdw blurRad="38100" dist="38100" dir="2700000" algn="tl">
                    <a:srgbClr val="DDDDDD"/>
                  </a:outerShdw>
                </a:effectLst>
                <a:cs typeface="Times New Roman" charset="0"/>
              </a:rPr>
              <a:t>代人递推方程的左边，</a:t>
            </a:r>
            <a:endParaRPr lang="en-US" altLang="zh-CN">
              <a:effectLst>
                <a:outerShdw blurRad="38100" dist="38100" dir="2700000" algn="tl">
                  <a:srgbClr val="DDDDDD"/>
                </a:outerShdw>
              </a:effectLst>
              <a:cs typeface="Times New Roman" charset="0"/>
            </a:endParaRPr>
          </a:p>
          <a:p>
            <a:r>
              <a:rPr lang="zh-CN" altLang="en-US">
                <a:effectLst>
                  <a:outerShdw blurRad="38100" dist="38100" dir="2700000" algn="tl">
                    <a:srgbClr val="DDDDDD"/>
                  </a:outerShdw>
                </a:effectLst>
                <a:cs typeface="Times New Roman" charset="0"/>
              </a:rPr>
              <a:t>因</a:t>
            </a:r>
            <a:r>
              <a:rPr lang="en-US" altLang="zh-CN" i="1">
                <a:effectLst>
                  <a:outerShdw blurRad="38100" dist="38100" dir="2700000" algn="tl">
                    <a:srgbClr val="DDDDDD"/>
                  </a:outerShdw>
                </a:effectLst>
              </a:rPr>
              <a:t>q</a:t>
            </a:r>
            <a:r>
              <a:rPr lang="zh-CN" altLang="en-US">
                <a:effectLst>
                  <a:outerShdw blurRad="38100" dist="38100" dir="2700000" algn="tl">
                    <a:srgbClr val="DDDDDD"/>
                  </a:outerShdw>
                </a:effectLst>
                <a:cs typeface="Times New Roman" charset="0"/>
              </a:rPr>
              <a:t>是重根，</a:t>
            </a:r>
            <a:r>
              <a:rPr lang="en-US" altLang="zh-CN">
                <a:effectLst>
                  <a:outerShdw blurRad="38100" dist="38100" dir="2700000" algn="tl">
                    <a:srgbClr val="DDDDDD"/>
                  </a:outerShdw>
                </a:effectLst>
                <a:cs typeface="Times New Roman" charset="0"/>
              </a:rPr>
              <a:t>2</a:t>
            </a:r>
            <a:r>
              <a:rPr lang="en-US" altLang="zh-CN" i="1">
                <a:effectLst>
                  <a:outerShdw blurRad="38100" dist="38100" dir="2700000" algn="tl">
                    <a:srgbClr val="DDDDDD"/>
                  </a:outerShdw>
                </a:effectLst>
                <a:cs typeface="Times New Roman" charset="0"/>
              </a:rPr>
              <a:t>q</a:t>
            </a:r>
            <a:r>
              <a:rPr lang="en-US" altLang="zh-CN">
                <a:effectLst>
                  <a:outerShdw blurRad="38100" dist="38100" dir="2700000" algn="tl">
                    <a:srgbClr val="DDDDDD"/>
                  </a:outerShdw>
                </a:effectLst>
                <a:cs typeface="Times New Roman" charset="0"/>
              </a:rPr>
              <a:t>+</a:t>
            </a:r>
            <a:r>
              <a:rPr lang="en-US" altLang="zh-CN" i="1">
                <a:effectLst>
                  <a:outerShdw blurRad="38100" dist="38100" dir="2700000" algn="tl">
                    <a:srgbClr val="DDDDDD"/>
                  </a:outerShdw>
                </a:effectLst>
                <a:cs typeface="Times New Roman" charset="0"/>
              </a:rPr>
              <a:t>a</a:t>
            </a:r>
            <a:r>
              <a:rPr lang="en-US" altLang="zh-CN" baseline="-25000">
                <a:effectLst>
                  <a:outerShdw blurRad="38100" dist="38100" dir="2700000" algn="tl">
                    <a:srgbClr val="DDDDDD"/>
                  </a:outerShdw>
                </a:effectLst>
                <a:cs typeface="Times New Roman" charset="0"/>
              </a:rPr>
              <a:t>1</a:t>
            </a:r>
            <a:r>
              <a:rPr lang="en-US" altLang="zh-CN">
                <a:effectLst>
                  <a:outerShdw blurRad="38100" dist="38100" dir="2700000" algn="tl">
                    <a:srgbClr val="DDDDDD"/>
                  </a:outerShdw>
                </a:effectLst>
                <a:cs typeface="Times New Roman" charset="0"/>
              </a:rPr>
              <a:t>=0</a:t>
            </a:r>
          </a:p>
        </p:txBody>
      </p:sp>
      <p:graphicFrame>
        <p:nvGraphicFramePr>
          <p:cNvPr id="258051" name="Object 3"/>
          <p:cNvGraphicFramePr>
            <a:graphicFrameLocks noChangeAspect="1"/>
          </p:cNvGraphicFramePr>
          <p:nvPr/>
        </p:nvGraphicFramePr>
        <p:xfrm>
          <a:off x="107950" y="1822450"/>
          <a:ext cx="9007475" cy="235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5733" name="公式" r:id="rId3" imgW="3060360" imgH="799920" progId="Equation.3">
                  <p:embed/>
                </p:oleObj>
              </mc:Choice>
              <mc:Fallback>
                <p:oleObj name="公式" r:id="rId3" imgW="3060360" imgH="7999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950" y="1822450"/>
                        <a:ext cx="9007475" cy="2355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8052" name="Text Box 4"/>
          <p:cNvSpPr txBox="1">
            <a:spLocks noChangeArrowheads="1"/>
          </p:cNvSpPr>
          <p:nvPr/>
        </p:nvSpPr>
        <p:spPr bwMode="auto">
          <a:xfrm>
            <a:off x="250825" y="4614863"/>
            <a:ext cx="765016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DDDDDD"/>
                  </a:outerShdw>
                </a:effectLst>
              </a:rPr>
              <a:t>即</a:t>
            </a:r>
            <a:r>
              <a:rPr lang="en-US" altLang="zh-CN">
                <a:effectLst>
                  <a:outerShdw blurRad="38100" dist="38100" dir="2700000" algn="tl">
                    <a:srgbClr val="DDDDDD"/>
                  </a:outerShdw>
                </a:effectLst>
              </a:rPr>
              <a:t> </a:t>
            </a:r>
            <a:r>
              <a:rPr lang="en-US" altLang="zh-CN">
                <a:effectLst>
                  <a:outerShdw blurRad="38100" dist="38100" dir="2700000" algn="tl">
                    <a:srgbClr val="DDDDDD"/>
                  </a:outerShdw>
                </a:effectLst>
                <a:cs typeface="Times New Roman" charset="0"/>
              </a:rPr>
              <a:t>   </a:t>
            </a:r>
            <a:r>
              <a:rPr lang="en-US" altLang="zh-CN" i="1">
                <a:effectLst>
                  <a:outerShdw blurRad="38100" dist="38100" dir="2700000" algn="tl">
                    <a:srgbClr val="DDDDDD"/>
                  </a:outerShdw>
                </a:effectLst>
                <a:cs typeface="Times New Roman" charset="0"/>
              </a:rPr>
              <a:t>H</a:t>
            </a:r>
            <a:r>
              <a:rPr lang="en-US" altLang="zh-CN" i="1" baseline="-25000">
                <a:effectLst>
                  <a:outerShdw blurRad="38100" dist="38100" dir="2700000" algn="tl">
                    <a:srgbClr val="DDDDDD"/>
                  </a:outerShdw>
                </a:effectLst>
                <a:cs typeface="Times New Roman" charset="0"/>
              </a:rPr>
              <a:t>n</a:t>
            </a:r>
            <a:r>
              <a:rPr lang="en-US" altLang="zh-CN">
                <a:effectLst>
                  <a:outerShdw blurRad="38100" dist="38100" dir="2700000" algn="tl">
                    <a:srgbClr val="DDDDDD"/>
                  </a:outerShdw>
                </a:effectLst>
                <a:cs typeface="Times New Roman" charset="0"/>
              </a:rPr>
              <a:t>=(</a:t>
            </a:r>
            <a:r>
              <a:rPr lang="en-US" altLang="zh-CN" i="1">
                <a:effectLst>
                  <a:outerShdw blurRad="38100" dist="38100" dir="2700000" algn="tl">
                    <a:srgbClr val="DDDDDD"/>
                  </a:outerShdw>
                </a:effectLst>
                <a:cs typeface="Times New Roman" charset="0"/>
              </a:rPr>
              <a:t>b</a:t>
            </a:r>
            <a:r>
              <a:rPr lang="en-US" altLang="zh-CN" baseline="-25000">
                <a:effectLst>
                  <a:outerShdw blurRad="38100" dist="38100" dir="2700000" algn="tl">
                    <a:srgbClr val="DDDDDD"/>
                  </a:outerShdw>
                </a:effectLst>
                <a:cs typeface="Times New Roman" charset="0"/>
              </a:rPr>
              <a:t>1</a:t>
            </a:r>
            <a:r>
              <a:rPr lang="en-US" altLang="zh-CN">
                <a:effectLst>
                  <a:outerShdw blurRad="38100" dist="38100" dir="2700000" algn="tl">
                    <a:srgbClr val="DDDDDD"/>
                  </a:outerShdw>
                </a:effectLst>
                <a:cs typeface="Times New Roman" charset="0"/>
              </a:rPr>
              <a:t>+</a:t>
            </a:r>
            <a:r>
              <a:rPr lang="en-US" altLang="zh-CN" i="1">
                <a:effectLst>
                  <a:outerShdw blurRad="38100" dist="38100" dir="2700000" algn="tl">
                    <a:srgbClr val="DDDDDD"/>
                  </a:outerShdw>
                </a:effectLst>
                <a:cs typeface="Times New Roman" charset="0"/>
              </a:rPr>
              <a:t>b</a:t>
            </a:r>
            <a:r>
              <a:rPr lang="en-US" altLang="zh-CN" baseline="-25000">
                <a:effectLst>
                  <a:outerShdw blurRad="38100" dist="38100" dir="2700000" algn="tl">
                    <a:srgbClr val="DDDDDD"/>
                  </a:outerShdw>
                </a:effectLst>
                <a:cs typeface="Times New Roman" charset="0"/>
              </a:rPr>
              <a:t>2</a:t>
            </a:r>
            <a:r>
              <a:rPr lang="en-US" altLang="zh-CN" i="1">
                <a:effectLst>
                  <a:outerShdw blurRad="38100" dist="38100" dir="2700000" algn="tl">
                    <a:srgbClr val="DDDDDD"/>
                  </a:outerShdw>
                </a:effectLst>
                <a:cs typeface="Times New Roman" charset="0"/>
              </a:rPr>
              <a:t>n</a:t>
            </a:r>
            <a:r>
              <a:rPr lang="en-US" altLang="zh-CN">
                <a:effectLst>
                  <a:outerShdw blurRad="38100" dist="38100" dir="2700000" algn="tl">
                    <a:srgbClr val="DDDDDD"/>
                  </a:outerShdw>
                </a:effectLst>
                <a:cs typeface="Times New Roman" charset="0"/>
              </a:rPr>
              <a:t>)</a:t>
            </a:r>
            <a:r>
              <a:rPr lang="en-US" altLang="zh-CN" i="1">
                <a:effectLst>
                  <a:outerShdw blurRad="38100" dist="38100" dir="2700000" algn="tl">
                    <a:srgbClr val="DDDDDD"/>
                  </a:outerShdw>
                </a:effectLst>
                <a:cs typeface="Times New Roman" charset="0"/>
              </a:rPr>
              <a:t>q</a:t>
            </a:r>
            <a:r>
              <a:rPr lang="en-US" altLang="zh-CN" i="1" baseline="30000">
                <a:effectLst>
                  <a:outerShdw blurRad="38100" dist="38100" dir="2700000" algn="tl">
                    <a:srgbClr val="DDDDDD"/>
                  </a:outerShdw>
                </a:effectLst>
                <a:cs typeface="Times New Roman" charset="0"/>
              </a:rPr>
              <a:t>n</a:t>
            </a:r>
            <a:r>
              <a:rPr lang="en-US" altLang="zh-CN">
                <a:effectLst>
                  <a:outerShdw blurRad="38100" dist="38100" dir="2700000" algn="tl">
                    <a:srgbClr val="DDDDDD"/>
                  </a:outerShdw>
                </a:effectLst>
                <a:cs typeface="Times New Roman" charset="0"/>
              </a:rPr>
              <a:t> </a:t>
            </a:r>
            <a:r>
              <a:rPr lang="zh-CN" altLang="en-US">
                <a:effectLst>
                  <a:outerShdw blurRad="38100" dist="38100" dir="2700000" algn="tl">
                    <a:srgbClr val="DDDDDD"/>
                  </a:outerShdw>
                </a:effectLst>
                <a:cs typeface="Times New Roman" charset="0"/>
              </a:rPr>
              <a:t>是递推方程的解。</a:t>
            </a:r>
            <a:endParaRPr lang="zh-CN" altLang="en-US">
              <a:solidFill>
                <a:srgbClr val="FF0000"/>
              </a:solidFill>
              <a:effectLst>
                <a:outerShdw blurRad="38100" dist="38100" dir="2700000" algn="tl">
                  <a:srgbClr val="DDDDDD"/>
                </a:outerShdw>
              </a:effectLst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43652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2A3DF-31CF-394C-BEC2-FFCAAD315184}" type="slidenum">
              <a:rPr lang="en-US" altLang="zh-CN"/>
              <a:pPr/>
              <a:t>9</a:t>
            </a:fld>
            <a:endParaRPr lang="en-US" altLang="zh-CN"/>
          </a:p>
        </p:txBody>
      </p:sp>
      <p:sp>
        <p:nvSpPr>
          <p:cNvPr id="259079" name="Text Box 7"/>
          <p:cNvSpPr txBox="1">
            <a:spLocks noChangeArrowheads="1"/>
          </p:cNvSpPr>
          <p:nvPr/>
        </p:nvSpPr>
        <p:spPr bwMode="auto">
          <a:xfrm>
            <a:off x="608013" y="508000"/>
            <a:ext cx="7523162" cy="558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必要性</a:t>
            </a:r>
            <a:r>
              <a:rPr lang="en-US" altLang="zh-CN">
                <a:effectLst>
                  <a:outerShdw blurRad="38100" dist="38100" dir="2700000" algn="tl">
                    <a:srgbClr val="DDDDDD"/>
                  </a:outerShdw>
                </a:effectLst>
              </a:rPr>
              <a:t>  </a:t>
            </a:r>
            <a:r>
              <a:rPr lang="zh-CN" altLang="en-US">
                <a:effectLst>
                  <a:outerShdw blurRad="38100" dist="38100" dir="2700000" algn="tl">
                    <a:srgbClr val="DDDDDD"/>
                  </a:outerShdw>
                </a:effectLst>
              </a:rPr>
              <a:t>设</a:t>
            </a:r>
            <a:r>
              <a:rPr lang="en-US" altLang="zh-CN" i="1">
                <a:effectLst>
                  <a:outerShdw blurRad="38100" dist="38100" dir="2700000" algn="tl">
                    <a:srgbClr val="DDDDDD"/>
                  </a:outerShdw>
                </a:effectLst>
              </a:rPr>
              <a:t>H</a:t>
            </a:r>
            <a:r>
              <a:rPr lang="en-US" altLang="zh-CN" i="1" baseline="-25000">
                <a:effectLst>
                  <a:outerShdw blurRad="38100" dist="38100" dir="2700000" algn="tl">
                    <a:srgbClr val="DDDDDD"/>
                  </a:outerShdw>
                </a:effectLst>
              </a:rPr>
              <a:t>n</a:t>
            </a:r>
            <a:r>
              <a:rPr lang="zh-CN" altLang="en-US">
                <a:effectLst>
                  <a:outerShdw blurRad="38100" dist="38100" dir="2700000" algn="tl">
                    <a:srgbClr val="DDDDDD"/>
                  </a:outerShdw>
                </a:effectLst>
              </a:rPr>
              <a:t>是二次齐次递推方程</a:t>
            </a:r>
            <a:endParaRPr lang="en-US" altLang="zh-CN">
              <a:effectLst>
                <a:outerShdw blurRad="38100" dist="38100" dir="2700000" algn="tl">
                  <a:srgbClr val="DDDDDD"/>
                </a:outerShdw>
              </a:effectLst>
            </a:endParaRPr>
          </a:p>
          <a:p>
            <a:r>
              <a:rPr lang="en-US" altLang="zh-CN">
                <a:effectLst>
                  <a:outerShdw blurRad="38100" dist="38100" dir="2700000" algn="tl">
                    <a:srgbClr val="DDDDDD"/>
                  </a:outerShdw>
                </a:effectLst>
              </a:rPr>
              <a:t>             </a:t>
            </a:r>
            <a:r>
              <a:rPr lang="en-US" altLang="zh-CN" i="1">
                <a:effectLst>
                  <a:outerShdw blurRad="38100" dist="38100" dir="2700000" algn="tl">
                    <a:srgbClr val="DDDDDD"/>
                  </a:outerShdw>
                </a:effectLst>
              </a:rPr>
              <a:t>H</a:t>
            </a:r>
            <a:r>
              <a:rPr lang="en-US" altLang="zh-CN" i="1" baseline="-25000">
                <a:effectLst>
                  <a:outerShdw blurRad="38100" dist="38100" dir="2700000" algn="tl">
                    <a:srgbClr val="DDDDDD"/>
                  </a:outerShdw>
                </a:effectLst>
              </a:rPr>
              <a:t>n</a:t>
            </a:r>
            <a:r>
              <a:rPr lang="en-US" altLang="zh-CN" baseline="-25000">
                <a:effectLst>
                  <a:outerShdw blurRad="38100" dist="38100" dir="2700000" algn="tl">
                    <a:srgbClr val="DDDDDD"/>
                  </a:outerShdw>
                </a:effectLst>
              </a:rPr>
              <a:t>+2</a:t>
            </a:r>
            <a:r>
              <a:rPr lang="en-US" altLang="zh-CN">
                <a:effectLst>
                  <a:outerShdw blurRad="38100" dist="38100" dir="2700000" algn="tl">
                    <a:srgbClr val="DDDDDD"/>
                  </a:outerShdw>
                </a:effectLst>
              </a:rPr>
              <a:t>+</a:t>
            </a:r>
            <a:r>
              <a:rPr lang="en-US" altLang="zh-CN" i="1">
                <a:effectLst>
                  <a:outerShdw blurRad="38100" dist="38100" dir="2700000" algn="tl">
                    <a:srgbClr val="DDDDDD"/>
                  </a:outerShdw>
                </a:effectLst>
              </a:rPr>
              <a:t>a</a:t>
            </a:r>
            <a:r>
              <a:rPr lang="en-US" altLang="zh-CN" baseline="-25000">
                <a:effectLst>
                  <a:outerShdw blurRad="38100" dist="38100" dir="2700000" algn="tl">
                    <a:srgbClr val="DDDDDD"/>
                  </a:outerShdw>
                </a:effectLst>
              </a:rPr>
              <a:t>1</a:t>
            </a:r>
            <a:r>
              <a:rPr lang="en-US" altLang="zh-CN" i="1">
                <a:effectLst>
                  <a:outerShdw blurRad="38100" dist="38100" dir="2700000" algn="tl">
                    <a:srgbClr val="DDDDDD"/>
                  </a:outerShdw>
                </a:effectLst>
              </a:rPr>
              <a:t>H</a:t>
            </a:r>
            <a:r>
              <a:rPr lang="en-US" altLang="zh-CN" i="1" baseline="-25000">
                <a:effectLst>
                  <a:outerShdw blurRad="38100" dist="38100" dir="2700000" algn="tl">
                    <a:srgbClr val="DDDDDD"/>
                  </a:outerShdw>
                </a:effectLst>
              </a:rPr>
              <a:t>n</a:t>
            </a:r>
            <a:r>
              <a:rPr lang="en-US" altLang="zh-CN" baseline="-25000">
                <a:effectLst>
                  <a:outerShdw blurRad="38100" dist="38100" dir="2700000" algn="tl">
                    <a:srgbClr val="DDDDDD"/>
                  </a:outerShdw>
                </a:effectLst>
              </a:rPr>
              <a:t>+1</a:t>
            </a:r>
            <a:r>
              <a:rPr lang="en-US" altLang="zh-CN">
                <a:effectLst>
                  <a:outerShdw blurRad="38100" dist="38100" dir="2700000" algn="tl">
                    <a:srgbClr val="DDDDDD"/>
                  </a:outerShdw>
                </a:effectLst>
              </a:rPr>
              <a:t>+</a:t>
            </a:r>
            <a:r>
              <a:rPr lang="en-US" altLang="zh-CN" i="1">
                <a:effectLst>
                  <a:outerShdw blurRad="38100" dist="38100" dir="2700000" algn="tl">
                    <a:srgbClr val="DDDDDD"/>
                  </a:outerShdw>
                </a:effectLst>
              </a:rPr>
              <a:t>a</a:t>
            </a:r>
            <a:r>
              <a:rPr lang="en-US" altLang="zh-CN" baseline="-25000">
                <a:effectLst>
                  <a:outerShdw blurRad="38100" dist="38100" dir="2700000" algn="tl">
                    <a:srgbClr val="DDDDDD"/>
                  </a:outerShdw>
                </a:effectLst>
              </a:rPr>
              <a:t>2</a:t>
            </a:r>
            <a:r>
              <a:rPr lang="en-US" altLang="zh-CN" i="1">
                <a:effectLst>
                  <a:outerShdw blurRad="38100" dist="38100" dir="2700000" algn="tl">
                    <a:srgbClr val="DDDDDD"/>
                  </a:outerShdw>
                </a:effectLst>
              </a:rPr>
              <a:t>H</a:t>
            </a:r>
            <a:r>
              <a:rPr lang="en-US" altLang="zh-CN" i="1" baseline="-25000">
                <a:effectLst>
                  <a:outerShdw blurRad="38100" dist="38100" dir="2700000" algn="tl">
                    <a:srgbClr val="DDDDDD"/>
                  </a:outerShdw>
                </a:effectLst>
              </a:rPr>
              <a:t>n</a:t>
            </a:r>
            <a:r>
              <a:rPr lang="en-US" altLang="zh-CN">
                <a:effectLst>
                  <a:outerShdw blurRad="38100" dist="38100" dir="2700000" algn="tl">
                    <a:srgbClr val="DDDDDD"/>
                  </a:outerShdw>
                </a:effectLst>
              </a:rPr>
              <a:t>=0</a:t>
            </a:r>
          </a:p>
          <a:p>
            <a:r>
              <a:rPr lang="zh-CN" altLang="en-US">
                <a:effectLst>
                  <a:outerShdw blurRad="38100" dist="38100" dir="2700000" algn="tl">
                    <a:srgbClr val="DDDDDD"/>
                  </a:outerShdw>
                </a:effectLst>
              </a:rPr>
              <a:t>的解，因为</a:t>
            </a:r>
            <a:r>
              <a:rPr lang="en-US" altLang="zh-CN" i="1">
                <a:effectLst>
                  <a:outerShdw blurRad="38100" dist="38100" dir="2700000" algn="tl">
                    <a:srgbClr val="DDDDDD"/>
                  </a:outerShdw>
                </a:effectLst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DDDDDD"/>
                  </a:outerShdw>
                </a:effectLst>
              </a:rPr>
              <a:t>1</a:t>
            </a:r>
            <a:r>
              <a:rPr lang="en-US" altLang="zh-CN">
                <a:effectLst>
                  <a:outerShdw blurRad="38100" dist="38100" dir="2700000" algn="tl">
                    <a:srgbClr val="DDDDDD"/>
                  </a:outerShdw>
                </a:effectLst>
              </a:rPr>
              <a:t>, </a:t>
            </a:r>
            <a:r>
              <a:rPr lang="en-US" altLang="zh-CN" i="1">
                <a:effectLst>
                  <a:outerShdw blurRad="38100" dist="38100" dir="2700000" algn="tl">
                    <a:srgbClr val="DDDDDD"/>
                  </a:outerShdw>
                </a:effectLst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DDDDDD"/>
                  </a:outerShdw>
                </a:effectLst>
              </a:rPr>
              <a:t>2</a:t>
            </a:r>
            <a:r>
              <a:rPr lang="zh-CN" altLang="en-US">
                <a:effectLst>
                  <a:outerShdw blurRad="38100" dist="38100" dir="2700000" algn="tl">
                    <a:srgbClr val="DDDDDD"/>
                  </a:outerShdw>
                </a:effectLst>
              </a:rPr>
              <a:t>是两个特征根，</a:t>
            </a:r>
            <a:endParaRPr lang="en-US" altLang="zh-CN">
              <a:effectLst>
                <a:outerShdw blurRad="38100" dist="38100" dir="2700000" algn="tl">
                  <a:srgbClr val="DDDDDD"/>
                </a:outerShdw>
              </a:effectLst>
            </a:endParaRPr>
          </a:p>
          <a:p>
            <a:r>
              <a:rPr lang="zh-CN" altLang="en-US">
                <a:effectLst>
                  <a:outerShdw blurRad="38100" dist="38100" dir="2700000" algn="tl">
                    <a:srgbClr val="DDDDDD"/>
                  </a:outerShdw>
                </a:effectLst>
              </a:rPr>
              <a:t>由韦达定理，</a:t>
            </a:r>
            <a:r>
              <a:rPr lang="en-US" altLang="zh-CN" i="1">
                <a:effectLst>
                  <a:outerShdw blurRad="38100" dist="38100" dir="2700000" algn="tl">
                    <a:srgbClr val="DDDDDD"/>
                  </a:outerShdw>
                </a:effectLst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DDDDDD"/>
                  </a:outerShdw>
                </a:effectLst>
              </a:rPr>
              <a:t>1</a:t>
            </a:r>
            <a:r>
              <a:rPr lang="en-US" altLang="zh-CN">
                <a:effectLst>
                  <a:outerShdw blurRad="38100" dist="38100" dir="2700000" algn="tl">
                    <a:srgbClr val="DDDDDD"/>
                  </a:outerShdw>
                </a:effectLst>
                <a:cs typeface="Times New Roman" charset="0"/>
              </a:rPr>
              <a:t>+</a:t>
            </a:r>
            <a:r>
              <a:rPr lang="en-US" altLang="zh-CN" i="1">
                <a:effectLst>
                  <a:outerShdw blurRad="38100" dist="38100" dir="2700000" algn="tl">
                    <a:srgbClr val="DDDDDD"/>
                  </a:outerShdw>
                </a:effectLst>
                <a:cs typeface="Times New Roman" charset="0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DDDDDD"/>
                  </a:outerShdw>
                </a:effectLst>
                <a:cs typeface="Times New Roman" charset="0"/>
              </a:rPr>
              <a:t>2</a:t>
            </a:r>
            <a:r>
              <a:rPr lang="en-US" altLang="zh-CN">
                <a:effectLst>
                  <a:outerShdw blurRad="38100" dist="38100" dir="2700000" algn="tl">
                    <a:srgbClr val="DDDDDD"/>
                  </a:outerShdw>
                </a:effectLst>
                <a:cs typeface="Times New Roman" charset="0"/>
              </a:rPr>
              <a:t>=-</a:t>
            </a:r>
            <a:r>
              <a:rPr lang="en-US" altLang="zh-CN" i="1">
                <a:effectLst>
                  <a:outerShdw blurRad="38100" dist="38100" dir="2700000" algn="tl">
                    <a:srgbClr val="DDDDDD"/>
                  </a:outerShdw>
                </a:effectLst>
                <a:cs typeface="Times New Roman" charset="0"/>
              </a:rPr>
              <a:t>a</a:t>
            </a:r>
            <a:r>
              <a:rPr lang="en-US" altLang="zh-CN" baseline="-25000">
                <a:effectLst>
                  <a:outerShdw blurRad="38100" dist="38100" dir="2700000" algn="tl">
                    <a:srgbClr val="DDDDDD"/>
                  </a:outerShdw>
                </a:effectLst>
                <a:cs typeface="Times New Roman" charset="0"/>
              </a:rPr>
              <a:t>1</a:t>
            </a:r>
            <a:r>
              <a:rPr lang="en-US" altLang="zh-CN">
                <a:effectLst>
                  <a:outerShdw blurRad="38100" dist="38100" dir="2700000" algn="tl">
                    <a:srgbClr val="DDDDDD"/>
                  </a:outerShdw>
                </a:effectLst>
                <a:cs typeface="Times New Roman" charset="0"/>
              </a:rPr>
              <a:t>, </a:t>
            </a:r>
            <a:r>
              <a:rPr lang="en-US" altLang="zh-CN" i="1">
                <a:effectLst>
                  <a:outerShdw blurRad="38100" dist="38100" dir="2700000" algn="tl">
                    <a:srgbClr val="DDDDDD"/>
                  </a:outerShdw>
                </a:effectLst>
                <a:cs typeface="Times New Roman" charset="0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DDDDDD"/>
                  </a:outerShdw>
                </a:effectLst>
                <a:cs typeface="Times New Roman" charset="0"/>
              </a:rPr>
              <a:t>1</a:t>
            </a:r>
            <a:r>
              <a:rPr lang="en-US" altLang="zh-CN" i="1">
                <a:effectLst>
                  <a:outerShdw blurRad="38100" dist="38100" dir="2700000" algn="tl">
                    <a:srgbClr val="DDDDDD"/>
                  </a:outerShdw>
                </a:effectLst>
                <a:cs typeface="Times New Roman" charset="0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DDDDDD"/>
                  </a:outerShdw>
                </a:effectLst>
                <a:cs typeface="Times New Roman" charset="0"/>
              </a:rPr>
              <a:t>2</a:t>
            </a:r>
            <a:r>
              <a:rPr lang="en-US" altLang="zh-CN">
                <a:effectLst>
                  <a:outerShdw blurRad="38100" dist="38100" dir="2700000" algn="tl">
                    <a:srgbClr val="DDDDDD"/>
                  </a:outerShdw>
                </a:effectLst>
                <a:cs typeface="Times New Roman" charset="0"/>
              </a:rPr>
              <a:t>=</a:t>
            </a:r>
            <a:r>
              <a:rPr lang="en-US" altLang="zh-CN" i="1">
                <a:effectLst>
                  <a:outerShdw blurRad="38100" dist="38100" dir="2700000" algn="tl">
                    <a:srgbClr val="DDDDDD"/>
                  </a:outerShdw>
                </a:effectLst>
                <a:cs typeface="Times New Roman" charset="0"/>
              </a:rPr>
              <a:t>a</a:t>
            </a:r>
            <a:r>
              <a:rPr lang="en-US" altLang="zh-CN" baseline="-25000">
                <a:effectLst>
                  <a:outerShdw blurRad="38100" dist="38100" dir="2700000" algn="tl">
                    <a:srgbClr val="DDDDDD"/>
                  </a:outerShdw>
                </a:effectLst>
                <a:cs typeface="Times New Roman" charset="0"/>
              </a:rPr>
              <a:t>2</a:t>
            </a:r>
            <a:r>
              <a:rPr lang="en-US" altLang="zh-CN">
                <a:effectLst>
                  <a:outerShdw blurRad="38100" dist="38100" dir="2700000" algn="tl">
                    <a:srgbClr val="DDDDDD"/>
                  </a:outerShdw>
                </a:effectLst>
                <a:cs typeface="Times New Roman" charset="0"/>
              </a:rPr>
              <a:t>,</a:t>
            </a:r>
          </a:p>
          <a:p>
            <a:r>
              <a:rPr lang="en-US" altLang="zh-CN">
                <a:effectLst>
                  <a:outerShdw blurRad="38100" dist="38100" dir="2700000" algn="tl">
                    <a:srgbClr val="DDDDDD"/>
                  </a:outerShdw>
                </a:effectLst>
                <a:cs typeface="Times New Roman" charset="0"/>
              </a:rPr>
              <a:t> </a:t>
            </a:r>
            <a:r>
              <a:rPr lang="zh-CN" altLang="en-US">
                <a:effectLst>
                  <a:outerShdw blurRad="38100" dist="38100" dir="2700000" algn="tl">
                    <a:srgbClr val="DDDDDD"/>
                  </a:outerShdw>
                </a:effectLst>
                <a:cs typeface="Times New Roman" charset="0"/>
              </a:rPr>
              <a:t>代人递推方程，得</a:t>
            </a:r>
            <a:endParaRPr lang="en-US" altLang="zh-CN">
              <a:solidFill>
                <a:srgbClr val="FF0000"/>
              </a:solidFill>
              <a:effectLst>
                <a:outerShdw blurRad="38100" dist="38100" dir="2700000" algn="tl">
                  <a:srgbClr val="DDDDDD"/>
                </a:outerShdw>
              </a:effectLst>
              <a:cs typeface="Times New Roman" charset="0"/>
            </a:endParaRPr>
          </a:p>
          <a:p>
            <a:r>
              <a:rPr lang="en-US" altLang="zh-CN">
                <a:effectLst>
                  <a:outerShdw blurRad="38100" dist="38100" dir="2700000" algn="tl">
                    <a:srgbClr val="DDDDDD"/>
                  </a:outerShdw>
                </a:effectLst>
                <a:cs typeface="Times New Roman" charset="0"/>
              </a:rPr>
              <a:t>      </a:t>
            </a:r>
            <a:r>
              <a:rPr lang="en-US" altLang="zh-CN" i="1">
                <a:effectLst>
                  <a:outerShdw blurRad="38100" dist="38100" dir="2700000" algn="tl">
                    <a:srgbClr val="DDDDDD"/>
                  </a:outerShdw>
                </a:effectLst>
              </a:rPr>
              <a:t>H</a:t>
            </a:r>
            <a:r>
              <a:rPr lang="en-US" altLang="zh-CN" i="1" baseline="-25000">
                <a:effectLst>
                  <a:outerShdw blurRad="38100" dist="38100" dir="2700000" algn="tl">
                    <a:srgbClr val="DDDDDD"/>
                  </a:outerShdw>
                </a:effectLst>
              </a:rPr>
              <a:t>n</a:t>
            </a:r>
            <a:r>
              <a:rPr lang="en-US" altLang="zh-CN" baseline="-25000">
                <a:effectLst>
                  <a:outerShdw blurRad="38100" dist="38100" dir="2700000" algn="tl">
                    <a:srgbClr val="DDDDDD"/>
                  </a:outerShdw>
                </a:effectLst>
              </a:rPr>
              <a:t>+2</a:t>
            </a:r>
            <a:r>
              <a:rPr lang="en-US" altLang="zh-CN">
                <a:effectLst>
                  <a:outerShdw blurRad="38100" dist="38100" dir="2700000" algn="tl">
                    <a:srgbClr val="DDDDDD"/>
                  </a:outerShdw>
                </a:effectLst>
              </a:rPr>
              <a:t>-(</a:t>
            </a:r>
            <a:r>
              <a:rPr lang="en-US" altLang="zh-CN" i="1">
                <a:effectLst>
                  <a:outerShdw blurRad="38100" dist="38100" dir="2700000" algn="tl">
                    <a:srgbClr val="DDDDDD"/>
                  </a:outerShdw>
                </a:effectLst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DDDDDD"/>
                  </a:outerShdw>
                </a:effectLst>
              </a:rPr>
              <a:t>1</a:t>
            </a:r>
            <a:r>
              <a:rPr lang="en-US" altLang="zh-CN">
                <a:effectLst>
                  <a:outerShdw blurRad="38100" dist="38100" dir="2700000" algn="tl">
                    <a:srgbClr val="DDDDDD"/>
                  </a:outerShdw>
                </a:effectLst>
              </a:rPr>
              <a:t>+</a:t>
            </a:r>
            <a:r>
              <a:rPr lang="en-US" altLang="zh-CN" i="1">
                <a:effectLst>
                  <a:outerShdw blurRad="38100" dist="38100" dir="2700000" algn="tl">
                    <a:srgbClr val="DDDDDD"/>
                  </a:outerShdw>
                </a:effectLst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DDDDDD"/>
                  </a:outerShdw>
                </a:effectLst>
              </a:rPr>
              <a:t>2</a:t>
            </a:r>
            <a:r>
              <a:rPr lang="en-US" altLang="zh-CN">
                <a:effectLst>
                  <a:outerShdw blurRad="38100" dist="38100" dir="2700000" algn="tl">
                    <a:srgbClr val="DDDDDD"/>
                  </a:outerShdw>
                </a:effectLst>
              </a:rPr>
              <a:t>)</a:t>
            </a:r>
            <a:r>
              <a:rPr lang="en-US" altLang="zh-CN" i="1">
                <a:effectLst>
                  <a:outerShdw blurRad="38100" dist="38100" dir="2700000" algn="tl">
                    <a:srgbClr val="DDDDDD"/>
                  </a:outerShdw>
                </a:effectLst>
              </a:rPr>
              <a:t>H</a:t>
            </a:r>
            <a:r>
              <a:rPr lang="en-US" altLang="zh-CN" i="1" baseline="-25000">
                <a:effectLst>
                  <a:outerShdw blurRad="38100" dist="38100" dir="2700000" algn="tl">
                    <a:srgbClr val="DDDDDD"/>
                  </a:outerShdw>
                </a:effectLst>
              </a:rPr>
              <a:t>n</a:t>
            </a:r>
            <a:r>
              <a:rPr lang="en-US" altLang="zh-CN" baseline="-25000">
                <a:effectLst>
                  <a:outerShdw blurRad="38100" dist="38100" dir="2700000" algn="tl">
                    <a:srgbClr val="DDDDDD"/>
                  </a:outerShdw>
                </a:effectLst>
              </a:rPr>
              <a:t>+1</a:t>
            </a:r>
            <a:r>
              <a:rPr lang="en-US" altLang="zh-CN">
                <a:effectLst>
                  <a:outerShdw blurRad="38100" dist="38100" dir="2700000" algn="tl">
                    <a:srgbClr val="DDDDDD"/>
                  </a:outerShdw>
                </a:effectLst>
              </a:rPr>
              <a:t>+ </a:t>
            </a:r>
            <a:r>
              <a:rPr lang="en-US" altLang="zh-CN" i="1">
                <a:effectLst>
                  <a:outerShdw blurRad="38100" dist="38100" dir="2700000" algn="tl">
                    <a:srgbClr val="DDDDDD"/>
                  </a:outerShdw>
                </a:effectLst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DDDDDD"/>
                  </a:outerShdw>
                </a:effectLst>
              </a:rPr>
              <a:t>1</a:t>
            </a:r>
            <a:r>
              <a:rPr lang="en-US" altLang="zh-CN" i="1">
                <a:effectLst>
                  <a:outerShdw blurRad="38100" dist="38100" dir="2700000" algn="tl">
                    <a:srgbClr val="DDDDDD"/>
                  </a:outerShdw>
                </a:effectLst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DDDDDD"/>
                  </a:outerShdw>
                </a:effectLst>
              </a:rPr>
              <a:t>2</a:t>
            </a:r>
            <a:r>
              <a:rPr lang="en-US" altLang="zh-CN" i="1">
                <a:effectLst>
                  <a:outerShdw blurRad="38100" dist="38100" dir="2700000" algn="tl">
                    <a:srgbClr val="DDDDDD"/>
                  </a:outerShdw>
                </a:effectLst>
              </a:rPr>
              <a:t>H</a:t>
            </a:r>
            <a:r>
              <a:rPr lang="en-US" altLang="zh-CN" i="1" baseline="-25000">
                <a:effectLst>
                  <a:outerShdw blurRad="38100" dist="38100" dir="2700000" algn="tl">
                    <a:srgbClr val="DDDDDD"/>
                  </a:outerShdw>
                </a:effectLst>
              </a:rPr>
              <a:t>n</a:t>
            </a:r>
            <a:r>
              <a:rPr lang="en-US" altLang="zh-CN">
                <a:effectLst>
                  <a:outerShdw blurRad="38100" dist="38100" dir="2700000" algn="tl">
                    <a:srgbClr val="DDDDDD"/>
                  </a:outerShdw>
                </a:effectLst>
              </a:rPr>
              <a:t>=0,   </a:t>
            </a:r>
          </a:p>
          <a:p>
            <a:r>
              <a:rPr lang="zh-CN" altLang="en-US">
                <a:effectLst>
                  <a:outerShdw blurRad="38100" dist="38100" dir="2700000" algn="tl">
                    <a:srgbClr val="DDDDDD"/>
                  </a:outerShdw>
                </a:effectLst>
              </a:rPr>
              <a:t>即得</a:t>
            </a:r>
            <a:endParaRPr lang="en-US" altLang="zh-CN">
              <a:effectLst>
                <a:outerShdw blurRad="38100" dist="38100" dir="2700000" algn="tl">
                  <a:srgbClr val="DDDDDD"/>
                </a:outerShdw>
              </a:effectLst>
            </a:endParaRPr>
          </a:p>
          <a:p>
            <a:r>
              <a:rPr lang="en-US" altLang="zh-CN">
                <a:effectLst>
                  <a:outerShdw blurRad="38100" dist="38100" dir="2700000" algn="tl">
                    <a:srgbClr val="DDDDDD"/>
                  </a:outerShdw>
                </a:effectLst>
                <a:cs typeface="Times New Roman" charset="0"/>
              </a:rPr>
              <a:t>     </a:t>
            </a:r>
            <a:r>
              <a:rPr lang="en-US" altLang="zh-CN" i="1">
                <a:effectLst>
                  <a:outerShdw blurRad="38100" dist="38100" dir="2700000" algn="tl">
                    <a:srgbClr val="DDDDDD"/>
                  </a:outerShdw>
                </a:effectLst>
                <a:cs typeface="Times New Roman" charset="0"/>
              </a:rPr>
              <a:t>H</a:t>
            </a:r>
            <a:r>
              <a:rPr lang="en-US" altLang="zh-CN" i="1" baseline="-25000">
                <a:effectLst>
                  <a:outerShdw blurRad="38100" dist="38100" dir="2700000" algn="tl">
                    <a:srgbClr val="DDDDDD"/>
                  </a:outerShdw>
                </a:effectLst>
                <a:cs typeface="Times New Roman" charset="0"/>
              </a:rPr>
              <a:t>n+2</a:t>
            </a:r>
            <a:r>
              <a:rPr lang="en-US" altLang="zh-CN">
                <a:effectLst>
                  <a:outerShdw blurRad="38100" dist="38100" dir="2700000" algn="tl">
                    <a:srgbClr val="DDDDDD"/>
                  </a:outerShdw>
                </a:effectLst>
                <a:cs typeface="Times New Roman" charset="0"/>
              </a:rPr>
              <a:t>-</a:t>
            </a:r>
            <a:r>
              <a:rPr lang="en-US" altLang="zh-CN" i="1">
                <a:effectLst>
                  <a:outerShdw blurRad="38100" dist="38100" dir="2700000" algn="tl">
                    <a:srgbClr val="DDDDDD"/>
                  </a:outerShdw>
                </a:effectLst>
                <a:cs typeface="Times New Roman" charset="0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DDDDDD"/>
                  </a:outerShdw>
                </a:effectLst>
                <a:cs typeface="Times New Roman" charset="0"/>
              </a:rPr>
              <a:t>1</a:t>
            </a:r>
            <a:r>
              <a:rPr lang="en-US" altLang="zh-CN" i="1">
                <a:effectLst>
                  <a:outerShdw blurRad="38100" dist="38100" dir="2700000" algn="tl">
                    <a:srgbClr val="DDDDDD"/>
                  </a:outerShdw>
                </a:effectLst>
                <a:cs typeface="Times New Roman" charset="0"/>
              </a:rPr>
              <a:t>H</a:t>
            </a:r>
            <a:r>
              <a:rPr lang="en-US" altLang="zh-CN" i="1" baseline="-25000">
                <a:effectLst>
                  <a:outerShdw blurRad="38100" dist="38100" dir="2700000" algn="tl">
                    <a:srgbClr val="DDDDDD"/>
                  </a:outerShdw>
                </a:effectLst>
                <a:cs typeface="Times New Roman" charset="0"/>
              </a:rPr>
              <a:t>n</a:t>
            </a:r>
            <a:r>
              <a:rPr lang="en-US" altLang="zh-CN" baseline="-25000">
                <a:effectLst>
                  <a:outerShdw blurRad="38100" dist="38100" dir="2700000" algn="tl">
                    <a:srgbClr val="DDDDDD"/>
                  </a:outerShdw>
                </a:effectLst>
                <a:cs typeface="Times New Roman" charset="0"/>
              </a:rPr>
              <a:t>+1</a:t>
            </a:r>
            <a:r>
              <a:rPr lang="en-US" altLang="zh-CN">
                <a:effectLst>
                  <a:outerShdw blurRad="38100" dist="38100" dir="2700000" algn="tl">
                    <a:srgbClr val="DDDDDD"/>
                  </a:outerShdw>
                </a:effectLst>
                <a:cs typeface="Times New Roman" charset="0"/>
              </a:rPr>
              <a:t>=</a:t>
            </a:r>
            <a:r>
              <a:rPr lang="en-US" altLang="zh-CN" i="1">
                <a:effectLst>
                  <a:outerShdw blurRad="38100" dist="38100" dir="2700000" algn="tl">
                    <a:srgbClr val="DDDDDD"/>
                  </a:outerShdw>
                </a:effectLst>
                <a:cs typeface="Times New Roman" charset="0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DDDDDD"/>
                  </a:outerShdw>
                </a:effectLst>
                <a:cs typeface="Times New Roman" charset="0"/>
              </a:rPr>
              <a:t>2</a:t>
            </a:r>
            <a:r>
              <a:rPr lang="en-US" altLang="zh-CN">
                <a:effectLst>
                  <a:outerShdw blurRad="38100" dist="38100" dir="2700000" algn="tl">
                    <a:srgbClr val="DDDDDD"/>
                  </a:outerShdw>
                </a:effectLst>
                <a:cs typeface="Times New Roman" charset="0"/>
              </a:rPr>
              <a:t>(</a:t>
            </a:r>
            <a:r>
              <a:rPr lang="en-US" altLang="zh-CN" i="1">
                <a:effectLst>
                  <a:outerShdw blurRad="38100" dist="38100" dir="2700000" algn="tl">
                    <a:srgbClr val="DDDDDD"/>
                  </a:outerShdw>
                </a:effectLst>
                <a:cs typeface="Times New Roman" charset="0"/>
              </a:rPr>
              <a:t>H</a:t>
            </a:r>
            <a:r>
              <a:rPr lang="en-US" altLang="zh-CN" i="1" baseline="-25000">
                <a:effectLst>
                  <a:outerShdw blurRad="38100" dist="38100" dir="2700000" algn="tl">
                    <a:srgbClr val="DDDDDD"/>
                  </a:outerShdw>
                </a:effectLst>
                <a:cs typeface="Times New Roman" charset="0"/>
              </a:rPr>
              <a:t>n</a:t>
            </a:r>
            <a:r>
              <a:rPr lang="en-US" altLang="zh-CN" baseline="-25000">
                <a:effectLst>
                  <a:outerShdw blurRad="38100" dist="38100" dir="2700000" algn="tl">
                    <a:srgbClr val="DDDDDD"/>
                  </a:outerShdw>
                </a:effectLst>
                <a:cs typeface="Times New Roman" charset="0"/>
              </a:rPr>
              <a:t>+1</a:t>
            </a:r>
            <a:r>
              <a:rPr lang="en-US" altLang="zh-CN">
                <a:effectLst>
                  <a:outerShdw blurRad="38100" dist="38100" dir="2700000" algn="tl">
                    <a:srgbClr val="DDDDDD"/>
                  </a:outerShdw>
                </a:effectLst>
                <a:cs typeface="Times New Roman" charset="0"/>
              </a:rPr>
              <a:t>-</a:t>
            </a:r>
            <a:r>
              <a:rPr lang="en-US" altLang="zh-CN" i="1">
                <a:effectLst>
                  <a:outerShdw blurRad="38100" dist="38100" dir="2700000" algn="tl">
                    <a:srgbClr val="DDDDDD"/>
                  </a:outerShdw>
                </a:effectLst>
                <a:cs typeface="Times New Roman" charset="0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DDDDDD"/>
                  </a:outerShdw>
                </a:effectLst>
                <a:cs typeface="Times New Roman" charset="0"/>
              </a:rPr>
              <a:t>1</a:t>
            </a:r>
            <a:r>
              <a:rPr lang="en-US" altLang="zh-CN" i="1">
                <a:effectLst>
                  <a:outerShdw blurRad="38100" dist="38100" dir="2700000" algn="tl">
                    <a:srgbClr val="DDDDDD"/>
                  </a:outerShdw>
                </a:effectLst>
                <a:cs typeface="Times New Roman" charset="0"/>
              </a:rPr>
              <a:t>H</a:t>
            </a:r>
            <a:r>
              <a:rPr lang="en-US" altLang="zh-CN" i="1" baseline="-25000">
                <a:effectLst>
                  <a:outerShdw blurRad="38100" dist="38100" dir="2700000" algn="tl">
                    <a:srgbClr val="DDDDDD"/>
                  </a:outerShdw>
                </a:effectLst>
                <a:cs typeface="Times New Roman" charset="0"/>
              </a:rPr>
              <a:t>n</a:t>
            </a:r>
            <a:r>
              <a:rPr lang="en-US" altLang="zh-CN">
                <a:effectLst>
                  <a:outerShdw blurRad="38100" dist="38100" dir="2700000" algn="tl">
                    <a:srgbClr val="DDDDDD"/>
                  </a:outerShdw>
                </a:effectLst>
                <a:cs typeface="Times New Roman" charset="0"/>
              </a:rPr>
              <a:t>)       </a:t>
            </a: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cs typeface="Times New Roman" charset="0"/>
              </a:rPr>
              <a:t>(3)</a:t>
            </a:r>
            <a:r>
              <a:rPr lang="en-US" altLang="zh-CN">
                <a:effectLst>
                  <a:outerShdw blurRad="38100" dist="38100" dir="2700000" algn="tl">
                    <a:srgbClr val="DDDDDD"/>
                  </a:outerShdw>
                </a:effectLst>
                <a:cs typeface="Times New Roman" charset="0"/>
              </a:rPr>
              <a:t>   </a:t>
            </a:r>
          </a:p>
          <a:p>
            <a:r>
              <a:rPr lang="en-US" altLang="zh-CN">
                <a:effectLst>
                  <a:outerShdw blurRad="38100" dist="38100" dir="2700000" algn="tl">
                    <a:srgbClr val="DDDDDD"/>
                  </a:outerShdw>
                </a:effectLst>
                <a:cs typeface="Times New Roman" charset="0"/>
              </a:rPr>
              <a:t>     </a:t>
            </a:r>
            <a:r>
              <a:rPr lang="en-US" altLang="zh-CN" i="1">
                <a:effectLst>
                  <a:outerShdw blurRad="38100" dist="38100" dir="2700000" algn="tl">
                    <a:srgbClr val="DDDDDD"/>
                  </a:outerShdw>
                </a:effectLst>
              </a:rPr>
              <a:t>H</a:t>
            </a:r>
            <a:r>
              <a:rPr lang="en-US" altLang="zh-CN" i="1" baseline="-25000">
                <a:effectLst>
                  <a:outerShdw blurRad="38100" dist="38100" dir="2700000" algn="tl">
                    <a:srgbClr val="DDDDDD"/>
                  </a:outerShdw>
                </a:effectLst>
              </a:rPr>
              <a:t>n+2</a:t>
            </a:r>
            <a:r>
              <a:rPr lang="en-US" altLang="zh-CN">
                <a:effectLst>
                  <a:outerShdw blurRad="38100" dist="38100" dir="2700000" algn="tl">
                    <a:srgbClr val="DDDDDD"/>
                  </a:outerShdw>
                </a:effectLst>
              </a:rPr>
              <a:t>-</a:t>
            </a:r>
            <a:r>
              <a:rPr lang="en-US" altLang="zh-CN" i="1">
                <a:effectLst>
                  <a:outerShdw blurRad="38100" dist="38100" dir="2700000" algn="tl">
                    <a:srgbClr val="DDDDDD"/>
                  </a:outerShdw>
                </a:effectLst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DDDDDD"/>
                  </a:outerShdw>
                </a:effectLst>
              </a:rPr>
              <a:t>2</a:t>
            </a:r>
            <a:r>
              <a:rPr lang="en-US" altLang="zh-CN" i="1">
                <a:effectLst>
                  <a:outerShdw blurRad="38100" dist="38100" dir="2700000" algn="tl">
                    <a:srgbClr val="DDDDDD"/>
                  </a:outerShdw>
                </a:effectLst>
              </a:rPr>
              <a:t>H</a:t>
            </a:r>
            <a:r>
              <a:rPr lang="en-US" altLang="zh-CN" i="1" baseline="-25000">
                <a:effectLst>
                  <a:outerShdw blurRad="38100" dist="38100" dir="2700000" algn="tl">
                    <a:srgbClr val="DDDDDD"/>
                  </a:outerShdw>
                </a:effectLst>
              </a:rPr>
              <a:t>n</a:t>
            </a:r>
            <a:r>
              <a:rPr lang="en-US" altLang="zh-CN" baseline="-25000">
                <a:effectLst>
                  <a:outerShdw blurRad="38100" dist="38100" dir="2700000" algn="tl">
                    <a:srgbClr val="DDDDDD"/>
                  </a:outerShdw>
                </a:effectLst>
              </a:rPr>
              <a:t>+1</a:t>
            </a:r>
            <a:r>
              <a:rPr lang="en-US" altLang="zh-CN">
                <a:effectLst>
                  <a:outerShdw blurRad="38100" dist="38100" dir="2700000" algn="tl">
                    <a:srgbClr val="DDDDDD"/>
                  </a:outerShdw>
                </a:effectLst>
              </a:rPr>
              <a:t>=</a:t>
            </a:r>
            <a:r>
              <a:rPr lang="en-US" altLang="zh-CN" i="1">
                <a:effectLst>
                  <a:outerShdw blurRad="38100" dist="38100" dir="2700000" algn="tl">
                    <a:srgbClr val="DDDDDD"/>
                  </a:outerShdw>
                </a:effectLst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DDDDDD"/>
                  </a:outerShdw>
                </a:effectLst>
              </a:rPr>
              <a:t>1</a:t>
            </a:r>
            <a:r>
              <a:rPr lang="en-US" altLang="zh-CN">
                <a:effectLst>
                  <a:outerShdw blurRad="38100" dist="38100" dir="2700000" algn="tl">
                    <a:srgbClr val="DDDDDD"/>
                  </a:outerShdw>
                </a:effectLst>
              </a:rPr>
              <a:t>(</a:t>
            </a:r>
            <a:r>
              <a:rPr lang="en-US" altLang="zh-CN" i="1">
                <a:effectLst>
                  <a:outerShdw blurRad="38100" dist="38100" dir="2700000" algn="tl">
                    <a:srgbClr val="DDDDDD"/>
                  </a:outerShdw>
                </a:effectLst>
              </a:rPr>
              <a:t>H</a:t>
            </a:r>
            <a:r>
              <a:rPr lang="en-US" altLang="zh-CN" i="1" baseline="-25000">
                <a:effectLst>
                  <a:outerShdw blurRad="38100" dist="38100" dir="2700000" algn="tl">
                    <a:srgbClr val="DDDDDD"/>
                  </a:outerShdw>
                </a:effectLst>
              </a:rPr>
              <a:t>n</a:t>
            </a:r>
            <a:r>
              <a:rPr lang="en-US" altLang="zh-CN" baseline="-25000">
                <a:effectLst>
                  <a:outerShdw blurRad="38100" dist="38100" dir="2700000" algn="tl">
                    <a:srgbClr val="DDDDDD"/>
                  </a:outerShdw>
                </a:effectLst>
              </a:rPr>
              <a:t>+1</a:t>
            </a:r>
            <a:r>
              <a:rPr lang="en-US" altLang="zh-CN">
                <a:effectLst>
                  <a:outerShdw blurRad="38100" dist="38100" dir="2700000" algn="tl">
                    <a:srgbClr val="DDDDDD"/>
                  </a:outerShdw>
                </a:effectLst>
              </a:rPr>
              <a:t>-</a:t>
            </a:r>
            <a:r>
              <a:rPr lang="en-US" altLang="zh-CN" i="1">
                <a:effectLst>
                  <a:outerShdw blurRad="38100" dist="38100" dir="2700000" algn="tl">
                    <a:srgbClr val="DDDDDD"/>
                  </a:outerShdw>
                </a:effectLst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DDDDDD"/>
                  </a:outerShdw>
                </a:effectLst>
              </a:rPr>
              <a:t>2</a:t>
            </a:r>
            <a:r>
              <a:rPr lang="en-US" altLang="zh-CN" i="1">
                <a:effectLst>
                  <a:outerShdw blurRad="38100" dist="38100" dir="2700000" algn="tl">
                    <a:srgbClr val="DDDDDD"/>
                  </a:outerShdw>
                </a:effectLst>
              </a:rPr>
              <a:t>H</a:t>
            </a:r>
            <a:r>
              <a:rPr lang="en-US" altLang="zh-CN" i="1" baseline="-25000">
                <a:effectLst>
                  <a:outerShdw blurRad="38100" dist="38100" dir="2700000" algn="tl">
                    <a:srgbClr val="DDDDDD"/>
                  </a:outerShdw>
                </a:effectLst>
              </a:rPr>
              <a:t>n</a:t>
            </a:r>
            <a:r>
              <a:rPr lang="en-US" altLang="zh-CN">
                <a:effectLst>
                  <a:outerShdw blurRad="38100" dist="38100" dir="2700000" algn="tl">
                    <a:srgbClr val="DDDDDD"/>
                  </a:outerShdw>
                </a:effectLst>
              </a:rPr>
              <a:t>)       </a:t>
            </a: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(4)</a:t>
            </a:r>
          </a:p>
          <a:p>
            <a:endParaRPr lang="zh-CN" altLang="en-US">
              <a:effectLst>
                <a:outerShdw blurRad="38100" dist="38100" dir="2700000" algn="tl">
                  <a:srgbClr val="DDDDDD"/>
                </a:outerShdw>
              </a:effectLst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70595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9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9079" grpId="0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3600" b="1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3600" b="1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5595</TotalTime>
  <Words>2163</Words>
  <Application>Microsoft Macintosh PowerPoint</Application>
  <PresentationFormat>全屏显示(4:3)</PresentationFormat>
  <Paragraphs>246</Paragraphs>
  <Slides>45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嵌入的 OLE 服务器</vt:lpstr>
      </vt:variant>
      <vt:variant>
        <vt:i4>3</vt:i4>
      </vt:variant>
      <vt:variant>
        <vt:lpstr>幻灯片标题</vt:lpstr>
      </vt:variant>
      <vt:variant>
        <vt:i4>45</vt:i4>
      </vt:variant>
    </vt:vector>
  </HeadingPairs>
  <TitlesOfParts>
    <vt:vector size="49" baseType="lpstr">
      <vt:lpstr>默认设计模板</vt:lpstr>
      <vt:lpstr>Photo Editor 照片</vt:lpstr>
      <vt:lpstr>公式</vt:lpstr>
      <vt:lpstr>Equation</vt:lpstr>
      <vt:lpstr>PowerPoint 演示文稿</vt:lpstr>
      <vt:lpstr>第四讲: 常系数递归关系</vt:lpstr>
      <vt:lpstr>I. 常系数齐次线性递归关系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II.常系数线性非齐次递归关系*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lihao@ruc</dc:creator>
  <cp:lastModifiedBy>昊 李</cp:lastModifiedBy>
  <cp:revision>140</cp:revision>
  <dcterms:created xsi:type="dcterms:W3CDTF">2002-09-10T13:28:36Z</dcterms:created>
  <dcterms:modified xsi:type="dcterms:W3CDTF">2017-11-04T14:29:38Z</dcterms:modified>
</cp:coreProperties>
</file>